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D2DC-760F-F96A-6DF9-CD9F8AB6A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27DF0-54B6-C2BC-C51F-4F1736878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EA5C0-67B1-17C4-4216-A186B7DA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BF27-593C-0148-0970-8BA45F73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24D4-8104-AD0E-B890-6F10327A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2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4099-58F5-CFA9-1AB7-032C7A20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1817A-0352-B2DC-AC85-88173E777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EA5AB-B907-3819-91A4-1DD2267F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9124-9E42-70B4-C928-EB43FF0A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63D6-99E0-6A8B-D259-13953A4A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802EC-32CE-F4E4-0189-F5E59E9E8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30656-9CBC-B03E-5F13-F175BE741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7CAA-3243-8E96-BE1A-C4E9340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FD40-0648-B880-A686-D180BB39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6C9C-8EAD-7F0E-DC9F-59016CE4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ACDD-749C-45E5-3D3F-BD2D3B55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C995-B2EF-D098-E5CB-82C2AFD2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FBD4-1EEB-480E-A537-56D6DDEE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D0B7-C533-0D74-7030-F01EE299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55D7-0851-9D82-9BE0-0EC0156A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2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AF3A-1010-7E25-943B-C6BB0F43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DA570-CFFF-82E3-5515-51728B573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C371-0052-EDB4-330B-29C044FB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5535-2BF1-B487-4484-2FDAA90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5EFE-241F-E647-01AF-31DEE41B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6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8FBF-2396-F2BA-132B-71E2264D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BD86-E54A-CEEE-7F3D-A87AEBCB4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9F711-74A0-74CF-9EE2-4424C9F0A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920-07A9-BD57-09AF-3BF61A50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11E8-B0F5-3177-A30E-F3815F37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B7E55-AFCC-8381-D5F7-95103E2B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C526-9914-3951-6D10-BEA87F8F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87E44-80A6-9235-DAFC-D185A19B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59D1-35D6-19A3-07DD-5030FD840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95EC9-FAFD-0D1A-4193-B1AFD2462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9B242-C688-5C49-7E82-C52FF082F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C28E9-F848-86C3-00D9-B62EC2EA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71AE2-5CDB-B41A-C889-6ADE5887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CD32E-4D20-298F-42EE-FBF36714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1F79-70B8-CB9A-E337-BDDE0121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4333D-756D-C0FD-9DEE-B21244F9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C8CE-093E-97F2-65F4-B76DE56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01908-DA70-8309-13E3-F59FC32B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565E6-3DA4-F656-14B2-52BA27FF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010A6-6ACE-B255-0A42-61522C4D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6F7DF-0433-767A-3487-1077BD59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E0A5-0F43-25BC-0549-B7086CAB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992C-57A7-DE8B-4DBE-116ABDA5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30AE8-C4CC-FB05-3EA1-6EBFBB701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73F82-70CA-26A8-1A1D-B7A55FC0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5EBBE-E6B3-86EA-49AC-AE85516C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5DB8-E270-7002-90A4-04492C06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F1E-DA35-9B5F-F9F3-AD445974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F2F7-7B32-A8F5-83C8-426523A2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88B41-4298-9F0A-0601-B30F50F06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36919-3AFC-428D-A79E-9A2B5A44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4DE74-73E3-5E9F-F44B-6E17E575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60265-F89D-6167-62F5-04F9C267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C7208-E524-31EF-4A22-AFBAB252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AD44B-A64F-D949-1701-2741D2C1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9965-5734-48DF-0A20-48A04EC4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C23E-6AA9-4D9A-886D-AEDDE01F1B28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A38C-6E25-E271-225B-37AC50CA7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96E8-C5AB-0BB8-595F-94B963D8B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5709-BD31-48F1-8F64-BDCD8D99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9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4A957-953D-95E8-05B5-C33889009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422" y="1639692"/>
            <a:ext cx="6238675" cy="5007891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Arial Rounded MT"/>
              </a:rPr>
              <a:t>1- Ahmad Sabry Ahmad Salman.</a:t>
            </a:r>
            <a:br>
              <a:rPr lang="en-US" sz="2800" dirty="0">
                <a:solidFill>
                  <a:schemeClr val="tx2"/>
                </a:solidFill>
                <a:latin typeface="Arial Rounded MT"/>
              </a:rPr>
            </a:br>
            <a:r>
              <a:rPr lang="en-US" sz="2800" dirty="0">
                <a:solidFill>
                  <a:schemeClr val="tx2"/>
                </a:solidFill>
                <a:latin typeface="Arial Rounded MT"/>
              </a:rPr>
              <a:t>2- Mustafa Ahmad Saied Ibrahim.</a:t>
            </a:r>
            <a:br>
              <a:rPr lang="en-US" sz="2800" dirty="0">
                <a:solidFill>
                  <a:schemeClr val="tx2"/>
                </a:solidFill>
                <a:latin typeface="Arial Rounded MT"/>
              </a:rPr>
            </a:br>
            <a:r>
              <a:rPr lang="en-US" sz="2800" dirty="0">
                <a:solidFill>
                  <a:schemeClr val="tx2"/>
                </a:solidFill>
                <a:latin typeface="Arial Rounded MT"/>
              </a:rPr>
              <a:t>3- Khaled Muhammad Ali </a:t>
            </a:r>
            <a:r>
              <a:rPr lang="en-US" sz="2800" dirty="0" err="1">
                <a:solidFill>
                  <a:schemeClr val="tx2"/>
                </a:solidFill>
                <a:latin typeface="Arial Rounded MT"/>
              </a:rPr>
              <a:t>Elgameel</a:t>
            </a:r>
            <a:r>
              <a:rPr lang="en-US" sz="2800" dirty="0">
                <a:solidFill>
                  <a:schemeClr val="tx2"/>
                </a:solidFill>
                <a:latin typeface="Arial Rounded MT"/>
              </a:rPr>
              <a:t>.</a:t>
            </a:r>
            <a:br>
              <a:rPr lang="en-US" sz="2800" dirty="0">
                <a:solidFill>
                  <a:schemeClr val="tx2"/>
                </a:solidFill>
                <a:latin typeface="Arial Rounded MT"/>
              </a:rPr>
            </a:br>
            <a:r>
              <a:rPr lang="en-US" sz="2800" dirty="0">
                <a:solidFill>
                  <a:schemeClr val="tx2"/>
                </a:solidFill>
                <a:latin typeface="Arial Rounded MT"/>
              </a:rPr>
              <a:t>4- Salma Ahmad Hassan Abdelaziz.</a:t>
            </a:r>
            <a:br>
              <a:rPr lang="en-US" sz="2800" dirty="0">
                <a:solidFill>
                  <a:schemeClr val="tx2"/>
                </a:solidFill>
                <a:latin typeface="Arial Rounded MT"/>
              </a:rPr>
            </a:br>
            <a:r>
              <a:rPr lang="en-US" sz="2800" dirty="0">
                <a:solidFill>
                  <a:schemeClr val="tx2"/>
                </a:solidFill>
                <a:latin typeface="Arial Rounded MT"/>
              </a:rPr>
              <a:t>5- </a:t>
            </a:r>
            <a:r>
              <a:rPr lang="en-US" sz="2800" dirty="0" err="1">
                <a:solidFill>
                  <a:schemeClr val="tx2"/>
                </a:solidFill>
                <a:latin typeface="Arial Rounded MT"/>
              </a:rPr>
              <a:t>Norhan</a:t>
            </a:r>
            <a:r>
              <a:rPr lang="en-US" sz="2800" dirty="0">
                <a:solidFill>
                  <a:schemeClr val="tx2"/>
                </a:solidFill>
                <a:latin typeface="Arial Rounded MT"/>
              </a:rPr>
              <a:t> Taha Shawky.</a:t>
            </a:r>
            <a:br>
              <a:rPr lang="en-US" sz="2800" dirty="0">
                <a:solidFill>
                  <a:schemeClr val="tx2"/>
                </a:solidFill>
                <a:latin typeface="Arial Rounded MT"/>
              </a:rPr>
            </a:br>
            <a:r>
              <a:rPr lang="en-US" sz="2800" dirty="0">
                <a:solidFill>
                  <a:schemeClr val="tx2"/>
                </a:solidFill>
                <a:latin typeface="Arial Rounded MT"/>
              </a:rPr>
              <a:t>6- Hagar Waleed </a:t>
            </a:r>
            <a:r>
              <a:rPr lang="en-US" sz="2800" dirty="0" err="1">
                <a:solidFill>
                  <a:schemeClr val="tx2"/>
                </a:solidFill>
                <a:latin typeface="Arial Rounded MT"/>
              </a:rPr>
              <a:t>Shoieb</a:t>
            </a:r>
            <a:r>
              <a:rPr lang="en-US" sz="2800" dirty="0">
                <a:solidFill>
                  <a:schemeClr val="tx2"/>
                </a:solidFill>
                <a:latin typeface="Arial Rounded MT"/>
              </a:rPr>
              <a:t>.</a:t>
            </a:r>
            <a:br>
              <a:rPr lang="en-US" sz="2800" dirty="0">
                <a:solidFill>
                  <a:schemeClr val="tx2"/>
                </a:solidFill>
                <a:latin typeface="Arial Rounded MT"/>
              </a:rPr>
            </a:br>
            <a:endParaRPr lang="en-US" sz="2800" dirty="0">
              <a:solidFill>
                <a:schemeClr val="tx2"/>
              </a:solidFill>
              <a:latin typeface="Arial Rounded M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3E3D3-6838-013B-592B-A11E66323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58887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i="1" dirty="0">
                <a:solidFill>
                  <a:schemeClr val="tx2"/>
                </a:solidFill>
              </a:rPr>
              <a:t>Team Members: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7CC6CECF-3D00-9F84-4563-3514557C5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03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12296" y="2952654"/>
            <a:ext cx="2971756" cy="900893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378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Text Ai Tools</a:t>
            </a:r>
            <a:endParaRPr lang="ar-EG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728016" y="384327"/>
            <a:ext cx="3479276" cy="948981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4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Check plagiarism </a:t>
            </a:r>
            <a:br>
              <a:rPr lang="en-US" sz="24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4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&amp; grammar</a:t>
            </a:r>
            <a:endParaRPr lang="ar-EG" sz="11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728016" y="1981560"/>
            <a:ext cx="4636700" cy="900892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800" b="1" dirty="0"/>
              <a:t>Generate Content</a:t>
            </a:r>
          </a:p>
        </p:txBody>
      </p:sp>
      <p:sp>
        <p:nvSpPr>
          <p:cNvPr id="12" name="Oval 11"/>
          <p:cNvSpPr/>
          <p:nvPr/>
        </p:nvSpPr>
        <p:spPr>
          <a:xfrm>
            <a:off x="10394691" y="1018148"/>
            <a:ext cx="1681109" cy="6965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Check Grammar </a:t>
            </a:r>
            <a:endParaRPr lang="ar-EG" dirty="0"/>
          </a:p>
        </p:txBody>
      </p:sp>
      <p:cxnSp>
        <p:nvCxnSpPr>
          <p:cNvPr id="16" name="Straight Connector 15"/>
          <p:cNvCxnSpPr>
            <a:cxnSpLocks/>
            <a:stCxn id="3" idx="3"/>
            <a:endCxn id="4" idx="1"/>
          </p:cNvCxnSpPr>
          <p:nvPr/>
        </p:nvCxnSpPr>
        <p:spPr>
          <a:xfrm flipV="1">
            <a:off x="3084052" y="858818"/>
            <a:ext cx="643964" cy="2544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3" idx="3"/>
            <a:endCxn id="75" idx="1"/>
          </p:cNvCxnSpPr>
          <p:nvPr/>
        </p:nvCxnSpPr>
        <p:spPr>
          <a:xfrm>
            <a:off x="3084052" y="3403101"/>
            <a:ext cx="643964" cy="5097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80" idx="3"/>
            <a:endCxn id="12" idx="2"/>
          </p:cNvCxnSpPr>
          <p:nvPr/>
        </p:nvCxnSpPr>
        <p:spPr>
          <a:xfrm>
            <a:off x="10067148" y="1194759"/>
            <a:ext cx="327543" cy="1716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">
            <a:extLst>
              <a:ext uri="{FF2B5EF4-FFF2-40B4-BE49-F238E27FC236}">
                <a16:creationId xmlns:a16="http://schemas.microsoft.com/office/drawing/2014/main" id="{5C36F86E-8F3B-1615-5206-E6176A73F1EB}"/>
              </a:ext>
            </a:extLst>
          </p:cNvPr>
          <p:cNvSpPr/>
          <p:nvPr/>
        </p:nvSpPr>
        <p:spPr>
          <a:xfrm>
            <a:off x="3728016" y="3479689"/>
            <a:ext cx="4636700" cy="866245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400" b="1" dirty="0"/>
              <a:t>Write E-commerce content</a:t>
            </a:r>
            <a:endParaRPr lang="ar-EG" sz="2400" b="1" dirty="0"/>
          </a:p>
        </p:txBody>
      </p:sp>
      <p:sp>
        <p:nvSpPr>
          <p:cNvPr id="76" name="Rounded Rectangle 4">
            <a:extLst>
              <a:ext uri="{FF2B5EF4-FFF2-40B4-BE49-F238E27FC236}">
                <a16:creationId xmlns:a16="http://schemas.microsoft.com/office/drawing/2014/main" id="{9C817D89-A6BB-2284-9EE9-4AA6FEDB8975}"/>
              </a:ext>
            </a:extLst>
          </p:cNvPr>
          <p:cNvSpPr/>
          <p:nvPr/>
        </p:nvSpPr>
        <p:spPr>
          <a:xfrm>
            <a:off x="3728016" y="5041689"/>
            <a:ext cx="4636700" cy="900892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800" b="1" dirty="0"/>
              <a:t>AI Article Writer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E90F75-4481-227F-D286-61D2F356C4E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084052" y="2432006"/>
            <a:ext cx="643964" cy="971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75A2F3-26FA-CBF9-F7B5-40E2E368A5C7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3084052" y="3403101"/>
            <a:ext cx="643964" cy="2089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EBE16301-3E69-3DFD-AEA7-585FC736F2C6}"/>
              </a:ext>
            </a:extLst>
          </p:cNvPr>
          <p:cNvSpPr/>
          <p:nvPr/>
        </p:nvSpPr>
        <p:spPr>
          <a:xfrm>
            <a:off x="9371523" y="3736777"/>
            <a:ext cx="1940419" cy="8795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CopySmith</a:t>
            </a:r>
            <a:endParaRPr lang="ar-EG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8B3689-668A-6804-4C23-7C489815C3EF}"/>
              </a:ext>
            </a:extLst>
          </p:cNvPr>
          <p:cNvCxnSpPr>
            <a:cxnSpLocks/>
            <a:stCxn id="75" idx="3"/>
            <a:endCxn id="102" idx="2"/>
          </p:cNvCxnSpPr>
          <p:nvPr/>
        </p:nvCxnSpPr>
        <p:spPr>
          <a:xfrm>
            <a:off x="8364716" y="3912812"/>
            <a:ext cx="1006807" cy="2637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73EFE9A3-A207-5E23-0F2A-E1A63BE9F9E5}"/>
              </a:ext>
            </a:extLst>
          </p:cNvPr>
          <p:cNvSpPr/>
          <p:nvPr/>
        </p:nvSpPr>
        <p:spPr>
          <a:xfrm>
            <a:off x="9424481" y="2210034"/>
            <a:ext cx="1940419" cy="8152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Chibi</a:t>
            </a:r>
            <a:r>
              <a:rPr lang="en-US" dirty="0"/>
              <a:t> AI</a:t>
            </a:r>
            <a:endParaRPr lang="ar-EG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159CE57-2E5A-3D2A-695E-5B6B84C5B350}"/>
              </a:ext>
            </a:extLst>
          </p:cNvPr>
          <p:cNvCxnSpPr>
            <a:cxnSpLocks/>
            <a:stCxn id="5" idx="3"/>
            <a:endCxn id="104" idx="2"/>
          </p:cNvCxnSpPr>
          <p:nvPr/>
        </p:nvCxnSpPr>
        <p:spPr>
          <a:xfrm>
            <a:off x="8364716" y="2432006"/>
            <a:ext cx="1059765" cy="185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201505E-265F-A128-BB7E-07AD71A10D3D}"/>
              </a:ext>
            </a:extLst>
          </p:cNvPr>
          <p:cNvSpPr/>
          <p:nvPr/>
        </p:nvSpPr>
        <p:spPr>
          <a:xfrm>
            <a:off x="9430618" y="5063005"/>
            <a:ext cx="1940419" cy="8795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Kafaki</a:t>
            </a:r>
            <a:endParaRPr lang="ar-EG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600DA0-0120-46D8-1FB1-E7448F52C967}"/>
              </a:ext>
            </a:extLst>
          </p:cNvPr>
          <p:cNvCxnSpPr>
            <a:cxnSpLocks/>
            <a:stCxn id="76" idx="3"/>
            <a:endCxn id="108" idx="2"/>
          </p:cNvCxnSpPr>
          <p:nvPr/>
        </p:nvCxnSpPr>
        <p:spPr>
          <a:xfrm>
            <a:off x="8364716" y="5492135"/>
            <a:ext cx="1065902" cy="106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F26F45F-533B-1395-5141-22F7419918EC}"/>
              </a:ext>
            </a:extLst>
          </p:cNvPr>
          <p:cNvSpPr/>
          <p:nvPr/>
        </p:nvSpPr>
        <p:spPr>
          <a:xfrm>
            <a:off x="10394691" y="124006"/>
            <a:ext cx="1625221" cy="69653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Check Plagiarism </a:t>
            </a:r>
            <a:endParaRPr lang="ar-EG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3EBA4A0-374A-0032-B449-A633F228F8B8}"/>
              </a:ext>
            </a:extLst>
          </p:cNvPr>
          <p:cNvCxnSpPr>
            <a:cxnSpLocks/>
            <a:stCxn id="82" idx="3"/>
            <a:endCxn id="126" idx="2"/>
          </p:cNvCxnSpPr>
          <p:nvPr/>
        </p:nvCxnSpPr>
        <p:spPr>
          <a:xfrm>
            <a:off x="9939000" y="412430"/>
            <a:ext cx="455691" cy="59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3">
            <a:extLst>
              <a:ext uri="{FF2B5EF4-FFF2-40B4-BE49-F238E27FC236}">
                <a16:creationId xmlns:a16="http://schemas.microsoft.com/office/drawing/2014/main" id="{0432FDBD-E09C-8D29-63AC-9B370D76EB98}"/>
              </a:ext>
            </a:extLst>
          </p:cNvPr>
          <p:cNvSpPr/>
          <p:nvPr/>
        </p:nvSpPr>
        <p:spPr>
          <a:xfrm>
            <a:off x="7846160" y="858405"/>
            <a:ext cx="2220988" cy="672708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4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Grammar</a:t>
            </a:r>
            <a:endParaRPr lang="ar-EG" sz="1100" b="1" dirty="0"/>
          </a:p>
        </p:txBody>
      </p:sp>
      <p:sp>
        <p:nvSpPr>
          <p:cNvPr id="82" name="Rounded Rectangle 3">
            <a:extLst>
              <a:ext uri="{FF2B5EF4-FFF2-40B4-BE49-F238E27FC236}">
                <a16:creationId xmlns:a16="http://schemas.microsoft.com/office/drawing/2014/main" id="{8E1F33D8-6626-8753-EAC8-ED2AA23C3369}"/>
              </a:ext>
            </a:extLst>
          </p:cNvPr>
          <p:cNvSpPr/>
          <p:nvPr/>
        </p:nvSpPr>
        <p:spPr>
          <a:xfrm>
            <a:off x="7870370" y="112397"/>
            <a:ext cx="2068630" cy="600065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4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Plagiarism</a:t>
            </a:r>
            <a:endParaRPr lang="ar-EG" sz="1100" b="1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8C1AF9D-1C48-508B-0D01-65BD47D86F42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 flipV="1">
            <a:off x="7207292" y="412430"/>
            <a:ext cx="663078" cy="446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9342471-F966-FCAD-788C-D64D30B301F7}"/>
              </a:ext>
            </a:extLst>
          </p:cNvPr>
          <p:cNvCxnSpPr>
            <a:cxnSpLocks/>
            <a:stCxn id="4" idx="3"/>
            <a:endCxn id="80" idx="1"/>
          </p:cNvCxnSpPr>
          <p:nvPr/>
        </p:nvCxnSpPr>
        <p:spPr>
          <a:xfrm>
            <a:off x="7207292" y="858818"/>
            <a:ext cx="638868" cy="3359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3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7384" y="2952654"/>
            <a:ext cx="3210176" cy="986165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378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Image Ai Tools</a:t>
            </a:r>
            <a:endParaRPr lang="ar-EG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280031" y="2290770"/>
            <a:ext cx="4605005" cy="900892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800" b="1" dirty="0"/>
              <a:t>Image Generation With Dell</a:t>
            </a:r>
          </a:p>
        </p:txBody>
      </p:sp>
      <p:cxnSp>
        <p:nvCxnSpPr>
          <p:cNvPr id="16" name="Straight Connector 15"/>
          <p:cNvCxnSpPr>
            <a:cxnSpLocks/>
            <a:stCxn id="3" idx="3"/>
            <a:endCxn id="151" idx="1"/>
          </p:cNvCxnSpPr>
          <p:nvPr/>
        </p:nvCxnSpPr>
        <p:spPr>
          <a:xfrm flipV="1">
            <a:off x="3337560" y="1003659"/>
            <a:ext cx="942470" cy="2442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3" idx="3"/>
            <a:endCxn id="75" idx="1"/>
          </p:cNvCxnSpPr>
          <p:nvPr/>
        </p:nvCxnSpPr>
        <p:spPr>
          <a:xfrm>
            <a:off x="3337560" y="3445737"/>
            <a:ext cx="942471" cy="663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">
            <a:extLst>
              <a:ext uri="{FF2B5EF4-FFF2-40B4-BE49-F238E27FC236}">
                <a16:creationId xmlns:a16="http://schemas.microsoft.com/office/drawing/2014/main" id="{5C36F86E-8F3B-1615-5206-E6176A73F1EB}"/>
              </a:ext>
            </a:extLst>
          </p:cNvPr>
          <p:cNvSpPr/>
          <p:nvPr/>
        </p:nvSpPr>
        <p:spPr>
          <a:xfrm>
            <a:off x="4280031" y="3676238"/>
            <a:ext cx="4636700" cy="866245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400" b="1" dirty="0"/>
              <a:t>Image Generation With Discord</a:t>
            </a:r>
            <a:endParaRPr lang="ar-EG" sz="2400" b="1" dirty="0"/>
          </a:p>
        </p:txBody>
      </p:sp>
      <p:sp>
        <p:nvSpPr>
          <p:cNvPr id="76" name="Rounded Rectangle 4">
            <a:extLst>
              <a:ext uri="{FF2B5EF4-FFF2-40B4-BE49-F238E27FC236}">
                <a16:creationId xmlns:a16="http://schemas.microsoft.com/office/drawing/2014/main" id="{9C817D89-A6BB-2284-9EE9-4AA6FEDB8975}"/>
              </a:ext>
            </a:extLst>
          </p:cNvPr>
          <p:cNvSpPr/>
          <p:nvPr/>
        </p:nvSpPr>
        <p:spPr>
          <a:xfrm>
            <a:off x="4280031" y="5165768"/>
            <a:ext cx="4605005" cy="900892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800" b="1" dirty="0"/>
              <a:t>Vector Characters Generator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E90F75-4481-227F-D286-61D2F356C4E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337560" y="2741216"/>
            <a:ext cx="942471" cy="7045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75A2F3-26FA-CBF9-F7B5-40E2E368A5C7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3337560" y="3445737"/>
            <a:ext cx="942471" cy="2170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EBE16301-3E69-3DFD-AEA7-585FC736F2C6}"/>
              </a:ext>
            </a:extLst>
          </p:cNvPr>
          <p:cNvSpPr/>
          <p:nvPr/>
        </p:nvSpPr>
        <p:spPr>
          <a:xfrm>
            <a:off x="9759438" y="3669573"/>
            <a:ext cx="1940419" cy="8795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Mid Journey</a:t>
            </a:r>
            <a:endParaRPr lang="ar-EG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8B3689-668A-6804-4C23-7C489815C3EF}"/>
              </a:ext>
            </a:extLst>
          </p:cNvPr>
          <p:cNvCxnSpPr>
            <a:cxnSpLocks/>
            <a:stCxn id="75" idx="3"/>
            <a:endCxn id="102" idx="2"/>
          </p:cNvCxnSpPr>
          <p:nvPr/>
        </p:nvCxnSpPr>
        <p:spPr>
          <a:xfrm>
            <a:off x="8916731" y="4109361"/>
            <a:ext cx="8427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73EFE9A3-A207-5E23-0F2A-E1A63BE9F9E5}"/>
              </a:ext>
            </a:extLst>
          </p:cNvPr>
          <p:cNvSpPr/>
          <p:nvPr/>
        </p:nvSpPr>
        <p:spPr>
          <a:xfrm>
            <a:off x="9777597" y="2453383"/>
            <a:ext cx="1940419" cy="8152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Dell- E2</a:t>
            </a:r>
            <a:endParaRPr lang="ar-EG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159CE57-2E5A-3D2A-695E-5B6B84C5B350}"/>
              </a:ext>
            </a:extLst>
          </p:cNvPr>
          <p:cNvCxnSpPr>
            <a:cxnSpLocks/>
            <a:stCxn id="5" idx="3"/>
            <a:endCxn id="104" idx="2"/>
          </p:cNvCxnSpPr>
          <p:nvPr/>
        </p:nvCxnSpPr>
        <p:spPr>
          <a:xfrm>
            <a:off x="8885036" y="2741216"/>
            <a:ext cx="892561" cy="1197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201505E-265F-A128-BB7E-07AD71A10D3D}"/>
              </a:ext>
            </a:extLst>
          </p:cNvPr>
          <p:cNvSpPr/>
          <p:nvPr/>
        </p:nvSpPr>
        <p:spPr>
          <a:xfrm>
            <a:off x="9659675" y="5231829"/>
            <a:ext cx="1940419" cy="8795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Fotor</a:t>
            </a:r>
            <a:endParaRPr lang="ar-EG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600DA0-0120-46D8-1FB1-E7448F52C967}"/>
              </a:ext>
            </a:extLst>
          </p:cNvPr>
          <p:cNvCxnSpPr>
            <a:cxnSpLocks/>
            <a:stCxn id="76" idx="3"/>
            <a:endCxn id="108" idx="2"/>
          </p:cNvCxnSpPr>
          <p:nvPr/>
        </p:nvCxnSpPr>
        <p:spPr>
          <a:xfrm>
            <a:off x="8885036" y="5616214"/>
            <a:ext cx="774639" cy="554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3">
            <a:extLst>
              <a:ext uri="{FF2B5EF4-FFF2-40B4-BE49-F238E27FC236}">
                <a16:creationId xmlns:a16="http://schemas.microsoft.com/office/drawing/2014/main" id="{7F79F99F-3FA9-2874-9BBD-B7710230EB4F}"/>
              </a:ext>
            </a:extLst>
          </p:cNvPr>
          <p:cNvSpPr/>
          <p:nvPr/>
        </p:nvSpPr>
        <p:spPr>
          <a:xfrm>
            <a:off x="4280030" y="528243"/>
            <a:ext cx="2927261" cy="950831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4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Image Editing Tools</a:t>
            </a:r>
            <a:endParaRPr lang="ar-EG" sz="1100" b="1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4852DCB-0663-DDBB-58EA-3807D1749129}"/>
              </a:ext>
            </a:extLst>
          </p:cNvPr>
          <p:cNvSpPr/>
          <p:nvPr/>
        </p:nvSpPr>
        <p:spPr>
          <a:xfrm>
            <a:off x="10394691" y="1156857"/>
            <a:ext cx="1681109" cy="6965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BG - Remover</a:t>
            </a:r>
            <a:endParaRPr lang="ar-EG" dirty="0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1A8FBF-93B9-98AE-C03B-0D6F0995179A}"/>
              </a:ext>
            </a:extLst>
          </p:cNvPr>
          <p:cNvCxnSpPr>
            <a:cxnSpLocks/>
            <a:stCxn id="156" idx="3"/>
            <a:endCxn id="152" idx="2"/>
          </p:cNvCxnSpPr>
          <p:nvPr/>
        </p:nvCxnSpPr>
        <p:spPr>
          <a:xfrm>
            <a:off x="10067148" y="1359348"/>
            <a:ext cx="327543" cy="1457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5733CB91-3FA3-252D-5165-0403E51FE472}"/>
              </a:ext>
            </a:extLst>
          </p:cNvPr>
          <p:cNvSpPr/>
          <p:nvPr/>
        </p:nvSpPr>
        <p:spPr>
          <a:xfrm>
            <a:off x="10394691" y="262715"/>
            <a:ext cx="1625221" cy="69653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Befunky</a:t>
            </a:r>
            <a:endParaRPr lang="ar-EG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C2673B7-E808-B353-EEEE-653FCE055A04}"/>
              </a:ext>
            </a:extLst>
          </p:cNvPr>
          <p:cNvCxnSpPr>
            <a:cxnSpLocks/>
            <a:stCxn id="157" idx="3"/>
            <a:endCxn id="154" idx="2"/>
          </p:cNvCxnSpPr>
          <p:nvPr/>
        </p:nvCxnSpPr>
        <p:spPr>
          <a:xfrm>
            <a:off x="9939000" y="551139"/>
            <a:ext cx="455691" cy="59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3">
            <a:extLst>
              <a:ext uri="{FF2B5EF4-FFF2-40B4-BE49-F238E27FC236}">
                <a16:creationId xmlns:a16="http://schemas.microsoft.com/office/drawing/2014/main" id="{5CD6FA1B-CE22-1703-95B2-10144D1BBA00}"/>
              </a:ext>
            </a:extLst>
          </p:cNvPr>
          <p:cNvSpPr/>
          <p:nvPr/>
        </p:nvSpPr>
        <p:spPr>
          <a:xfrm>
            <a:off x="7846160" y="1022994"/>
            <a:ext cx="2220988" cy="672708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Background Remover</a:t>
            </a:r>
            <a:endParaRPr lang="ar-EG" sz="1100" b="1" dirty="0"/>
          </a:p>
        </p:txBody>
      </p:sp>
      <p:sp>
        <p:nvSpPr>
          <p:cNvPr id="157" name="Rounded Rectangle 3">
            <a:extLst>
              <a:ext uri="{FF2B5EF4-FFF2-40B4-BE49-F238E27FC236}">
                <a16:creationId xmlns:a16="http://schemas.microsoft.com/office/drawing/2014/main" id="{7E81A26B-0A5C-5D94-5F84-99B4F92B8A17}"/>
              </a:ext>
            </a:extLst>
          </p:cNvPr>
          <p:cNvSpPr/>
          <p:nvPr/>
        </p:nvSpPr>
        <p:spPr>
          <a:xfrm>
            <a:off x="7870370" y="251106"/>
            <a:ext cx="2068630" cy="600065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000" b="1" dirty="0"/>
              <a:t>Adjusting Image</a:t>
            </a:r>
            <a:endParaRPr lang="ar-EG" sz="2000" b="1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379BC29-4460-66C1-9740-D383B4188B6B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 flipV="1">
            <a:off x="7207291" y="551139"/>
            <a:ext cx="663079" cy="452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80DB954-02D6-FA24-4503-4CECB5E249C9}"/>
              </a:ext>
            </a:extLst>
          </p:cNvPr>
          <p:cNvCxnSpPr>
            <a:cxnSpLocks/>
            <a:stCxn id="151" idx="3"/>
            <a:endCxn id="156" idx="1"/>
          </p:cNvCxnSpPr>
          <p:nvPr/>
        </p:nvCxnSpPr>
        <p:spPr>
          <a:xfrm>
            <a:off x="7207291" y="1003659"/>
            <a:ext cx="638869" cy="3556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3">
            <a:extLst>
              <a:ext uri="{FF2B5EF4-FFF2-40B4-BE49-F238E27FC236}">
                <a16:creationId xmlns:a16="http://schemas.microsoft.com/office/drawing/2014/main" id="{B3C45620-FA6C-7E73-9C9D-8ACC642960B4}"/>
              </a:ext>
            </a:extLst>
          </p:cNvPr>
          <p:cNvSpPr/>
          <p:nvPr/>
        </p:nvSpPr>
        <p:spPr>
          <a:xfrm>
            <a:off x="4280029" y="3682904"/>
            <a:ext cx="4634390" cy="866245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600" b="1" dirty="0"/>
              <a:t>Image Generation With Discord</a:t>
            </a:r>
            <a:endParaRPr lang="ar-EG" sz="2600" b="1" dirty="0"/>
          </a:p>
        </p:txBody>
      </p:sp>
    </p:spTree>
    <p:extLst>
      <p:ext uri="{BB962C8B-B14F-4D97-AF65-F5344CB8AC3E}">
        <p14:creationId xmlns:p14="http://schemas.microsoft.com/office/powerpoint/2010/main" val="90158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9700" y="2836056"/>
            <a:ext cx="3505148" cy="923307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378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Video Ai Tools</a:t>
            </a:r>
            <a:endParaRPr lang="ar-EG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297680" y="1100131"/>
            <a:ext cx="4755615" cy="1540268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32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Generating Video With AI</a:t>
            </a:r>
            <a:endParaRPr lang="ar-EG" sz="1400" b="1" dirty="0"/>
          </a:p>
        </p:txBody>
      </p:sp>
      <p:sp>
        <p:nvSpPr>
          <p:cNvPr id="12" name="Oval 11"/>
          <p:cNvSpPr/>
          <p:nvPr/>
        </p:nvSpPr>
        <p:spPr>
          <a:xfrm>
            <a:off x="9847693" y="1100131"/>
            <a:ext cx="1990184" cy="11570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/>
              <a:t>Topaz.ai</a:t>
            </a:r>
            <a:endParaRPr lang="ar-EG" sz="2000" dirty="0"/>
          </a:p>
        </p:txBody>
      </p:sp>
      <p:cxnSp>
        <p:nvCxnSpPr>
          <p:cNvPr id="16" name="Straight Connector 15"/>
          <p:cNvCxnSpPr>
            <a:cxnSpLocks/>
            <a:stCxn id="3" idx="3"/>
            <a:endCxn id="4" idx="1"/>
          </p:cNvCxnSpPr>
          <p:nvPr/>
        </p:nvCxnSpPr>
        <p:spPr>
          <a:xfrm flipV="1">
            <a:off x="3634848" y="1870265"/>
            <a:ext cx="662832" cy="1427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3" idx="3"/>
            <a:endCxn id="75" idx="1"/>
          </p:cNvCxnSpPr>
          <p:nvPr/>
        </p:nvCxnSpPr>
        <p:spPr>
          <a:xfrm>
            <a:off x="3634848" y="3297710"/>
            <a:ext cx="662832" cy="1244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4" idx="3"/>
            <a:endCxn id="12" idx="2"/>
          </p:cNvCxnSpPr>
          <p:nvPr/>
        </p:nvCxnSpPr>
        <p:spPr>
          <a:xfrm flipV="1">
            <a:off x="9053295" y="1678669"/>
            <a:ext cx="794398" cy="191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">
            <a:extLst>
              <a:ext uri="{FF2B5EF4-FFF2-40B4-BE49-F238E27FC236}">
                <a16:creationId xmlns:a16="http://schemas.microsoft.com/office/drawing/2014/main" id="{5C36F86E-8F3B-1615-5206-E6176A73F1EB}"/>
              </a:ext>
            </a:extLst>
          </p:cNvPr>
          <p:cNvSpPr/>
          <p:nvPr/>
        </p:nvSpPr>
        <p:spPr>
          <a:xfrm>
            <a:off x="4297680" y="3772196"/>
            <a:ext cx="4755615" cy="1540268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960120">
              <a:spcAft>
                <a:spcPts val="600"/>
              </a:spcAft>
            </a:pPr>
            <a:r>
              <a:rPr lang="en-US" sz="2800" b="1" dirty="0"/>
              <a:t>Create Talking </a:t>
            </a:r>
            <a:br>
              <a:rPr lang="en-US" sz="2800" b="1" dirty="0"/>
            </a:br>
            <a:r>
              <a:rPr lang="en-US" sz="2800" b="1" dirty="0"/>
              <a:t>Interactive Video</a:t>
            </a:r>
            <a:endParaRPr lang="ar-EG" sz="2800" b="1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BE16301-3E69-3DFD-AEA7-585FC736F2C6}"/>
              </a:ext>
            </a:extLst>
          </p:cNvPr>
          <p:cNvSpPr/>
          <p:nvPr/>
        </p:nvSpPr>
        <p:spPr>
          <a:xfrm>
            <a:off x="9847693" y="3963792"/>
            <a:ext cx="1990184" cy="11570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/>
              <a:t>D-DI</a:t>
            </a:r>
            <a:endParaRPr lang="ar-EG" sz="20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8B3689-668A-6804-4C23-7C489815C3EF}"/>
              </a:ext>
            </a:extLst>
          </p:cNvPr>
          <p:cNvCxnSpPr>
            <a:cxnSpLocks/>
            <a:stCxn id="75" idx="3"/>
            <a:endCxn id="102" idx="2"/>
          </p:cNvCxnSpPr>
          <p:nvPr/>
        </p:nvCxnSpPr>
        <p:spPr>
          <a:xfrm>
            <a:off x="9053295" y="4542330"/>
            <a:ext cx="7943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0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61AA6-B975-0D11-0086-6B7307EBB7C7}"/>
              </a:ext>
            </a:extLst>
          </p:cNvPr>
          <p:cNvSpPr txBox="1"/>
          <p:nvPr/>
        </p:nvSpPr>
        <p:spPr>
          <a:xfrm>
            <a:off x="1118326" y="849114"/>
            <a:ext cx="4747280" cy="3098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Thanks 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7645CF2-79A2-D422-EBB9-B120683C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5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</vt:lpstr>
      <vt:lpstr>Arial Rounded MT Bold</vt:lpstr>
      <vt:lpstr>Calibri</vt:lpstr>
      <vt:lpstr>Calibri Light</vt:lpstr>
      <vt:lpstr>Office Theme</vt:lpstr>
      <vt:lpstr>1- Ahmad Sabry Ahmad Salman. 2- Mustafa Ahmad Saied Ibrahim. 3- Khaled Muhammad Ali Elgameel. 4- Salma Ahmad Hassan Abdelaziz. 5- Norhan Taha Shawky. 6- Hagar Waleed Shoieb.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mustafa195153@fci.bu.edu.eg</dc:creator>
  <cp:lastModifiedBy>mustafa195153@fci.bu.edu.eg</cp:lastModifiedBy>
  <cp:revision>6</cp:revision>
  <dcterms:created xsi:type="dcterms:W3CDTF">2023-05-11T14:43:32Z</dcterms:created>
  <dcterms:modified xsi:type="dcterms:W3CDTF">2023-05-11T16:28:01Z</dcterms:modified>
</cp:coreProperties>
</file>