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Yeseva One" charset="1" panose="00000500000000000000"/>
      <p:regular r:id="rId13"/>
    </p:embeddedFont>
    <p:embeddedFont>
      <p:font typeface="Libre Baskerville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T88OtTUs.mp4" Type="http://schemas.microsoft.com/office/2007/relationships/media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jpeg" Type="http://schemas.openxmlformats.org/officeDocument/2006/relationships/image"/><Relationship Id="rId9" Target="../media/VAGT88OtTUs.mp4" Type="http://schemas.openxmlformats.org/officeDocument/2006/relationships/video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T8--AG98.mp4" Type="http://schemas.microsoft.com/office/2007/relationships/media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jpeg" Type="http://schemas.openxmlformats.org/officeDocument/2006/relationships/image"/><Relationship Id="rId9" Target="../media/VAGT8--AG98.mp4" Type="http://schemas.openxmlformats.org/officeDocument/2006/relationships/video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T81mTwio.mp4" Type="http://schemas.microsoft.com/office/2007/relationships/media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jpeg" Type="http://schemas.openxmlformats.org/officeDocument/2006/relationships/image"/><Relationship Id="rId9" Target="../media/VAGT81mTwio.mp4" Type="http://schemas.openxmlformats.org/officeDocument/2006/relationships/video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536950"/>
            <a:ext cx="11721636" cy="3220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1"/>
              </a:lnSpc>
            </a:pPr>
            <a:r>
              <a:rPr lang="en-US" sz="830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Building and Securing a Small Network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6286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DEPI - Final Presentation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3091378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Members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955650" y="-1409265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576684" y="6520811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8" y="0"/>
                </a:lnTo>
                <a:lnTo>
                  <a:pt x="5210768" y="6721137"/>
                </a:lnTo>
                <a:lnTo>
                  <a:pt x="0" y="6721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6286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DEPI - Final Presentation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24248" y="4702610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Ahmed Sameh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24248" y="5678674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Hany Kameel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54399" y="4702610"/>
            <a:ext cx="4826063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Mohamed Elhenawy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54399" y="5643749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Mostafa Yasser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19420" y="4720336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Kerolos Wageh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19420" y="5696400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Mohamed Khaled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8165" y="4667685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8165" y="5661475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26049" y="4667685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26049" y="5643749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23337" y="4667685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23337" y="5643749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149850"/>
            <a:ext cx="18288000" cy="9174344"/>
            <a:chOff x="0" y="0"/>
            <a:chExt cx="24384000" cy="12232459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8"/>
            <a:srcRect l="709" t="0" r="709" b="0"/>
            <a:stretch>
              <a:fillRect/>
            </a:stretch>
          </p:blipFill>
          <p:spPr>
            <a:xfrm flipH="false" flipV="false">
              <a:off x="0" y="0"/>
              <a:ext cx="24384000" cy="12232459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3273657" y="6286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DEPI - Final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534187" y="569537"/>
            <a:ext cx="17219626" cy="9147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664083" y="680111"/>
            <a:ext cx="16959835" cy="9009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398211" y="506410"/>
            <a:ext cx="17491578" cy="9274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6286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DEPI - Final Presentation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DAGT83cGeJ8</dc:identifier>
  <dcterms:modified xsi:type="dcterms:W3CDTF">2011-08-01T06:04:30Z</dcterms:modified>
  <cp:revision>1</cp:revision>
  <dc:title>Soft Sand Minimalist Modern Thesis Defense Presentation</dc:title>
</cp:coreProperties>
</file>