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35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3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8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27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7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Final Java DevOps CI/CD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 Complete CI/CD Implementation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Java web application that requires an automated CI/CD pipeline using DevOps tools. The application runs as a container on a VM (port 8080).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CI/CD Pipeline Steps:</a:t>
            </a:r>
          </a:p>
          <a:p>
            <a:r>
              <a:rPr dirty="0"/>
              <a:t>Clone the code</a:t>
            </a:r>
          </a:p>
          <a:p>
            <a:r>
              <a:rPr dirty="0"/>
              <a:t>Build with Maven</a:t>
            </a:r>
          </a:p>
          <a:p>
            <a:r>
              <a:rPr dirty="0"/>
              <a:t>Test with Maven</a:t>
            </a:r>
          </a:p>
          <a:p>
            <a:r>
              <a:rPr dirty="0" err="1"/>
              <a:t>Dockerize</a:t>
            </a:r>
            <a:r>
              <a:rPr dirty="0"/>
              <a:t> &amp; Push Image</a:t>
            </a:r>
          </a:p>
          <a:p>
            <a:r>
              <a:rPr dirty="0"/>
              <a:t>Deploy with Ansible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3098800"/>
            <a:ext cx="6473041" cy="2286000"/>
          </a:xfrm>
        </p:spPr>
        <p:txBody>
          <a:bodyPr>
            <a:normAutofit lnSpcReduction="10000"/>
          </a:bodyPr>
          <a:lstStyle/>
          <a:p>
            <a:r>
              <a:rPr dirty="0"/>
              <a:t>GitHub</a:t>
            </a:r>
          </a:p>
          <a:p>
            <a:r>
              <a:rPr dirty="0"/>
              <a:t>Maven</a:t>
            </a:r>
          </a:p>
          <a:p>
            <a:r>
              <a:rPr dirty="0"/>
              <a:t>Docker</a:t>
            </a:r>
          </a:p>
          <a:p>
            <a:r>
              <a:rPr dirty="0"/>
              <a:t>Jenkins</a:t>
            </a:r>
          </a:p>
          <a:p>
            <a:r>
              <a:rPr dirty="0"/>
              <a:t>Ansible</a:t>
            </a:r>
            <a:endParaRPr lang="en-US" dirty="0"/>
          </a:p>
          <a:p>
            <a:r>
              <a:rPr lang="en-US" dirty="0"/>
              <a:t>Prometheus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266" y="3031066"/>
            <a:ext cx="6007375" cy="2988733"/>
          </a:xfrm>
        </p:spPr>
        <p:txBody>
          <a:bodyPr/>
          <a:lstStyle/>
          <a:p>
            <a:r>
              <a:rPr dirty="0"/>
              <a:t>Infrastructure Setup:</a:t>
            </a:r>
          </a:p>
          <a:p>
            <a:r>
              <a:rPr dirty="0"/>
              <a:t> Local VM for Hosting</a:t>
            </a:r>
          </a:p>
          <a:p>
            <a:r>
              <a:rPr dirty="0"/>
              <a:t> </a:t>
            </a:r>
            <a:r>
              <a:rPr lang="en-US" dirty="0" err="1"/>
              <a:t>Dockerized</a:t>
            </a:r>
            <a:r>
              <a:rPr dirty="0"/>
              <a:t> Java Web Application</a:t>
            </a:r>
          </a:p>
          <a:p>
            <a:r>
              <a:rPr dirty="0"/>
              <a:t>Jenkins for CI/CD Automation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Pipeline Stages:</a:t>
            </a:r>
          </a:p>
          <a:p>
            <a:r>
              <a:rPr dirty="0"/>
              <a:t>1. Checkout Code</a:t>
            </a:r>
          </a:p>
          <a:p>
            <a:r>
              <a:rPr dirty="0"/>
              <a:t>2. Build &amp; Test</a:t>
            </a:r>
          </a:p>
          <a:p>
            <a:r>
              <a:rPr dirty="0"/>
              <a:t>3. </a:t>
            </a:r>
            <a:r>
              <a:rPr dirty="0" err="1"/>
              <a:t>Dockerize</a:t>
            </a:r>
            <a:r>
              <a:rPr dirty="0"/>
              <a:t> &amp; Push Image</a:t>
            </a:r>
          </a:p>
          <a:p>
            <a:r>
              <a:rPr dirty="0"/>
              <a:t>4. Deploy with Ansible</a:t>
            </a:r>
            <a:endParaRPr lang="en-US" dirty="0"/>
          </a:p>
          <a:p>
            <a:r>
              <a:rPr lang="en-US" dirty="0"/>
              <a:t>Monitoring </a:t>
            </a:r>
            <a:r>
              <a:rPr lang="en-US"/>
              <a:t>with Prometheus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Challenges:</a:t>
            </a:r>
          </a:p>
          <a:p>
            <a:r>
              <a:rPr dirty="0"/>
              <a:t>- Setting up a reliable CI/CD pipeline</a:t>
            </a:r>
          </a:p>
          <a:p>
            <a:r>
              <a:rPr dirty="0"/>
              <a:t>- Ensuring seamless deployment</a:t>
            </a:r>
          </a:p>
          <a:p>
            <a:endParaRPr dirty="0"/>
          </a:p>
          <a:p>
            <a:r>
              <a:rPr dirty="0"/>
              <a:t>Solutions:</a:t>
            </a:r>
          </a:p>
          <a:p>
            <a:r>
              <a:rPr dirty="0"/>
              <a:t>- Jenkins for Automation</a:t>
            </a:r>
          </a:p>
          <a:p>
            <a:r>
              <a:rPr dirty="0"/>
              <a:t>- Ansible for Configuration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successfully implements a CI/CD pipeline for a Java web application.</a:t>
            </a:r>
          </a:p>
          <a:p>
            <a:r>
              <a:rPr dirty="0"/>
              <a:t>Future Enhancements:</a:t>
            </a:r>
          </a:p>
          <a:p>
            <a:r>
              <a:rPr dirty="0"/>
              <a:t>Kubernetes for Orchestration</a:t>
            </a:r>
          </a:p>
          <a:p>
            <a:r>
              <a:rPr dirty="0"/>
              <a:t>Advanced Security Measures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185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Final Java DevOps CI/CD Project</vt:lpstr>
      <vt:lpstr>Introduction</vt:lpstr>
      <vt:lpstr>DevOps Workflow</vt:lpstr>
      <vt:lpstr>Technology Stack</vt:lpstr>
      <vt:lpstr>Architecture Overview</vt:lpstr>
      <vt:lpstr>CI/CD Pipeline</vt:lpstr>
      <vt:lpstr>Challenges &amp; Solutions</vt:lpstr>
      <vt:lpstr>Conclusion &amp;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Java DevOps CI/CD Project</dc:title>
  <dc:subject/>
  <dc:creator/>
  <cp:keywords/>
  <dc:description>generated using python-pptx</dc:description>
  <cp:lastModifiedBy>Ahmed Sameh Sobhy Ali Yousef</cp:lastModifiedBy>
  <cp:revision>7</cp:revision>
  <dcterms:created xsi:type="dcterms:W3CDTF">2013-01-27T09:14:16Z</dcterms:created>
  <dcterms:modified xsi:type="dcterms:W3CDTF">2025-04-26T07:09:23Z</dcterms:modified>
  <cp:category/>
</cp:coreProperties>
</file>