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1A4F-0192-6B5F-F701-B2E011C9B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E6EDB-5B21-910C-39C2-58ADEA290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D3F28-CBBE-AF18-CDB0-043EDC33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0684-0157-498A-A647-500D91676BF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961F-CAC1-B4C1-6D7A-FB21CE90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20D3F-57DD-B604-DF44-B4FCE4F4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A72-B439-469E-B0E5-90DB8FFD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5D19-EA33-D7C2-1020-372AF485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7C1EC-F7C4-E6AB-2356-3B784D8A0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8742E-E5E9-E14B-5411-02330605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0684-0157-498A-A647-500D91676BF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D8C3-DC4A-A3D3-8307-FAF98441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E91AA-EB4A-FF41-853C-1F5C9480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A72-B439-469E-B0E5-90DB8FFD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C7389-ECC8-F574-699E-5BB17441D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1313A-D8FD-CAD0-C555-05B316E1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EB25-89E6-F42E-4426-B0FB8F29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0684-0157-498A-A647-500D91676BF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8777-76BD-EB3A-A6EE-F93F4B0C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A985-6E7E-609C-00E1-B6916C43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A72-B439-469E-B0E5-90DB8FFD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8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DD9A-55EA-F66F-0385-10126855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5C90-FC1E-EF09-CBD2-E3644CE0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AF62-9B25-4D5D-F76C-0AA25985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0684-0157-498A-A647-500D91676BF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AC72-9866-08B7-07D5-73D9A000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27633-9871-CA13-F62C-8925218A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A72-B439-469E-B0E5-90DB8FFD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2284-6645-3A02-4216-1BD37502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6A43-24A4-EF86-44B1-33F59A2D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0536-CDBD-D880-4E39-2D2C1667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0684-0157-498A-A647-500D91676BF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423C-A3FB-B961-FFA0-580EF48F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B91D-476A-3DE9-07AA-8D4F79FC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A72-B439-469E-B0E5-90DB8FFD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253C-F2CC-0FF4-1798-1E374FB3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0D24-EC35-B20A-A24F-83F8E50B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D4D62-A0E4-EC25-FBE6-3D20FC759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C2F2-313A-2CDB-00CE-FA90B6E2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0684-0157-498A-A647-500D91676BF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D9602-7BE6-6BAE-086D-A7E72554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2A4D5-EE7F-6C3B-2898-65619FB1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A72-B439-469E-B0E5-90DB8FFD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9184-2DB6-25A0-4ADB-24A12FB3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8BA85-39A8-A44D-6ECA-28D9D5827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389EE-F6F0-9ACA-B4A0-836FC3B2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5CE78-B9B1-8E10-0D25-161F5B16F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9D38E-5564-F180-317D-9A429F2B0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94757-3041-00F7-6190-1BDF410F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0684-0157-498A-A647-500D91676BF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17028-F968-1537-D1F2-A4AC616B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3EDA1-1E14-0DF2-E0B7-93F277C0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A72-B439-469E-B0E5-90DB8FFD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01F3-BEC6-70F3-280B-541E3BFB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BE0DD-A95B-31DD-0465-D36BDB7B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0684-0157-498A-A647-500D91676BF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A8EED-AB67-5599-36A3-D6822B87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F12E9-AC4D-9515-B9D4-E407C148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A72-B439-469E-B0E5-90DB8FFD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BA860-9A8F-C1C9-C177-FC52A4E1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0684-0157-498A-A647-500D91676BF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047E7-B6DF-704D-A76A-9899A314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C549-BFD1-4D2F-D82E-8A62C387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A72-B439-469E-B0E5-90DB8FFD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2A64-12AB-D336-7CB6-1918FFC6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8D42-A650-A611-EC41-3EC19AFA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0B32A-F9BA-5627-C373-A80E5E954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F5AEE-B64C-460C-DE1A-90999E65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0684-0157-498A-A647-500D91676BF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C0BFC-858E-8FD7-2850-5B2847AD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E7BEB-3492-A215-DFBB-D8623CB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A72-B439-469E-B0E5-90DB8FFD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6DA3-50EC-D43F-C834-D8DF705E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C3C92-8F10-C4B0-149A-AA7012303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17BD1-C49F-480B-3474-169F4C1BC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66A4D-0199-047C-3016-514F9567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0684-0157-498A-A647-500D91676BF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24DE7-B880-0B19-CE31-243057F0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6CA23-6E7D-A078-3326-2C6CB4C3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CA72-B439-469E-B0E5-90DB8FFD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049AE-3580-0118-BA97-8B530EF4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BDCFC-F693-306A-BFEA-DDE8DBC6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5191-7AAA-14A4-A355-8AAD03696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90684-0157-498A-A647-500D91676BF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684AE-BA58-F123-6296-798F4E79D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726D-6FB5-138D-6BC9-C151FD9EC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9DCA72-B439-469E-B0E5-90DB8FFD3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4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3965-6AF4-24ED-DDE6-F236CB874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826ED-9245-8A0E-22DF-D836C7A2F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and Development </a:t>
            </a:r>
          </a:p>
        </p:txBody>
      </p:sp>
    </p:spTree>
    <p:extLst>
      <p:ext uri="{BB962C8B-B14F-4D97-AF65-F5344CB8AC3E}">
        <p14:creationId xmlns:p14="http://schemas.microsoft.com/office/powerpoint/2010/main" val="50013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11D0-D515-63BF-ACFB-3093DFCD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Raw_Data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CF3F-36AF-EBEA-677A-BEB4F587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3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E21E-BC61-4360-013D-6A4FE9F3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207C-0B21-443D-E672-F98A371C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pretrained ()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Using another one ()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Orange Model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5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8D8F-F5BF-4379-3E38-828787CF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based 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55B6-A64F-80E1-D843-CDF7D787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5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FB24-AE14-62B9-1D99-3C768814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365125"/>
            <a:ext cx="11081084" cy="1325563"/>
          </a:xfrm>
        </p:spPr>
        <p:txBody>
          <a:bodyPr/>
          <a:lstStyle/>
          <a:p>
            <a:r>
              <a:rPr lang="en-US" dirty="0"/>
              <a:t>Deep Learning (“Recurrence Neural Network”)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3BF0-46DC-BAE1-B420-52F67A04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7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8084-6461-0879-41CB-69FE8BCB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21DB5-25D2-9683-D096-3CA3E490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0C33-9B7F-0B8F-C80A-FE7045C3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Parameters and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DAC0-2928-2E71-79B5-D9CCBBB7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Machine Learning Model</vt:lpstr>
      <vt:lpstr>Raw_Data </vt:lpstr>
      <vt:lpstr>Brief History  </vt:lpstr>
      <vt:lpstr>Naïve based usage </vt:lpstr>
      <vt:lpstr>Deep Learning (“Recurrence Neural Network”)</vt:lpstr>
      <vt:lpstr>Summary model </vt:lpstr>
      <vt:lpstr>Final Parameters and output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Sherif Atef</dc:creator>
  <cp:lastModifiedBy>Sherif Atef</cp:lastModifiedBy>
  <cp:revision>1</cp:revision>
  <dcterms:created xsi:type="dcterms:W3CDTF">2024-10-15T22:04:27Z</dcterms:created>
  <dcterms:modified xsi:type="dcterms:W3CDTF">2024-10-15T22:21:00Z</dcterms:modified>
</cp:coreProperties>
</file>