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>
        <p:scale>
          <a:sx n="69" d="100"/>
          <a:sy n="69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290A5-31F9-5699-9D74-56BE84B81A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E005F3-F29C-3B23-5E27-5A2F388E34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44AC4-9E3F-EB24-A967-26072E89F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E379F-A95E-4D34-B982-A51DACE9B517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7D79F-3116-5A5E-D305-FCBC56A72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C7847-9D94-C8DE-5F94-C37007DB7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18FB-9BD1-418B-B4B3-BE673454D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950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2B185-57B2-652F-A2EB-4779464AD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C9634C-21EB-089D-98C1-568D3FB8E9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B22FF3-8C78-7CC0-1B38-C10FAC9CB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E379F-A95E-4D34-B982-A51DACE9B517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F8FD6-8E57-EDA9-756F-82679084D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E31A1-4075-16B2-AE9F-8FB3BA59C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18FB-9BD1-418B-B4B3-BE673454D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682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2B47F9-0768-8284-C99D-5E723764D0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C48E4C-2653-6077-889D-574902EB73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17D370-66D0-45CC-A84B-5A473E214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E379F-A95E-4D34-B982-A51DACE9B517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50715-E745-0AA6-1AD9-7C6F8D602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922FB-4A38-20BC-03D3-E77529444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18FB-9BD1-418B-B4B3-BE673454D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93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4F26F-3B74-E943-10AE-C8893EF78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05874-A09F-FC5A-9C29-33020A5E1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AB5F2-4600-E3B0-78A6-4ECDA3384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E379F-A95E-4D34-B982-A51DACE9B517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DABE7-6F93-DCA2-CFC7-CBCBB9DF1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9D45F-71BB-1D00-FAC0-449DEA5C2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18FB-9BD1-418B-B4B3-BE673454D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123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5FBF6-DAF1-377E-2D49-DA769D4E1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32BDDB-A797-9F55-6C5D-6AD2E156F0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E9E19-0214-B06F-1B11-25A73351F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E379F-A95E-4D34-B982-A51DACE9B517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8E67C-F809-097B-0159-8F130F44D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39688-4A27-3B01-CABB-2EEB8CB8C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18FB-9BD1-418B-B4B3-BE673454D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502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8524F-73E5-ED4B-770A-51B970DBB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7D4CD-597C-A94F-DF30-400DD04579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EBE654-E379-46B5-AAA6-16314B51F0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57946E-C6DA-7D52-EFBC-009234056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E379F-A95E-4D34-B982-A51DACE9B517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079F66-30D2-5EF1-8861-42B9BC720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28EFFC-5819-BCCF-41FF-501F2AD39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18FB-9BD1-418B-B4B3-BE673454D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714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35A46-AD86-254F-1581-F0FB47A30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64346D-9EA3-D6D5-F48A-F4D9E7929E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2CD7B1-73B5-9C70-B483-0F6662E356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4FC119-2D10-E777-A59C-9E7F0644A3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F8B966-EEBD-788B-B79A-5185639A87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110E22-A008-FC53-FB1F-5CCC73F90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E379F-A95E-4D34-B982-A51DACE9B517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64F4DB-A561-8195-1FC7-0AB2618A2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D410E-548D-0736-5F66-4BBC281DB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18FB-9BD1-418B-B4B3-BE673454D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385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A9948-0885-515C-36D2-C359F0727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90E68B-E5DC-CEDF-6A11-430EF2868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E379F-A95E-4D34-B982-A51DACE9B517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9B1FFF-65DA-D1F8-3B0C-47A5EDF67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95629C-C411-9C43-CB87-3B093B018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18FB-9BD1-418B-B4B3-BE673454D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153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83BB16-A796-C75C-1ECA-37AAB05C3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E379F-A95E-4D34-B982-A51DACE9B517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15C3DD-5E55-B263-03AF-9A9E64B3F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6FCEB5-A4B7-B015-FE54-4143439E1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18FB-9BD1-418B-B4B3-BE673454D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829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76B00-EA3E-1569-BAFF-5282F65A9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C3914-92D3-76E3-BF01-9E4B0C405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E342A7-7321-26ED-82B3-52C5AE3744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8D7B88-387A-8DD0-CE10-040CBBA26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E379F-A95E-4D34-B982-A51DACE9B517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C49190-F742-80D3-6DC2-F826069E7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8B9EDC-FE7E-88D8-1D68-7500942EA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18FB-9BD1-418B-B4B3-BE673454D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156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8633C-1C08-2B0D-BAE3-C5FD089E0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06EA8F-5435-2405-9C07-37FEC4B692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C7E33F-040A-1844-044B-1C9925158B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D03F7F-408C-9432-7A74-881B59181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E379F-A95E-4D34-B982-A51DACE9B517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5072E3-3D86-781F-565D-381A3E46F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2AB2DC-75DA-D383-809B-B7A5A47C5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18FB-9BD1-418B-B4B3-BE673454D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889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8ADF65-A84E-BAFF-BD6F-437250567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95DD95-C5E7-01DF-4E5A-596EFFC7AE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7538B-F7CB-325E-CEBB-201FDAE670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E379F-A95E-4D34-B982-A51DACE9B517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B5BF68-0495-2951-2D88-09D6651C13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52801D-7C82-6BFC-B023-F6D1740D83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618FB-9BD1-418B-B4B3-BE673454D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11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A9B6564-898B-77F2-266D-33B305257321}"/>
              </a:ext>
            </a:extLst>
          </p:cNvPr>
          <p:cNvSpPr/>
          <p:nvPr/>
        </p:nvSpPr>
        <p:spPr>
          <a:xfrm>
            <a:off x="9985947" y="929844"/>
            <a:ext cx="1768839" cy="59960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Student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7ABCE5-6DCB-D606-C55E-40526235E5B6}"/>
              </a:ext>
            </a:extLst>
          </p:cNvPr>
          <p:cNvSpPr/>
          <p:nvPr/>
        </p:nvSpPr>
        <p:spPr>
          <a:xfrm>
            <a:off x="5211580" y="5328548"/>
            <a:ext cx="1768839" cy="59960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Subject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FDAB38-11E6-1274-A341-39D4F0151ECC}"/>
              </a:ext>
            </a:extLst>
          </p:cNvPr>
          <p:cNvSpPr/>
          <p:nvPr/>
        </p:nvSpPr>
        <p:spPr>
          <a:xfrm>
            <a:off x="6369570" y="986853"/>
            <a:ext cx="1768839" cy="59960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Feedback_response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CBE62E-AF14-58B3-5B45-BB3390D3646F}"/>
              </a:ext>
            </a:extLst>
          </p:cNvPr>
          <p:cNvSpPr/>
          <p:nvPr/>
        </p:nvSpPr>
        <p:spPr>
          <a:xfrm>
            <a:off x="2799753" y="3511504"/>
            <a:ext cx="1768839" cy="59960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Feedback_Qeustion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D43D62-086B-8893-1597-AD9CB619C11A}"/>
              </a:ext>
            </a:extLst>
          </p:cNvPr>
          <p:cNvSpPr/>
          <p:nvPr/>
        </p:nvSpPr>
        <p:spPr>
          <a:xfrm>
            <a:off x="2545488" y="912640"/>
            <a:ext cx="1768839" cy="59960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Feedback_form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D1C3BA-8557-DA91-2C5C-4BFE4E5EACD2}"/>
              </a:ext>
            </a:extLst>
          </p:cNvPr>
          <p:cNvSpPr/>
          <p:nvPr/>
        </p:nvSpPr>
        <p:spPr>
          <a:xfrm>
            <a:off x="10258268" y="5328548"/>
            <a:ext cx="1768839" cy="59960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Program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FBAD7E-CE41-D91A-8B6F-08B54345E9AA}"/>
              </a:ext>
            </a:extLst>
          </p:cNvPr>
          <p:cNvSpPr/>
          <p:nvPr/>
        </p:nvSpPr>
        <p:spPr>
          <a:xfrm>
            <a:off x="164892" y="5328549"/>
            <a:ext cx="1768839" cy="59960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Instructor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7A84B21-1B8B-9FA1-56FF-99E4D839E9E8}"/>
              </a:ext>
            </a:extLst>
          </p:cNvPr>
          <p:cNvSpPr/>
          <p:nvPr/>
        </p:nvSpPr>
        <p:spPr>
          <a:xfrm>
            <a:off x="164892" y="929844"/>
            <a:ext cx="1768839" cy="59960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Department</a:t>
            </a:r>
          </a:p>
        </p:txBody>
      </p:sp>
      <p:sp>
        <p:nvSpPr>
          <p:cNvPr id="12" name="Flowchart: Decision 11">
            <a:extLst>
              <a:ext uri="{FF2B5EF4-FFF2-40B4-BE49-F238E27FC236}">
                <a16:creationId xmlns:a16="http://schemas.microsoft.com/office/drawing/2014/main" id="{EF61D5A4-113E-BCD5-370B-97F8E778E0B4}"/>
              </a:ext>
            </a:extLst>
          </p:cNvPr>
          <p:cNvSpPr/>
          <p:nvPr/>
        </p:nvSpPr>
        <p:spPr>
          <a:xfrm>
            <a:off x="358062" y="2571896"/>
            <a:ext cx="1357745" cy="1113414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work</a:t>
            </a:r>
          </a:p>
        </p:txBody>
      </p:sp>
      <p:sp>
        <p:nvSpPr>
          <p:cNvPr id="13" name="Flowchart: Decision 12">
            <a:extLst>
              <a:ext uri="{FF2B5EF4-FFF2-40B4-BE49-F238E27FC236}">
                <a16:creationId xmlns:a16="http://schemas.microsoft.com/office/drawing/2014/main" id="{D09A90F8-48B0-112A-3150-99210BF577A9}"/>
              </a:ext>
            </a:extLst>
          </p:cNvPr>
          <p:cNvSpPr/>
          <p:nvPr/>
        </p:nvSpPr>
        <p:spPr>
          <a:xfrm>
            <a:off x="4645841" y="633792"/>
            <a:ext cx="1357745" cy="1087581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has</a:t>
            </a:r>
          </a:p>
        </p:txBody>
      </p:sp>
      <p:sp>
        <p:nvSpPr>
          <p:cNvPr id="14" name="Flowchart: Decision 13">
            <a:extLst>
              <a:ext uri="{FF2B5EF4-FFF2-40B4-BE49-F238E27FC236}">
                <a16:creationId xmlns:a16="http://schemas.microsoft.com/office/drawing/2014/main" id="{8A428081-F52C-E451-AFB0-E6C6743A7F65}"/>
              </a:ext>
            </a:extLst>
          </p:cNvPr>
          <p:cNvSpPr/>
          <p:nvPr/>
        </p:nvSpPr>
        <p:spPr>
          <a:xfrm>
            <a:off x="6300517" y="2571895"/>
            <a:ext cx="1709595" cy="1087581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response</a:t>
            </a:r>
            <a:endParaRPr lang="en-US" dirty="0"/>
          </a:p>
        </p:txBody>
      </p:sp>
      <p:sp>
        <p:nvSpPr>
          <p:cNvPr id="15" name="Flowchart: Decision 14">
            <a:extLst>
              <a:ext uri="{FF2B5EF4-FFF2-40B4-BE49-F238E27FC236}">
                <a16:creationId xmlns:a16="http://schemas.microsoft.com/office/drawing/2014/main" id="{B2F72395-77D3-BD02-E3D1-98AFE6F63BE5}"/>
              </a:ext>
            </a:extLst>
          </p:cNvPr>
          <p:cNvSpPr/>
          <p:nvPr/>
        </p:nvSpPr>
        <p:spPr>
          <a:xfrm>
            <a:off x="3005299" y="1937198"/>
            <a:ext cx="1357745" cy="1087581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has</a:t>
            </a:r>
          </a:p>
        </p:txBody>
      </p:sp>
      <p:sp>
        <p:nvSpPr>
          <p:cNvPr id="16" name="Flowchart: Decision 15">
            <a:extLst>
              <a:ext uri="{FF2B5EF4-FFF2-40B4-BE49-F238E27FC236}">
                <a16:creationId xmlns:a16="http://schemas.microsoft.com/office/drawing/2014/main" id="{F604E8A5-EFC8-EC33-8C89-416C30DAA214}"/>
              </a:ext>
            </a:extLst>
          </p:cNvPr>
          <p:cNvSpPr/>
          <p:nvPr/>
        </p:nvSpPr>
        <p:spPr>
          <a:xfrm>
            <a:off x="9985948" y="2438400"/>
            <a:ext cx="1923340" cy="1246909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Enrolled in</a:t>
            </a:r>
          </a:p>
        </p:txBody>
      </p:sp>
      <p:sp>
        <p:nvSpPr>
          <p:cNvPr id="17" name="Flowchart: Decision 16">
            <a:extLst>
              <a:ext uri="{FF2B5EF4-FFF2-40B4-BE49-F238E27FC236}">
                <a16:creationId xmlns:a16="http://schemas.microsoft.com/office/drawing/2014/main" id="{26568496-3E80-9FFB-7F91-10C016937261}"/>
              </a:ext>
            </a:extLst>
          </p:cNvPr>
          <p:cNvSpPr/>
          <p:nvPr/>
        </p:nvSpPr>
        <p:spPr>
          <a:xfrm>
            <a:off x="7966023" y="4980710"/>
            <a:ext cx="1357745" cy="1087581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has</a:t>
            </a:r>
          </a:p>
        </p:txBody>
      </p:sp>
      <p:sp>
        <p:nvSpPr>
          <p:cNvPr id="18" name="Flowchart: Decision 17">
            <a:extLst>
              <a:ext uri="{FF2B5EF4-FFF2-40B4-BE49-F238E27FC236}">
                <a16:creationId xmlns:a16="http://schemas.microsoft.com/office/drawing/2014/main" id="{8E616588-A75A-6178-EA9D-C5EAA983ACF2}"/>
              </a:ext>
            </a:extLst>
          </p:cNvPr>
          <p:cNvSpPr/>
          <p:nvPr/>
        </p:nvSpPr>
        <p:spPr>
          <a:xfrm>
            <a:off x="2751036" y="5084560"/>
            <a:ext cx="1357745" cy="1087581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teach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60227E1-B553-CAEE-93C7-012A9B69591C}"/>
              </a:ext>
            </a:extLst>
          </p:cNvPr>
          <p:cNvCxnSpPr>
            <a:stCxn id="16" idx="2"/>
          </p:cNvCxnSpPr>
          <p:nvPr/>
        </p:nvCxnSpPr>
        <p:spPr>
          <a:xfrm>
            <a:off x="10947618" y="3685309"/>
            <a:ext cx="0" cy="1643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E41A15E-6005-0F89-3189-09117BFB1445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7155315" y="1593387"/>
            <a:ext cx="381558" cy="9785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30D2BF5-3906-E41E-77F4-BD195134F8B3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8010112" y="1286656"/>
            <a:ext cx="1975835" cy="1829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8338765-6F7C-98BB-E77D-9DFE0B60A422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6980419" y="5524501"/>
            <a:ext cx="9856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1D910B5-CEC1-BDBD-EBD3-4E6D97D0FF35}"/>
              </a:ext>
            </a:extLst>
          </p:cNvPr>
          <p:cNvCxnSpPr>
            <a:cxnSpLocks/>
            <a:stCxn id="17" idx="3"/>
            <a:endCxn id="9" idx="1"/>
          </p:cNvCxnSpPr>
          <p:nvPr/>
        </p:nvCxnSpPr>
        <p:spPr>
          <a:xfrm>
            <a:off x="9323768" y="5524501"/>
            <a:ext cx="934500" cy="103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6E361B5-961C-6FC2-321C-0934BAB6A871}"/>
              </a:ext>
            </a:extLst>
          </p:cNvPr>
          <p:cNvCxnSpPr>
            <a:cxnSpLocks/>
          </p:cNvCxnSpPr>
          <p:nvPr/>
        </p:nvCxnSpPr>
        <p:spPr>
          <a:xfrm>
            <a:off x="9323768" y="5589626"/>
            <a:ext cx="934500" cy="103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49C6FD7-9718-201B-AFDB-567C24B26163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6980419" y="5628352"/>
            <a:ext cx="985604" cy="13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F9D54FF-4D5D-544B-2D8D-754DE5656BEE}"/>
              </a:ext>
            </a:extLst>
          </p:cNvPr>
          <p:cNvCxnSpPr>
            <a:stCxn id="5" idx="1"/>
            <a:endCxn id="18" idx="3"/>
          </p:cNvCxnSpPr>
          <p:nvPr/>
        </p:nvCxnSpPr>
        <p:spPr>
          <a:xfrm flipH="1" flipV="1">
            <a:off x="4108781" y="5628351"/>
            <a:ext cx="110279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A22D52-7C9E-BC7B-B9BF-CF39388637A1}"/>
              </a:ext>
            </a:extLst>
          </p:cNvPr>
          <p:cNvCxnSpPr>
            <a:stCxn id="18" idx="1"/>
            <a:endCxn id="10" idx="3"/>
          </p:cNvCxnSpPr>
          <p:nvPr/>
        </p:nvCxnSpPr>
        <p:spPr>
          <a:xfrm flipH="1">
            <a:off x="1933731" y="5628351"/>
            <a:ext cx="817305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B4015EC-3E8C-5349-8A14-C4005F83A61F}"/>
              </a:ext>
            </a:extLst>
          </p:cNvPr>
          <p:cNvCxnSpPr>
            <a:stCxn id="12" idx="2"/>
          </p:cNvCxnSpPr>
          <p:nvPr/>
        </p:nvCxnSpPr>
        <p:spPr>
          <a:xfrm flipH="1">
            <a:off x="1036934" y="3685310"/>
            <a:ext cx="1" cy="1643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5CCBF30-A323-98EA-B123-B698747D54BD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 flipH="1">
            <a:off x="1036935" y="1529451"/>
            <a:ext cx="12377" cy="1042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82C5031-2671-6A0C-1625-5C4B0CF4078C}"/>
              </a:ext>
            </a:extLst>
          </p:cNvPr>
          <p:cNvCxnSpPr>
            <a:stCxn id="15" idx="2"/>
            <a:endCxn id="7" idx="0"/>
          </p:cNvCxnSpPr>
          <p:nvPr/>
        </p:nvCxnSpPr>
        <p:spPr>
          <a:xfrm>
            <a:off x="3684172" y="3024779"/>
            <a:ext cx="1" cy="486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223D8A4-576F-95AF-F1D4-694A546986A6}"/>
              </a:ext>
            </a:extLst>
          </p:cNvPr>
          <p:cNvCxnSpPr>
            <a:endCxn id="15" idx="0"/>
          </p:cNvCxnSpPr>
          <p:nvPr/>
        </p:nvCxnSpPr>
        <p:spPr>
          <a:xfrm>
            <a:off x="3684171" y="1512247"/>
            <a:ext cx="1" cy="424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693E7E5D-7F8C-2CB9-AC7E-32799E5BFA67}"/>
              </a:ext>
            </a:extLst>
          </p:cNvPr>
          <p:cNvCxnSpPr>
            <a:stCxn id="13" idx="1"/>
            <a:endCxn id="8" idx="3"/>
          </p:cNvCxnSpPr>
          <p:nvPr/>
        </p:nvCxnSpPr>
        <p:spPr>
          <a:xfrm flipH="1">
            <a:off x="4314327" y="1177583"/>
            <a:ext cx="331514" cy="348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EB8830EF-63DF-F11C-501A-D2A807816EBD}"/>
              </a:ext>
            </a:extLst>
          </p:cNvPr>
          <p:cNvCxnSpPr>
            <a:stCxn id="6" idx="1"/>
            <a:endCxn id="13" idx="3"/>
          </p:cNvCxnSpPr>
          <p:nvPr/>
        </p:nvCxnSpPr>
        <p:spPr>
          <a:xfrm flipH="1" flipV="1">
            <a:off x="6003586" y="1177583"/>
            <a:ext cx="365984" cy="109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CBC5130C-F488-B725-3989-182445FD092F}"/>
              </a:ext>
            </a:extLst>
          </p:cNvPr>
          <p:cNvCxnSpPr/>
          <p:nvPr/>
        </p:nvCxnSpPr>
        <p:spPr>
          <a:xfrm flipH="1">
            <a:off x="1125452" y="3659476"/>
            <a:ext cx="1" cy="1643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BC08B220-BB31-A946-8177-E9BFD4ED6667}"/>
              </a:ext>
            </a:extLst>
          </p:cNvPr>
          <p:cNvCxnSpPr/>
          <p:nvPr/>
        </p:nvCxnSpPr>
        <p:spPr>
          <a:xfrm flipH="1" flipV="1">
            <a:off x="4094441" y="5693477"/>
            <a:ext cx="110279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97A56FDF-715B-E614-8C6D-285B8F22AD5F}"/>
              </a:ext>
            </a:extLst>
          </p:cNvPr>
          <p:cNvCxnSpPr>
            <a:stCxn id="4" idx="2"/>
            <a:endCxn id="16" idx="0"/>
          </p:cNvCxnSpPr>
          <p:nvPr/>
        </p:nvCxnSpPr>
        <p:spPr>
          <a:xfrm>
            <a:off x="10870367" y="1529451"/>
            <a:ext cx="77251" cy="908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5D9B9C18-A3DF-8AF4-6548-33B7922323E7}"/>
              </a:ext>
            </a:extLst>
          </p:cNvPr>
          <p:cNvCxnSpPr/>
          <p:nvPr/>
        </p:nvCxnSpPr>
        <p:spPr>
          <a:xfrm>
            <a:off x="10947618" y="1529451"/>
            <a:ext cx="77251" cy="908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FC556C19-8996-5D78-7F73-5483B0AB3C34}"/>
              </a:ext>
            </a:extLst>
          </p:cNvPr>
          <p:cNvSpPr/>
          <p:nvPr/>
        </p:nvSpPr>
        <p:spPr>
          <a:xfrm>
            <a:off x="8021608" y="8545"/>
            <a:ext cx="1357745" cy="717030"/>
          </a:xfrm>
          <a:prstGeom prst="ellips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Slevel</a:t>
            </a:r>
            <a:endParaRPr lang="en-US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C2969CF1-A119-0C60-5447-6A8C1643D4B6}"/>
              </a:ext>
            </a:extLst>
          </p:cNvPr>
          <p:cNvSpPr/>
          <p:nvPr/>
        </p:nvSpPr>
        <p:spPr>
          <a:xfrm>
            <a:off x="9512621" y="43494"/>
            <a:ext cx="1357745" cy="717030"/>
          </a:xfrm>
          <a:prstGeom prst="ellips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Sname</a:t>
            </a:r>
            <a:endParaRPr lang="en-US" dirty="0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FAD84B4E-174C-988F-9559-B9DF06896BCE}"/>
              </a:ext>
            </a:extLst>
          </p:cNvPr>
          <p:cNvSpPr/>
          <p:nvPr/>
        </p:nvSpPr>
        <p:spPr>
          <a:xfrm>
            <a:off x="8421206" y="795958"/>
            <a:ext cx="1357745" cy="599607"/>
          </a:xfrm>
          <a:prstGeom prst="ellips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Semail</a:t>
            </a:r>
            <a:endParaRPr lang="en-US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7AF2CFCB-AE12-A609-CC63-001CA6EA5FF2}"/>
              </a:ext>
            </a:extLst>
          </p:cNvPr>
          <p:cNvSpPr/>
          <p:nvPr/>
        </p:nvSpPr>
        <p:spPr>
          <a:xfrm>
            <a:off x="10947618" y="104393"/>
            <a:ext cx="1203242" cy="599608"/>
          </a:xfrm>
          <a:prstGeom prst="ellips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SID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DBFC4FCE-A14F-010B-8609-E8C9339F6735}"/>
              </a:ext>
            </a:extLst>
          </p:cNvPr>
          <p:cNvSpPr/>
          <p:nvPr/>
        </p:nvSpPr>
        <p:spPr>
          <a:xfrm>
            <a:off x="6080838" y="51278"/>
            <a:ext cx="1587225" cy="717030"/>
          </a:xfrm>
          <a:prstGeom prst="ellips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IDQuestion</a:t>
            </a:r>
            <a:endParaRPr lang="en-US" dirty="0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86FDBC16-0ACD-7AE8-72CB-F3DF1C6E7ECE}"/>
              </a:ext>
            </a:extLst>
          </p:cNvPr>
          <p:cNvCxnSpPr>
            <a:cxnSpLocks/>
            <a:endCxn id="77" idx="4"/>
          </p:cNvCxnSpPr>
          <p:nvPr/>
        </p:nvCxnSpPr>
        <p:spPr>
          <a:xfrm flipV="1">
            <a:off x="11402291" y="704001"/>
            <a:ext cx="146948" cy="2086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9BBC00B7-C3E4-FD57-400A-490E3767086B}"/>
              </a:ext>
            </a:extLst>
          </p:cNvPr>
          <p:cNvCxnSpPr>
            <a:endCxn id="75" idx="5"/>
          </p:cNvCxnSpPr>
          <p:nvPr/>
        </p:nvCxnSpPr>
        <p:spPr>
          <a:xfrm flipH="1" flipV="1">
            <a:off x="10671529" y="655517"/>
            <a:ext cx="24180" cy="2571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802AB0E-260E-07C5-87C6-2B8E363C6D25}"/>
              </a:ext>
            </a:extLst>
          </p:cNvPr>
          <p:cNvCxnSpPr/>
          <p:nvPr/>
        </p:nvCxnSpPr>
        <p:spPr>
          <a:xfrm>
            <a:off x="9323768" y="526473"/>
            <a:ext cx="662179" cy="3861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2B345A41-BFF6-CB16-27EA-D7F502355111}"/>
              </a:ext>
            </a:extLst>
          </p:cNvPr>
          <p:cNvCxnSpPr>
            <a:stCxn id="76" idx="6"/>
          </p:cNvCxnSpPr>
          <p:nvPr/>
        </p:nvCxnSpPr>
        <p:spPr>
          <a:xfrm>
            <a:off x="9778951" y="1095762"/>
            <a:ext cx="206996" cy="818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>
            <a:extLst>
              <a:ext uri="{FF2B5EF4-FFF2-40B4-BE49-F238E27FC236}">
                <a16:creationId xmlns:a16="http://schemas.microsoft.com/office/drawing/2014/main" id="{CF604541-1FCA-743A-EB51-E74966610480}"/>
              </a:ext>
            </a:extLst>
          </p:cNvPr>
          <p:cNvSpPr/>
          <p:nvPr/>
        </p:nvSpPr>
        <p:spPr>
          <a:xfrm>
            <a:off x="2516175" y="43493"/>
            <a:ext cx="1257564" cy="717030"/>
          </a:xfrm>
          <a:prstGeom prst="ellips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FormID</a:t>
            </a:r>
            <a:endParaRPr lang="en-US" dirty="0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A52AA204-65E0-AAFF-8D34-8DC2B5D47454}"/>
              </a:ext>
            </a:extLst>
          </p:cNvPr>
          <p:cNvSpPr/>
          <p:nvPr/>
        </p:nvSpPr>
        <p:spPr>
          <a:xfrm>
            <a:off x="3884236" y="10035"/>
            <a:ext cx="1457323" cy="717030"/>
          </a:xfrm>
          <a:prstGeom prst="ellips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category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48AF64DC-13AB-718A-4827-53E4FF347C04}"/>
              </a:ext>
            </a:extLst>
          </p:cNvPr>
          <p:cNvSpPr/>
          <p:nvPr/>
        </p:nvSpPr>
        <p:spPr>
          <a:xfrm>
            <a:off x="41873" y="140035"/>
            <a:ext cx="1083579" cy="523947"/>
          </a:xfrm>
          <a:prstGeom prst="ellips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DID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BA7547E1-060C-858E-BC97-670E0EDB0CAB}"/>
              </a:ext>
            </a:extLst>
          </p:cNvPr>
          <p:cNvSpPr/>
          <p:nvPr/>
        </p:nvSpPr>
        <p:spPr>
          <a:xfrm>
            <a:off x="1674625" y="4251913"/>
            <a:ext cx="1587225" cy="717030"/>
          </a:xfrm>
          <a:prstGeom prst="ellips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Question Text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EBE46B18-C560-723F-382E-ACFEA6E23DA9}"/>
              </a:ext>
            </a:extLst>
          </p:cNvPr>
          <p:cNvSpPr/>
          <p:nvPr/>
        </p:nvSpPr>
        <p:spPr>
          <a:xfrm>
            <a:off x="3429907" y="4236258"/>
            <a:ext cx="1587225" cy="717030"/>
          </a:xfrm>
          <a:prstGeom prst="ellips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FB_ID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9181718A-FB83-4135-8165-BA83206D7A6E}"/>
              </a:ext>
            </a:extLst>
          </p:cNvPr>
          <p:cNvSpPr/>
          <p:nvPr/>
        </p:nvSpPr>
        <p:spPr>
          <a:xfrm>
            <a:off x="1149140" y="195609"/>
            <a:ext cx="1278472" cy="523947"/>
          </a:xfrm>
          <a:prstGeom prst="ellips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Dname</a:t>
            </a:r>
            <a:endParaRPr lang="en-US" dirty="0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35EA31E7-3A76-C0BB-B5A9-95CC8DCC06CE}"/>
              </a:ext>
            </a:extLst>
          </p:cNvPr>
          <p:cNvSpPr/>
          <p:nvPr/>
        </p:nvSpPr>
        <p:spPr>
          <a:xfrm>
            <a:off x="77198" y="6194018"/>
            <a:ext cx="1083579" cy="523947"/>
          </a:xfrm>
          <a:prstGeom prst="ellips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Insname</a:t>
            </a:r>
            <a:endParaRPr lang="en-US" dirty="0"/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7F836FB7-E431-3883-4ED0-0613D3889BA0}"/>
              </a:ext>
            </a:extLst>
          </p:cNvPr>
          <p:cNvCxnSpPr>
            <a:cxnSpLocks/>
          </p:cNvCxnSpPr>
          <p:nvPr/>
        </p:nvCxnSpPr>
        <p:spPr>
          <a:xfrm flipH="1">
            <a:off x="4108781" y="685859"/>
            <a:ext cx="244171" cy="2267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7FAE4FCE-614E-E331-807E-23E580838C9B}"/>
              </a:ext>
            </a:extLst>
          </p:cNvPr>
          <p:cNvCxnSpPr>
            <a:stCxn id="87" idx="4"/>
            <a:endCxn id="8" idx="0"/>
          </p:cNvCxnSpPr>
          <p:nvPr/>
        </p:nvCxnSpPr>
        <p:spPr>
          <a:xfrm>
            <a:off x="3144957" y="760523"/>
            <a:ext cx="284951" cy="152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7DC8642C-FE0D-45EC-2120-6B4D098634BA}"/>
              </a:ext>
            </a:extLst>
          </p:cNvPr>
          <p:cNvCxnSpPr>
            <a:cxnSpLocks/>
          </p:cNvCxnSpPr>
          <p:nvPr/>
        </p:nvCxnSpPr>
        <p:spPr>
          <a:xfrm flipH="1">
            <a:off x="1788376" y="740665"/>
            <a:ext cx="277727" cy="171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E2032F50-FA7E-FD15-5D6F-9CB520A08ABA}"/>
              </a:ext>
            </a:extLst>
          </p:cNvPr>
          <p:cNvCxnSpPr>
            <a:cxnSpLocks/>
            <a:stCxn id="89" idx="5"/>
          </p:cNvCxnSpPr>
          <p:nvPr/>
        </p:nvCxnSpPr>
        <p:spPr>
          <a:xfrm flipH="1">
            <a:off x="881766" y="587252"/>
            <a:ext cx="85000" cy="325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8B0363EA-57DD-F31E-4E00-E1B0A8F89F8C}"/>
              </a:ext>
            </a:extLst>
          </p:cNvPr>
          <p:cNvCxnSpPr/>
          <p:nvPr/>
        </p:nvCxnSpPr>
        <p:spPr>
          <a:xfrm flipH="1">
            <a:off x="4480074" y="4111111"/>
            <a:ext cx="88518" cy="185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071827B4-BAB9-9013-80DD-71934F6D7400}"/>
              </a:ext>
            </a:extLst>
          </p:cNvPr>
          <p:cNvCxnSpPr/>
          <p:nvPr/>
        </p:nvCxnSpPr>
        <p:spPr>
          <a:xfrm flipH="1">
            <a:off x="2751036" y="4111111"/>
            <a:ext cx="48717" cy="92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6CCB4F16-C8CC-4942-850C-FD6C4E6A2436}"/>
              </a:ext>
            </a:extLst>
          </p:cNvPr>
          <p:cNvCxnSpPr>
            <a:endCxn id="6" idx="0"/>
          </p:cNvCxnSpPr>
          <p:nvPr/>
        </p:nvCxnSpPr>
        <p:spPr>
          <a:xfrm>
            <a:off x="7253989" y="685859"/>
            <a:ext cx="1" cy="3009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5E247A68-FBAF-662F-5D38-5AB37220091C}"/>
              </a:ext>
            </a:extLst>
          </p:cNvPr>
          <p:cNvCxnSpPr/>
          <p:nvPr/>
        </p:nvCxnSpPr>
        <p:spPr>
          <a:xfrm>
            <a:off x="471055" y="5928155"/>
            <a:ext cx="0" cy="2439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Oval 113">
            <a:extLst>
              <a:ext uri="{FF2B5EF4-FFF2-40B4-BE49-F238E27FC236}">
                <a16:creationId xmlns:a16="http://schemas.microsoft.com/office/drawing/2014/main" id="{487A5946-6DAF-981B-5763-EDA633B501DC}"/>
              </a:ext>
            </a:extLst>
          </p:cNvPr>
          <p:cNvSpPr/>
          <p:nvPr/>
        </p:nvSpPr>
        <p:spPr>
          <a:xfrm>
            <a:off x="8708882" y="6076794"/>
            <a:ext cx="1768839" cy="523947"/>
          </a:xfrm>
          <a:prstGeom prst="ellips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Description</a:t>
            </a: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9297C507-EE05-751E-6FE1-14B91E8039A7}"/>
              </a:ext>
            </a:extLst>
          </p:cNvPr>
          <p:cNvSpPr/>
          <p:nvPr/>
        </p:nvSpPr>
        <p:spPr>
          <a:xfrm>
            <a:off x="10493166" y="6148197"/>
            <a:ext cx="1657694" cy="523947"/>
          </a:xfrm>
          <a:prstGeom prst="ellips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Specialztion</a:t>
            </a:r>
            <a:endParaRPr lang="en-US" dirty="0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AAEF78EE-9CDF-5850-3298-EC6EEEE98EB6}"/>
              </a:ext>
            </a:extLst>
          </p:cNvPr>
          <p:cNvSpPr/>
          <p:nvPr/>
        </p:nvSpPr>
        <p:spPr>
          <a:xfrm>
            <a:off x="5094386" y="6068290"/>
            <a:ext cx="1557982" cy="523947"/>
          </a:xfrm>
          <a:prstGeom prst="ellips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Sub_code</a:t>
            </a:r>
            <a:endParaRPr lang="en-US" dirty="0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832C5E64-614C-502A-330B-C380B16AA56A}"/>
              </a:ext>
            </a:extLst>
          </p:cNvPr>
          <p:cNvSpPr/>
          <p:nvPr/>
        </p:nvSpPr>
        <p:spPr>
          <a:xfrm>
            <a:off x="6705094" y="5998222"/>
            <a:ext cx="1768839" cy="523947"/>
          </a:xfrm>
          <a:prstGeom prst="ellips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gradelevel</a:t>
            </a:r>
            <a:endParaRPr lang="en-US" dirty="0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3A6BEA8F-6A58-637F-62C8-1E092CA00B9E}"/>
              </a:ext>
            </a:extLst>
          </p:cNvPr>
          <p:cNvSpPr/>
          <p:nvPr/>
        </p:nvSpPr>
        <p:spPr>
          <a:xfrm>
            <a:off x="11155066" y="4610428"/>
            <a:ext cx="1083579" cy="523947"/>
          </a:xfrm>
          <a:prstGeom prst="ellips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PID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849E334F-3C28-7408-F7E2-7F4100FFA08D}"/>
              </a:ext>
            </a:extLst>
          </p:cNvPr>
          <p:cNvSpPr/>
          <p:nvPr/>
        </p:nvSpPr>
        <p:spPr>
          <a:xfrm>
            <a:off x="1946328" y="5792708"/>
            <a:ext cx="1083579" cy="523947"/>
          </a:xfrm>
          <a:prstGeom prst="ellips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degree</a:t>
            </a: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00B1104B-65DE-ECA5-B2D2-9E093197035B}"/>
              </a:ext>
            </a:extLst>
          </p:cNvPr>
          <p:cNvSpPr/>
          <p:nvPr/>
        </p:nvSpPr>
        <p:spPr>
          <a:xfrm>
            <a:off x="3664690" y="5886224"/>
            <a:ext cx="1522939" cy="523947"/>
          </a:xfrm>
          <a:prstGeom prst="ellips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subname</a:t>
            </a:r>
            <a:endParaRPr lang="en-US" dirty="0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A091537E-0FEE-0B3A-1640-DEB3612059A5}"/>
              </a:ext>
            </a:extLst>
          </p:cNvPr>
          <p:cNvSpPr/>
          <p:nvPr/>
        </p:nvSpPr>
        <p:spPr>
          <a:xfrm>
            <a:off x="8924734" y="4518952"/>
            <a:ext cx="1915430" cy="523947"/>
          </a:xfrm>
          <a:prstGeom prst="ellips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Department</a:t>
            </a: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945D0A9A-B69E-ABF2-F7F9-531E9B017CC4}"/>
              </a:ext>
            </a:extLst>
          </p:cNvPr>
          <p:cNvSpPr/>
          <p:nvPr/>
        </p:nvSpPr>
        <p:spPr>
          <a:xfrm>
            <a:off x="1239400" y="6299523"/>
            <a:ext cx="1083579" cy="523947"/>
          </a:xfrm>
          <a:prstGeom prst="ellips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Insemail</a:t>
            </a:r>
            <a:endParaRPr lang="en-US" dirty="0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4080E31B-4BFD-B537-392C-BAD611962374}"/>
              </a:ext>
            </a:extLst>
          </p:cNvPr>
          <p:cNvSpPr/>
          <p:nvPr/>
        </p:nvSpPr>
        <p:spPr>
          <a:xfrm>
            <a:off x="2500714" y="6295162"/>
            <a:ext cx="1083579" cy="523947"/>
          </a:xfrm>
          <a:prstGeom prst="ellips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Insphone</a:t>
            </a:r>
            <a:endParaRPr lang="en-US" dirty="0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5FC5C53B-1D37-29C4-9612-1AD19D639033}"/>
              </a:ext>
            </a:extLst>
          </p:cNvPr>
          <p:cNvSpPr/>
          <p:nvPr/>
        </p:nvSpPr>
        <p:spPr>
          <a:xfrm>
            <a:off x="22653" y="4610428"/>
            <a:ext cx="1009805" cy="523947"/>
          </a:xfrm>
          <a:prstGeom prst="ellips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InsID</a:t>
            </a:r>
            <a:endParaRPr lang="en-US" dirty="0"/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4BD3A869-98E9-39B1-2144-3E94F5BCD1E3}"/>
              </a:ext>
            </a:extLst>
          </p:cNvPr>
          <p:cNvCxnSpPr>
            <a:endCxn id="120" idx="7"/>
          </p:cNvCxnSpPr>
          <p:nvPr/>
        </p:nvCxnSpPr>
        <p:spPr>
          <a:xfrm flipH="1">
            <a:off x="4964600" y="5792708"/>
            <a:ext cx="232640" cy="1702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90B14241-BAFF-EC4B-B560-492B3BCC46DF}"/>
              </a:ext>
            </a:extLst>
          </p:cNvPr>
          <p:cNvCxnSpPr>
            <a:stCxn id="5" idx="2"/>
          </p:cNvCxnSpPr>
          <p:nvPr/>
        </p:nvCxnSpPr>
        <p:spPr>
          <a:xfrm flipH="1">
            <a:off x="6080838" y="5928155"/>
            <a:ext cx="15162" cy="140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754327A3-A7D6-0974-A8B9-867FAA190DC2}"/>
              </a:ext>
            </a:extLst>
          </p:cNvPr>
          <p:cNvCxnSpPr/>
          <p:nvPr/>
        </p:nvCxnSpPr>
        <p:spPr>
          <a:xfrm>
            <a:off x="6980419" y="5886224"/>
            <a:ext cx="126963" cy="1133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BE53DA9D-3242-0130-6104-4C448E5A6E20}"/>
              </a:ext>
            </a:extLst>
          </p:cNvPr>
          <p:cNvCxnSpPr>
            <a:endCxn id="122" idx="1"/>
          </p:cNvCxnSpPr>
          <p:nvPr/>
        </p:nvCxnSpPr>
        <p:spPr>
          <a:xfrm>
            <a:off x="1239400" y="5928155"/>
            <a:ext cx="158686" cy="4480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06F9D689-8B87-A648-2ED6-BAA5A1BF10F4}"/>
              </a:ext>
            </a:extLst>
          </p:cNvPr>
          <p:cNvCxnSpPr>
            <a:stCxn id="10" idx="3"/>
            <a:endCxn id="119" idx="1"/>
          </p:cNvCxnSpPr>
          <p:nvPr/>
        </p:nvCxnSpPr>
        <p:spPr>
          <a:xfrm>
            <a:off x="1933731" y="5628353"/>
            <a:ext cx="171283" cy="2410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E66BCE32-554A-DA8C-DECC-034CFD1DC381}"/>
              </a:ext>
            </a:extLst>
          </p:cNvPr>
          <p:cNvCxnSpPr>
            <a:cxnSpLocks/>
            <a:endCxn id="123" idx="2"/>
          </p:cNvCxnSpPr>
          <p:nvPr/>
        </p:nvCxnSpPr>
        <p:spPr>
          <a:xfrm>
            <a:off x="1496292" y="5957529"/>
            <a:ext cx="1004422" cy="5996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F09C88B5-8822-E6E2-2895-1CA141050CA1}"/>
              </a:ext>
            </a:extLst>
          </p:cNvPr>
          <p:cNvCxnSpPr/>
          <p:nvPr/>
        </p:nvCxnSpPr>
        <p:spPr>
          <a:xfrm>
            <a:off x="678873" y="5134375"/>
            <a:ext cx="0" cy="168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2F06B401-E658-BDED-4D3F-2C88B258ADC0}"/>
              </a:ext>
            </a:extLst>
          </p:cNvPr>
          <p:cNvCxnSpPr>
            <a:endCxn id="114" idx="7"/>
          </p:cNvCxnSpPr>
          <p:nvPr/>
        </p:nvCxnSpPr>
        <p:spPr>
          <a:xfrm flipH="1">
            <a:off x="10218681" y="5928155"/>
            <a:ext cx="90691" cy="2253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ABD56F47-4B7F-3754-83CE-792843D76810}"/>
              </a:ext>
            </a:extLst>
          </p:cNvPr>
          <p:cNvCxnSpPr/>
          <p:nvPr/>
        </p:nvCxnSpPr>
        <p:spPr>
          <a:xfrm>
            <a:off x="10947618" y="5942904"/>
            <a:ext cx="0" cy="2052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C39223D1-42F2-FD3C-1B1A-77F78B7382E1}"/>
              </a:ext>
            </a:extLst>
          </p:cNvPr>
          <p:cNvCxnSpPr/>
          <p:nvPr/>
        </p:nvCxnSpPr>
        <p:spPr>
          <a:xfrm flipH="1">
            <a:off x="11402291" y="5084560"/>
            <a:ext cx="73474" cy="2181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DFFC6173-5E22-6351-806A-62F7922D2C35}"/>
              </a:ext>
            </a:extLst>
          </p:cNvPr>
          <p:cNvCxnSpPr>
            <a:stCxn id="121" idx="5"/>
          </p:cNvCxnSpPr>
          <p:nvPr/>
        </p:nvCxnSpPr>
        <p:spPr>
          <a:xfrm>
            <a:off x="10559656" y="4966169"/>
            <a:ext cx="111873" cy="3365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: Rounded Corners 149">
            <a:extLst>
              <a:ext uri="{FF2B5EF4-FFF2-40B4-BE49-F238E27FC236}">
                <a16:creationId xmlns:a16="http://schemas.microsoft.com/office/drawing/2014/main" id="{EA5CC95A-E543-2B69-EE9D-7FCF27824497}"/>
              </a:ext>
            </a:extLst>
          </p:cNvPr>
          <p:cNvSpPr/>
          <p:nvPr/>
        </p:nvSpPr>
        <p:spPr>
          <a:xfrm>
            <a:off x="1164519" y="3511505"/>
            <a:ext cx="391474" cy="585306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</a:p>
        </p:txBody>
      </p:sp>
      <p:sp>
        <p:nvSpPr>
          <p:cNvPr id="151" name="Rectangle: Rounded Corners 150">
            <a:extLst>
              <a:ext uri="{FF2B5EF4-FFF2-40B4-BE49-F238E27FC236}">
                <a16:creationId xmlns:a16="http://schemas.microsoft.com/office/drawing/2014/main" id="{F1DB82B2-4B74-F821-67ED-82894DD12689}"/>
              </a:ext>
            </a:extLst>
          </p:cNvPr>
          <p:cNvSpPr/>
          <p:nvPr/>
        </p:nvSpPr>
        <p:spPr>
          <a:xfrm>
            <a:off x="9323768" y="5289823"/>
            <a:ext cx="495836" cy="214834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F9BA0728-3996-414A-125B-72F056FCE133}"/>
              </a:ext>
            </a:extLst>
          </p:cNvPr>
          <p:cNvSpPr/>
          <p:nvPr/>
        </p:nvSpPr>
        <p:spPr>
          <a:xfrm>
            <a:off x="2483198" y="5133298"/>
            <a:ext cx="356355" cy="445447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27517831-3EAC-8792-BAEC-CC443C133DDB}"/>
              </a:ext>
            </a:extLst>
          </p:cNvPr>
          <p:cNvSpPr/>
          <p:nvPr/>
        </p:nvSpPr>
        <p:spPr>
          <a:xfrm>
            <a:off x="1073541" y="2164853"/>
            <a:ext cx="245201" cy="451635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4" name="Rectangle: Rounded Corners 153">
            <a:extLst>
              <a:ext uri="{FF2B5EF4-FFF2-40B4-BE49-F238E27FC236}">
                <a16:creationId xmlns:a16="http://schemas.microsoft.com/office/drawing/2014/main" id="{B60E0524-359D-995F-5253-CBA7A37F525C}"/>
              </a:ext>
            </a:extLst>
          </p:cNvPr>
          <p:cNvSpPr/>
          <p:nvPr/>
        </p:nvSpPr>
        <p:spPr>
          <a:xfrm>
            <a:off x="4480074" y="1331056"/>
            <a:ext cx="336221" cy="181191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5" name="Rectangle: Rounded Corners 154">
            <a:extLst>
              <a:ext uri="{FF2B5EF4-FFF2-40B4-BE49-F238E27FC236}">
                <a16:creationId xmlns:a16="http://schemas.microsoft.com/office/drawing/2014/main" id="{A7737B81-76DC-AB94-3E8B-7481F45742C6}"/>
              </a:ext>
            </a:extLst>
          </p:cNvPr>
          <p:cNvSpPr/>
          <p:nvPr/>
        </p:nvSpPr>
        <p:spPr>
          <a:xfrm>
            <a:off x="5796591" y="1367916"/>
            <a:ext cx="391826" cy="109074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ABB50259-7EE8-278C-5512-7E75AE90B967}"/>
              </a:ext>
            </a:extLst>
          </p:cNvPr>
          <p:cNvSpPr/>
          <p:nvPr/>
        </p:nvSpPr>
        <p:spPr>
          <a:xfrm>
            <a:off x="3755005" y="1527397"/>
            <a:ext cx="270590" cy="451635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7" name="Rectangle: Rounded Corners 156">
            <a:extLst>
              <a:ext uri="{FF2B5EF4-FFF2-40B4-BE49-F238E27FC236}">
                <a16:creationId xmlns:a16="http://schemas.microsoft.com/office/drawing/2014/main" id="{07B0E79C-3D80-ABF4-C4D2-9ECFBB26FF58}"/>
              </a:ext>
            </a:extLst>
          </p:cNvPr>
          <p:cNvSpPr/>
          <p:nvPr/>
        </p:nvSpPr>
        <p:spPr>
          <a:xfrm>
            <a:off x="10490319" y="3659476"/>
            <a:ext cx="403572" cy="451635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8" name="Rectangle: Rounded Corners 157">
            <a:extLst>
              <a:ext uri="{FF2B5EF4-FFF2-40B4-BE49-F238E27FC236}">
                <a16:creationId xmlns:a16="http://schemas.microsoft.com/office/drawing/2014/main" id="{1DD2B293-0579-6965-5EB1-92E5C918C55B}"/>
              </a:ext>
            </a:extLst>
          </p:cNvPr>
          <p:cNvSpPr/>
          <p:nvPr/>
        </p:nvSpPr>
        <p:spPr>
          <a:xfrm>
            <a:off x="10507561" y="2120415"/>
            <a:ext cx="415827" cy="343819"/>
          </a:xfrm>
          <a:prstGeom prst="roundRect">
            <a:avLst>
              <a:gd name="adj" fmla="val 46668"/>
            </a:avLst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</a:p>
        </p:txBody>
      </p:sp>
      <p:sp>
        <p:nvSpPr>
          <p:cNvPr id="159" name="Rectangle: Rounded Corners 158">
            <a:extLst>
              <a:ext uri="{FF2B5EF4-FFF2-40B4-BE49-F238E27FC236}">
                <a16:creationId xmlns:a16="http://schemas.microsoft.com/office/drawing/2014/main" id="{DB896758-C387-1ADC-E83B-EDB4C55AB082}"/>
              </a:ext>
            </a:extLst>
          </p:cNvPr>
          <p:cNvSpPr/>
          <p:nvPr/>
        </p:nvSpPr>
        <p:spPr>
          <a:xfrm>
            <a:off x="7577844" y="5114525"/>
            <a:ext cx="520248" cy="409975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</a:p>
        </p:txBody>
      </p:sp>
      <p:sp>
        <p:nvSpPr>
          <p:cNvPr id="160" name="Rectangle: Rounded Corners 159">
            <a:extLst>
              <a:ext uri="{FF2B5EF4-FFF2-40B4-BE49-F238E27FC236}">
                <a16:creationId xmlns:a16="http://schemas.microsoft.com/office/drawing/2014/main" id="{72C92A04-81B7-CB62-1FCB-3341E565E8D8}"/>
              </a:ext>
            </a:extLst>
          </p:cNvPr>
          <p:cNvSpPr/>
          <p:nvPr/>
        </p:nvSpPr>
        <p:spPr>
          <a:xfrm>
            <a:off x="4083566" y="5275058"/>
            <a:ext cx="486994" cy="303688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</a:p>
        </p:txBody>
      </p:sp>
      <p:sp>
        <p:nvSpPr>
          <p:cNvPr id="161" name="Rectangle: Rounded Corners 160">
            <a:extLst>
              <a:ext uri="{FF2B5EF4-FFF2-40B4-BE49-F238E27FC236}">
                <a16:creationId xmlns:a16="http://schemas.microsoft.com/office/drawing/2014/main" id="{3B12794D-BDFB-803D-3781-54E7C5ABED02}"/>
              </a:ext>
            </a:extLst>
          </p:cNvPr>
          <p:cNvSpPr/>
          <p:nvPr/>
        </p:nvSpPr>
        <p:spPr>
          <a:xfrm>
            <a:off x="3732889" y="3066613"/>
            <a:ext cx="456163" cy="451635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</a:p>
        </p:txBody>
      </p:sp>
      <p:sp>
        <p:nvSpPr>
          <p:cNvPr id="162" name="Rectangle: Rounded Corners 161">
            <a:extLst>
              <a:ext uri="{FF2B5EF4-FFF2-40B4-BE49-F238E27FC236}">
                <a16:creationId xmlns:a16="http://schemas.microsoft.com/office/drawing/2014/main" id="{F48E6EB7-89EA-13F6-7201-B409437E8383}"/>
              </a:ext>
            </a:extLst>
          </p:cNvPr>
          <p:cNvSpPr/>
          <p:nvPr/>
        </p:nvSpPr>
        <p:spPr>
          <a:xfrm>
            <a:off x="6643717" y="2205942"/>
            <a:ext cx="520248" cy="451635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</a:p>
        </p:txBody>
      </p:sp>
      <p:sp>
        <p:nvSpPr>
          <p:cNvPr id="164" name="Rectangle: Rounded Corners 163">
            <a:extLst>
              <a:ext uri="{FF2B5EF4-FFF2-40B4-BE49-F238E27FC236}">
                <a16:creationId xmlns:a16="http://schemas.microsoft.com/office/drawing/2014/main" id="{EAB55FC0-14F5-34B3-0038-362C714DA1A0}"/>
              </a:ext>
            </a:extLst>
          </p:cNvPr>
          <p:cNvSpPr/>
          <p:nvPr/>
        </p:nvSpPr>
        <p:spPr>
          <a:xfrm>
            <a:off x="7711533" y="2673401"/>
            <a:ext cx="508980" cy="294138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682363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64</Words>
  <Application>Microsoft Office PowerPoint</Application>
  <PresentationFormat>Widescreen</PresentationFormat>
  <Paragraphs>52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ُEman Elbordeny</dc:creator>
  <cp:lastModifiedBy>ُEman Elbordeny</cp:lastModifiedBy>
  <cp:revision>2</cp:revision>
  <dcterms:created xsi:type="dcterms:W3CDTF">2024-10-01T14:02:13Z</dcterms:created>
  <dcterms:modified xsi:type="dcterms:W3CDTF">2024-10-01T14:59:28Z</dcterms:modified>
</cp:coreProperties>
</file>