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47411-58EF-190C-2DAB-E78C861EEB24}" v="45" dt="2023-12-26T00:52:46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90" d="100"/>
          <a:sy n="90" d="100"/>
        </p:scale>
        <p:origin x="2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>
                <a:solidFill>
                  <a:schemeClr val="accent4"/>
                </a:solidFill>
                <a:latin typeface="system-ui"/>
              </a:rPr>
              <a:t>AED 200.00 Per night</a:t>
            </a:r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1400">
                <a:solidFill>
                  <a:srgbClr val="ADB5BD"/>
                </a:solidFill>
                <a:latin typeface="system-ui"/>
              </a:rPr>
              <a:t>Villa Size: 550 Square Feet</a:t>
            </a: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7" y="3592506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0" y="364694"/>
            <a:ext cx="12192000" cy="5847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>
                <a:solidFill>
                  <a:srgbClr val="00B050"/>
                </a:solidFill>
                <a:ea typeface="Calibri"/>
                <a:cs typeface="Calibri"/>
              </a:rPr>
              <a:t>Store Sakr</a:t>
            </a:r>
          </a:p>
        </p:txBody>
      </p:sp>
      <p:sp>
        <p:nvSpPr>
          <p:cNvPr id="5" name="txtVillaAmenitiesHeading">
            <a:extLst>
              <a:ext uri="{FF2B5EF4-FFF2-40B4-BE49-F238E27FC236}">
                <a16:creationId xmlns:a16="http://schemas.microsoft.com/office/drawing/2014/main" id="{999D50DA-48A9-89E6-DD98-EC435EEA7B45}"/>
              </a:ext>
            </a:extLst>
          </p:cNvPr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Pages>0</Pages>
  <Words>49</Words>
  <Characters>0</Characters>
  <Application>Microsoft Office PowerPoint</Application>
  <PresentationFormat>Widescreen</PresentationFormat>
  <Lines>0</Lines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Ravi Dudhatra</cp:lastModifiedBy>
  <cp:revision>21</cp:revision>
  <dcterms:created xsi:type="dcterms:W3CDTF">2023-06-28T17:46:04Z</dcterms:created>
  <dcterms:modified xsi:type="dcterms:W3CDTF">2023-12-26T00:55:30Z</dcterms:modified>
</cp:coreProperties>
</file>