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097B-B381-08AE-D370-BE9D96183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88362-074B-E48C-224E-FD74F45FA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58CB-D04F-8508-044E-B6815F34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57A3-A51E-FD2D-2A8E-9552453F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8F2F1-5EC8-7A09-A9AA-F4E355B2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0793-7790-DAF8-F1F1-E01A7DB3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17C7A-C6BE-9825-41AA-F693B9B5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D0965-3010-64C8-8CC9-4C8624D3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D400-D503-3331-F18A-3F7322D4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19CB-B538-FBB2-67F7-22C942BB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29081-6429-A4FA-9391-354C3472D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B2F4F-BC4F-B81F-9E17-8EAFCE6B3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64A1-770B-872E-2416-F337AA62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C850-5E5F-D901-5F91-9516AC31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E838-FECD-5FD6-F9D5-0D9C521C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DDCB-E80D-EF26-4004-899B70A8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94B4-F1E4-0EE1-760D-7B2EC631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6C4D-EEC7-C456-4D04-27803BB4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DE64-39AC-A876-773B-A02E7BD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6012-AF64-6508-0A19-AFF91AE2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76B8-1B3A-ABB1-9755-6978E130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4A6F1-D92D-B8BF-5F23-ABE4AF73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A49F-7513-EBE7-3AD3-94E7ECE8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6FF4-CCCF-8FFD-7BCC-F1C53D60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F652-ED81-098F-B451-00BD45E5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6532-364F-8040-A3B2-A81F9803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6016-A9B1-E935-7453-F4113550F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8B16-7F7D-8A17-8CEB-818239962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8EFC1-E9BC-9779-3DC1-3F03483B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F04F-75DA-6B93-D4B7-27D41ADA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611FA-0CEF-A40A-0085-4F9C05A7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9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D2FD-D47F-54A3-98F1-EE1B3F2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85C00-4016-D08C-141A-AD9A1D99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01A7D-578B-BF8F-AB58-881E53EF2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828A4-62A2-3B4E-1439-7D45B570F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0381B-831A-3A95-B11A-23C667AF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2D4B8-6D97-3F5C-03DC-7C7D01B3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27131-AC38-40EB-2129-6AFC01DC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AC4A5-BACC-8358-B965-837F2427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204D-FECF-0461-AEAE-A226B5C6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1AB1-C5EC-7560-6950-4194007A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0ECB6-29CA-3AC4-A9E1-080FCC90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F963D-8FB9-F4AF-330F-F928E945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2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8DF8C-3631-4A5D-B710-AC276FEA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8327A-EB23-09D7-3AEE-EF3715DD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C65AB-8E6F-DE51-CAE3-FC4E2973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4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2B9E-A544-C2DF-57D4-2CE8319F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42D5-CAB6-EAAF-BAEA-5F40ADF0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4A85F-816D-6782-4F36-CA6EB49D8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D4DE4-08EA-3C4F-DD8F-188721C9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F2E7-C22B-B1FD-CBD7-0CA00F41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1D3F-3285-1CD1-D58F-4AD8061F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3ACE-9634-35BC-215E-5030BE6C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A6DBE-A377-B7BF-4E08-E5C01D38F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22C82-9270-EAB5-FAB3-5D6DC104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F7DBD-AFF6-D968-7492-3F34302B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8B248-4402-CA2F-A22C-41D8E498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C66D2-34FA-4F14-74AC-01F311E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31AED-BDA3-10AF-A73B-502D707E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9F8C4-E7C5-CE4F-A0DA-1FCA66BB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A344-B009-3CCC-A4C9-7E2A81F16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A4A5-9F70-4BAA-BB86-A775A863A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DB3F-0087-AF28-D5A6-8BF0F345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D971-BAF5-E492-AF83-A0454644D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51D7-907A-4B34-95C2-C97A619D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dsamir42003/Education-vs.-Entertainment-content-on-youtub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40B8-BB50-C580-9C06-40285B964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234882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800" dirty="0"/>
              <a:t>Education vs. Entertainment content on YouTube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orange pie chart&#10;&#10;Description automatically generated">
            <a:extLst>
              <a:ext uri="{FF2B5EF4-FFF2-40B4-BE49-F238E27FC236}">
                <a16:creationId xmlns:a16="http://schemas.microsoft.com/office/drawing/2014/main" id="{9036EB10-52CD-2FD2-88D8-B3E038832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289366"/>
            <a:ext cx="5536001" cy="42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8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2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social media page&#10;&#10;Description automatically generated">
            <a:extLst>
              <a:ext uri="{FF2B5EF4-FFF2-40B4-BE49-F238E27FC236}">
                <a16:creationId xmlns:a16="http://schemas.microsoft.com/office/drawing/2014/main" id="{1A6109A2-F72B-5E1C-91BB-05F11A049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" y="219075"/>
            <a:ext cx="4810953" cy="6273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D1991F-F9FD-13B0-893D-66ABA0A9EAAF}"/>
              </a:ext>
            </a:extLst>
          </p:cNvPr>
          <p:cNvSpPr txBox="1"/>
          <p:nvPr/>
        </p:nvSpPr>
        <p:spPr>
          <a:xfrm>
            <a:off x="7056789" y="303410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link of the notebook in </a:t>
            </a:r>
            <a:r>
              <a:rPr lang="en-US" dirty="0" err="1">
                <a:hlinkClick r:id="rId3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7936D-7B85-354C-B4E7-17493B12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36" y="135535"/>
            <a:ext cx="3949128" cy="2844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55C88-A83E-23BC-F06E-688F4176A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51"/>
            <a:ext cx="3949720" cy="2844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903C2-1D87-5FC9-F973-3E9B0CF52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64" y="135535"/>
            <a:ext cx="4112822" cy="2844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187F9-F0A1-F73B-942C-AC1637181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7" y="2964372"/>
            <a:ext cx="11722480" cy="38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3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orange and blue bars&#10;&#10;Description automatically generated">
            <a:extLst>
              <a:ext uri="{FF2B5EF4-FFF2-40B4-BE49-F238E27FC236}">
                <a16:creationId xmlns:a16="http://schemas.microsoft.com/office/drawing/2014/main" id="{B1D97CC9-AF18-F1AD-5067-E28474300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4" r="10359" b="-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Education vs. Entertainment content on YouTube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vs. Entertainment content on YouTube</dc:title>
  <dc:creator>احمد سمير</dc:creator>
  <cp:lastModifiedBy>احمد سمير</cp:lastModifiedBy>
  <cp:revision>1</cp:revision>
  <dcterms:created xsi:type="dcterms:W3CDTF">2023-08-31T12:39:51Z</dcterms:created>
  <dcterms:modified xsi:type="dcterms:W3CDTF">2023-08-31T13:32:54Z</dcterms:modified>
</cp:coreProperties>
</file>