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57DAB233-AF60-4308-962B-8FB7C03AAC8E}"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98D6FCE-5F79-4EE4-9025-97161F39444A}">
      <dgm:prSet/>
      <dgm:spPr/>
      <dgm:t>
        <a:bodyPr/>
        <a:lstStyle/>
        <a:p>
          <a:r>
            <a:rPr lang="en-GB"/>
            <a:t>Position</a:t>
          </a:r>
          <a:endParaRPr lang="en-US"/>
        </a:p>
      </dgm:t>
    </dgm:pt>
    <dgm:pt modelId="{22C75931-5C5B-4D92-9C6C-C63C6C6C3AFE}" type="parTrans" cxnId="{F9021002-7AEB-46CF-81BD-053027EF4E21}">
      <dgm:prSet/>
      <dgm:spPr/>
      <dgm:t>
        <a:bodyPr/>
        <a:lstStyle/>
        <a:p>
          <a:endParaRPr lang="en-US"/>
        </a:p>
      </dgm:t>
    </dgm:pt>
    <dgm:pt modelId="{EC736BC3-7BD2-4BA0-AAFB-1D18C729B640}" type="sibTrans" cxnId="{F9021002-7AEB-46CF-81BD-053027EF4E21}">
      <dgm:prSet/>
      <dgm:spPr/>
      <dgm:t>
        <a:bodyPr/>
        <a:lstStyle/>
        <a:p>
          <a:endParaRPr lang="en-US"/>
        </a:p>
      </dgm:t>
    </dgm:pt>
    <dgm:pt modelId="{91230E92-FC93-4DE5-B493-FBEEA0097FDE}">
      <dgm:prSet/>
      <dgm:spPr/>
      <dgm:t>
        <a:bodyPr/>
        <a:lstStyle/>
        <a:p>
          <a:r>
            <a:rPr lang="en-GB"/>
            <a:t>Pesudo classes</a:t>
          </a:r>
          <a:endParaRPr lang="en-US"/>
        </a:p>
      </dgm:t>
    </dgm:pt>
    <dgm:pt modelId="{00F06CF4-4427-4E0B-AB34-982571A62982}" type="parTrans" cxnId="{48B6A7AD-9D8F-4670-BF39-6294D58C53B7}">
      <dgm:prSet/>
      <dgm:spPr/>
      <dgm:t>
        <a:bodyPr/>
        <a:lstStyle/>
        <a:p>
          <a:endParaRPr lang="en-US"/>
        </a:p>
      </dgm:t>
    </dgm:pt>
    <dgm:pt modelId="{2FD2E48A-B8E9-4D59-B1A5-1FA62422CE4D}" type="sibTrans" cxnId="{48B6A7AD-9D8F-4670-BF39-6294D58C53B7}">
      <dgm:prSet/>
      <dgm:spPr/>
      <dgm:t>
        <a:bodyPr/>
        <a:lstStyle/>
        <a:p>
          <a:endParaRPr lang="en-US"/>
        </a:p>
      </dgm:t>
    </dgm:pt>
    <dgm:pt modelId="{3022935B-F438-4A80-AB30-86318F2BBBEF}">
      <dgm:prSet/>
      <dgm:spPr/>
      <dgm:t>
        <a:bodyPr/>
        <a:lstStyle/>
        <a:p>
          <a:r>
            <a:rPr lang="en-GB"/>
            <a:t>Overflow </a:t>
          </a:r>
          <a:endParaRPr lang="en-US"/>
        </a:p>
      </dgm:t>
    </dgm:pt>
    <dgm:pt modelId="{CE99882F-E693-422F-A8C7-BB66E79D459C}" type="parTrans" cxnId="{6A3F5FA7-8F75-41BF-8D02-5FBE89D0A708}">
      <dgm:prSet/>
      <dgm:spPr/>
      <dgm:t>
        <a:bodyPr/>
        <a:lstStyle/>
        <a:p>
          <a:endParaRPr lang="en-US"/>
        </a:p>
      </dgm:t>
    </dgm:pt>
    <dgm:pt modelId="{F5381BA6-EF29-4562-B242-E9439096C0F6}" type="sibTrans" cxnId="{6A3F5FA7-8F75-41BF-8D02-5FBE89D0A708}">
      <dgm:prSet/>
      <dgm:spPr/>
      <dgm:t>
        <a:bodyPr/>
        <a:lstStyle/>
        <a:p>
          <a:endParaRPr lang="en-US"/>
        </a:p>
      </dgm:t>
    </dgm:pt>
    <dgm:pt modelId="{6EC3AEF1-93C0-430F-BE82-606DF4A4D4B0}">
      <dgm:prSet/>
      <dgm:spPr/>
      <dgm:t>
        <a:bodyPr/>
        <a:lstStyle/>
        <a:p>
          <a:r>
            <a:rPr lang="en-GB"/>
            <a:t>Z-index</a:t>
          </a:r>
          <a:endParaRPr lang="en-US"/>
        </a:p>
      </dgm:t>
    </dgm:pt>
    <dgm:pt modelId="{0AB5293C-1B11-40A3-B6B1-EE3C757B7C8A}" type="parTrans" cxnId="{1D4ABDF0-0F68-403D-87C0-232152C4C588}">
      <dgm:prSet/>
      <dgm:spPr/>
      <dgm:t>
        <a:bodyPr/>
        <a:lstStyle/>
        <a:p>
          <a:endParaRPr lang="en-US"/>
        </a:p>
      </dgm:t>
    </dgm:pt>
    <dgm:pt modelId="{E965AA57-6D99-46A5-BA0F-DA3CF63234AE}" type="sibTrans" cxnId="{1D4ABDF0-0F68-403D-87C0-232152C4C588}">
      <dgm:prSet/>
      <dgm:spPr/>
      <dgm:t>
        <a:bodyPr/>
        <a:lstStyle/>
        <a:p>
          <a:endParaRPr lang="en-US"/>
        </a:p>
      </dgm:t>
    </dgm:pt>
    <dgm:pt modelId="{E98D9199-6101-4F5A-BF9A-285FAB4635C4}">
      <dgm:prSet/>
      <dgm:spPr/>
      <dgm:t>
        <a:bodyPr/>
        <a:lstStyle/>
        <a:p>
          <a:r>
            <a:rPr lang="en-GB"/>
            <a:t>Practice </a:t>
          </a:r>
          <a:endParaRPr lang="en-US"/>
        </a:p>
      </dgm:t>
    </dgm:pt>
    <dgm:pt modelId="{26D48D7F-EF1F-402C-B953-2E4ABAEAD732}" type="parTrans" cxnId="{8C33151A-85F2-4EC4-ACA4-DA704F7CEB8A}">
      <dgm:prSet/>
      <dgm:spPr/>
      <dgm:t>
        <a:bodyPr/>
        <a:lstStyle/>
        <a:p>
          <a:endParaRPr lang="en-US"/>
        </a:p>
      </dgm:t>
    </dgm:pt>
    <dgm:pt modelId="{B1A68D1F-0230-4D05-A027-AB9C60EFF0BC}" type="sibTrans" cxnId="{8C33151A-85F2-4EC4-ACA4-DA704F7CEB8A}">
      <dgm:prSet/>
      <dgm:spPr/>
      <dgm:t>
        <a:bodyPr/>
        <a:lstStyle/>
        <a:p>
          <a:endParaRPr lang="en-US"/>
        </a:p>
      </dgm:t>
    </dgm:pt>
    <dgm:pt modelId="{C6232A09-55AF-40A3-BC09-8F5CE0755312}" type="pres">
      <dgm:prSet presAssocID="{57DAB233-AF60-4308-962B-8FB7C03AAC8E}" presName="root" presStyleCnt="0">
        <dgm:presLayoutVars>
          <dgm:dir/>
          <dgm:resizeHandles val="exact"/>
        </dgm:presLayoutVars>
      </dgm:prSet>
      <dgm:spPr/>
    </dgm:pt>
    <dgm:pt modelId="{BE60F748-5C30-484B-A8DB-FA5DCF919877}" type="pres">
      <dgm:prSet presAssocID="{57DAB233-AF60-4308-962B-8FB7C03AAC8E}" presName="container" presStyleCnt="0">
        <dgm:presLayoutVars>
          <dgm:dir/>
          <dgm:resizeHandles val="exact"/>
        </dgm:presLayoutVars>
      </dgm:prSet>
      <dgm:spPr/>
    </dgm:pt>
    <dgm:pt modelId="{3AF9CC21-DB1E-4E10-BE71-F384D04D80EE}" type="pres">
      <dgm:prSet presAssocID="{098D6FCE-5F79-4EE4-9025-97161F39444A}" presName="compNode" presStyleCnt="0"/>
      <dgm:spPr/>
    </dgm:pt>
    <dgm:pt modelId="{AFB6051E-E753-4525-B73C-D4C328666C30}" type="pres">
      <dgm:prSet presAssocID="{098D6FCE-5F79-4EE4-9025-97161F39444A}" presName="iconBgRect" presStyleLbl="bgShp" presStyleIdx="0" presStyleCnt="5"/>
      <dgm:spPr/>
    </dgm:pt>
    <dgm:pt modelId="{C721759B-1BAC-4341-9A1C-6458B6B8B1A2}" type="pres">
      <dgm:prSet presAssocID="{098D6FCE-5F79-4EE4-9025-97161F3944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ass"/>
        </a:ext>
      </dgm:extLst>
    </dgm:pt>
    <dgm:pt modelId="{7BC680B4-714F-4826-9EA4-ECE5DC3C1BF5}" type="pres">
      <dgm:prSet presAssocID="{098D6FCE-5F79-4EE4-9025-97161F39444A}" presName="spaceRect" presStyleCnt="0"/>
      <dgm:spPr/>
    </dgm:pt>
    <dgm:pt modelId="{9261E916-DB01-4CD4-BDC5-4F9FEA329D8B}" type="pres">
      <dgm:prSet presAssocID="{098D6FCE-5F79-4EE4-9025-97161F39444A}" presName="textRect" presStyleLbl="revTx" presStyleIdx="0" presStyleCnt="5">
        <dgm:presLayoutVars>
          <dgm:chMax val="1"/>
          <dgm:chPref val="1"/>
        </dgm:presLayoutVars>
      </dgm:prSet>
      <dgm:spPr/>
    </dgm:pt>
    <dgm:pt modelId="{7E5F3C8F-4468-4044-AC3D-3A945000BB04}" type="pres">
      <dgm:prSet presAssocID="{EC736BC3-7BD2-4BA0-AAFB-1D18C729B640}" presName="sibTrans" presStyleLbl="sibTrans2D1" presStyleIdx="0" presStyleCnt="0"/>
      <dgm:spPr/>
    </dgm:pt>
    <dgm:pt modelId="{CA78A514-5F7F-4BE6-84AC-5C33DDBA437C}" type="pres">
      <dgm:prSet presAssocID="{91230E92-FC93-4DE5-B493-FBEEA0097FDE}" presName="compNode" presStyleCnt="0"/>
      <dgm:spPr/>
    </dgm:pt>
    <dgm:pt modelId="{FB047DBC-2749-48E9-84FB-A7C234234105}" type="pres">
      <dgm:prSet presAssocID="{91230E92-FC93-4DE5-B493-FBEEA0097FDE}" presName="iconBgRect" presStyleLbl="bgShp" presStyleIdx="1" presStyleCnt="5"/>
      <dgm:spPr/>
    </dgm:pt>
    <dgm:pt modelId="{D3594726-6FDE-4D4B-B5D7-EDA86F0EE141}" type="pres">
      <dgm:prSet presAssocID="{91230E92-FC93-4DE5-B493-FBEEA0097FD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87CAD38E-9664-4351-ABC7-7C73E94A08B8}" type="pres">
      <dgm:prSet presAssocID="{91230E92-FC93-4DE5-B493-FBEEA0097FDE}" presName="spaceRect" presStyleCnt="0"/>
      <dgm:spPr/>
    </dgm:pt>
    <dgm:pt modelId="{F14E0D82-FCC9-4C29-A7BF-CC41C32A156B}" type="pres">
      <dgm:prSet presAssocID="{91230E92-FC93-4DE5-B493-FBEEA0097FDE}" presName="textRect" presStyleLbl="revTx" presStyleIdx="1" presStyleCnt="5">
        <dgm:presLayoutVars>
          <dgm:chMax val="1"/>
          <dgm:chPref val="1"/>
        </dgm:presLayoutVars>
      </dgm:prSet>
      <dgm:spPr/>
    </dgm:pt>
    <dgm:pt modelId="{F604133C-92DD-4C8F-8CC9-951603AF25FE}" type="pres">
      <dgm:prSet presAssocID="{2FD2E48A-B8E9-4D59-B1A5-1FA62422CE4D}" presName="sibTrans" presStyleLbl="sibTrans2D1" presStyleIdx="0" presStyleCnt="0"/>
      <dgm:spPr/>
    </dgm:pt>
    <dgm:pt modelId="{6B471286-65BF-402E-906C-230B0601C1BE}" type="pres">
      <dgm:prSet presAssocID="{3022935B-F438-4A80-AB30-86318F2BBBEF}" presName="compNode" presStyleCnt="0"/>
      <dgm:spPr/>
    </dgm:pt>
    <dgm:pt modelId="{A606A1C5-E39E-44CC-8FD1-83C2BB46D7C1}" type="pres">
      <dgm:prSet presAssocID="{3022935B-F438-4A80-AB30-86318F2BBBEF}" presName="iconBgRect" presStyleLbl="bgShp" presStyleIdx="2" presStyleCnt="5"/>
      <dgm:spPr/>
    </dgm:pt>
    <dgm:pt modelId="{C9B3E8AE-60E7-4C06-BDE9-38C3D93A1F6E}" type="pres">
      <dgm:prSet presAssocID="{3022935B-F438-4A80-AB30-86318F2BBBE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C42D349A-0372-420A-8F67-A2742E7A4172}" type="pres">
      <dgm:prSet presAssocID="{3022935B-F438-4A80-AB30-86318F2BBBEF}" presName="spaceRect" presStyleCnt="0"/>
      <dgm:spPr/>
    </dgm:pt>
    <dgm:pt modelId="{11C8BBF1-41EF-401D-A79A-AF940A629CC4}" type="pres">
      <dgm:prSet presAssocID="{3022935B-F438-4A80-AB30-86318F2BBBEF}" presName="textRect" presStyleLbl="revTx" presStyleIdx="2" presStyleCnt="5">
        <dgm:presLayoutVars>
          <dgm:chMax val="1"/>
          <dgm:chPref val="1"/>
        </dgm:presLayoutVars>
      </dgm:prSet>
      <dgm:spPr/>
    </dgm:pt>
    <dgm:pt modelId="{EE238C9A-2A0E-40FB-83B7-9C5D4125127C}" type="pres">
      <dgm:prSet presAssocID="{F5381BA6-EF29-4562-B242-E9439096C0F6}" presName="sibTrans" presStyleLbl="sibTrans2D1" presStyleIdx="0" presStyleCnt="0"/>
      <dgm:spPr/>
    </dgm:pt>
    <dgm:pt modelId="{3B5BE72A-0F8E-4DD7-A05D-3E4B9E5AF5E1}" type="pres">
      <dgm:prSet presAssocID="{6EC3AEF1-93C0-430F-BE82-606DF4A4D4B0}" presName="compNode" presStyleCnt="0"/>
      <dgm:spPr/>
    </dgm:pt>
    <dgm:pt modelId="{C7C020C6-E1C1-44C1-B599-755F43F42660}" type="pres">
      <dgm:prSet presAssocID="{6EC3AEF1-93C0-430F-BE82-606DF4A4D4B0}" presName="iconBgRect" presStyleLbl="bgShp" presStyleIdx="3" presStyleCnt="5"/>
      <dgm:spPr/>
    </dgm:pt>
    <dgm:pt modelId="{E2693264-4623-48CF-9FEB-960BB523B929}" type="pres">
      <dgm:prSet presAssocID="{6EC3AEF1-93C0-430F-BE82-606DF4A4D4B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8B4E67DE-1497-44BF-AF1C-4C4AC556F86C}" type="pres">
      <dgm:prSet presAssocID="{6EC3AEF1-93C0-430F-BE82-606DF4A4D4B0}" presName="spaceRect" presStyleCnt="0"/>
      <dgm:spPr/>
    </dgm:pt>
    <dgm:pt modelId="{26B82BBF-3382-4159-88CD-B13A638D80F3}" type="pres">
      <dgm:prSet presAssocID="{6EC3AEF1-93C0-430F-BE82-606DF4A4D4B0}" presName="textRect" presStyleLbl="revTx" presStyleIdx="3" presStyleCnt="5">
        <dgm:presLayoutVars>
          <dgm:chMax val="1"/>
          <dgm:chPref val="1"/>
        </dgm:presLayoutVars>
      </dgm:prSet>
      <dgm:spPr/>
    </dgm:pt>
    <dgm:pt modelId="{3F98562C-1F60-4F32-BDE5-8E70E1F53DC7}" type="pres">
      <dgm:prSet presAssocID="{E965AA57-6D99-46A5-BA0F-DA3CF63234AE}" presName="sibTrans" presStyleLbl="sibTrans2D1" presStyleIdx="0" presStyleCnt="0"/>
      <dgm:spPr/>
    </dgm:pt>
    <dgm:pt modelId="{86BFE30E-60CE-4205-8C8B-864DC1610527}" type="pres">
      <dgm:prSet presAssocID="{E98D9199-6101-4F5A-BF9A-285FAB4635C4}" presName="compNode" presStyleCnt="0"/>
      <dgm:spPr/>
    </dgm:pt>
    <dgm:pt modelId="{1CB05A15-4125-4AA5-BF02-35516115CA4C}" type="pres">
      <dgm:prSet presAssocID="{E98D9199-6101-4F5A-BF9A-285FAB4635C4}" presName="iconBgRect" presStyleLbl="bgShp" presStyleIdx="4" presStyleCnt="5"/>
      <dgm:spPr/>
    </dgm:pt>
    <dgm:pt modelId="{D54AB54F-8DAB-4EDE-ACA2-5DC513755E48}" type="pres">
      <dgm:prSet presAssocID="{E98D9199-6101-4F5A-BF9A-285FAB4635C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acher"/>
        </a:ext>
      </dgm:extLst>
    </dgm:pt>
    <dgm:pt modelId="{77206876-C86B-4080-9221-DE6098FCF403}" type="pres">
      <dgm:prSet presAssocID="{E98D9199-6101-4F5A-BF9A-285FAB4635C4}" presName="spaceRect" presStyleCnt="0"/>
      <dgm:spPr/>
    </dgm:pt>
    <dgm:pt modelId="{76B1D30E-2326-4912-B741-6F3EFA1F2E9E}" type="pres">
      <dgm:prSet presAssocID="{E98D9199-6101-4F5A-BF9A-285FAB4635C4}" presName="textRect" presStyleLbl="revTx" presStyleIdx="4" presStyleCnt="5">
        <dgm:presLayoutVars>
          <dgm:chMax val="1"/>
          <dgm:chPref val="1"/>
        </dgm:presLayoutVars>
      </dgm:prSet>
      <dgm:spPr/>
    </dgm:pt>
  </dgm:ptLst>
  <dgm:cxnLst>
    <dgm:cxn modelId="{F9021002-7AEB-46CF-81BD-053027EF4E21}" srcId="{57DAB233-AF60-4308-962B-8FB7C03AAC8E}" destId="{098D6FCE-5F79-4EE4-9025-97161F39444A}" srcOrd="0" destOrd="0" parTransId="{22C75931-5C5B-4D92-9C6C-C63C6C6C3AFE}" sibTransId="{EC736BC3-7BD2-4BA0-AAFB-1D18C729B640}"/>
    <dgm:cxn modelId="{EDB91609-6931-4701-B76D-CA6F7DECCBAF}" type="presOf" srcId="{3022935B-F438-4A80-AB30-86318F2BBBEF}" destId="{11C8BBF1-41EF-401D-A79A-AF940A629CC4}" srcOrd="0" destOrd="0" presId="urn:microsoft.com/office/officeart/2018/2/layout/IconCircleList"/>
    <dgm:cxn modelId="{8C33151A-85F2-4EC4-ACA4-DA704F7CEB8A}" srcId="{57DAB233-AF60-4308-962B-8FB7C03AAC8E}" destId="{E98D9199-6101-4F5A-BF9A-285FAB4635C4}" srcOrd="4" destOrd="0" parTransId="{26D48D7F-EF1F-402C-B953-2E4ABAEAD732}" sibTransId="{B1A68D1F-0230-4D05-A027-AB9C60EFF0BC}"/>
    <dgm:cxn modelId="{1EB9AB20-2EF9-424C-A2C4-C8210F6A0812}" type="presOf" srcId="{57DAB233-AF60-4308-962B-8FB7C03AAC8E}" destId="{C6232A09-55AF-40A3-BC09-8F5CE0755312}" srcOrd="0" destOrd="0" presId="urn:microsoft.com/office/officeart/2018/2/layout/IconCircleList"/>
    <dgm:cxn modelId="{1958D727-8C95-4F79-8768-EF84FFCCA521}" type="presOf" srcId="{E965AA57-6D99-46A5-BA0F-DA3CF63234AE}" destId="{3F98562C-1F60-4F32-BDE5-8E70E1F53DC7}" srcOrd="0" destOrd="0" presId="urn:microsoft.com/office/officeart/2018/2/layout/IconCircleList"/>
    <dgm:cxn modelId="{0612536D-B37A-41A5-9600-2D2D66868BE9}" type="presOf" srcId="{E98D9199-6101-4F5A-BF9A-285FAB4635C4}" destId="{76B1D30E-2326-4912-B741-6F3EFA1F2E9E}" srcOrd="0" destOrd="0" presId="urn:microsoft.com/office/officeart/2018/2/layout/IconCircleList"/>
    <dgm:cxn modelId="{5C01C873-A1A0-4015-8795-AAD51654759D}" type="presOf" srcId="{F5381BA6-EF29-4562-B242-E9439096C0F6}" destId="{EE238C9A-2A0E-40FB-83B7-9C5D4125127C}" srcOrd="0" destOrd="0" presId="urn:microsoft.com/office/officeart/2018/2/layout/IconCircleList"/>
    <dgm:cxn modelId="{B5674956-365C-4D02-86EB-9C345ECAF93D}" type="presOf" srcId="{91230E92-FC93-4DE5-B493-FBEEA0097FDE}" destId="{F14E0D82-FCC9-4C29-A7BF-CC41C32A156B}" srcOrd="0" destOrd="0" presId="urn:microsoft.com/office/officeart/2018/2/layout/IconCircleList"/>
    <dgm:cxn modelId="{2AE1B79C-A1E9-472D-A1D3-82F72CB172E2}" type="presOf" srcId="{2FD2E48A-B8E9-4D59-B1A5-1FA62422CE4D}" destId="{F604133C-92DD-4C8F-8CC9-951603AF25FE}" srcOrd="0" destOrd="0" presId="urn:microsoft.com/office/officeart/2018/2/layout/IconCircleList"/>
    <dgm:cxn modelId="{6A3F5FA7-8F75-41BF-8D02-5FBE89D0A708}" srcId="{57DAB233-AF60-4308-962B-8FB7C03AAC8E}" destId="{3022935B-F438-4A80-AB30-86318F2BBBEF}" srcOrd="2" destOrd="0" parTransId="{CE99882F-E693-422F-A8C7-BB66E79D459C}" sibTransId="{F5381BA6-EF29-4562-B242-E9439096C0F6}"/>
    <dgm:cxn modelId="{48B6A7AD-9D8F-4670-BF39-6294D58C53B7}" srcId="{57DAB233-AF60-4308-962B-8FB7C03AAC8E}" destId="{91230E92-FC93-4DE5-B493-FBEEA0097FDE}" srcOrd="1" destOrd="0" parTransId="{00F06CF4-4427-4E0B-AB34-982571A62982}" sibTransId="{2FD2E48A-B8E9-4D59-B1A5-1FA62422CE4D}"/>
    <dgm:cxn modelId="{573392D8-BA92-40AC-A6F7-00142D32E1ED}" type="presOf" srcId="{098D6FCE-5F79-4EE4-9025-97161F39444A}" destId="{9261E916-DB01-4CD4-BDC5-4F9FEA329D8B}" srcOrd="0" destOrd="0" presId="urn:microsoft.com/office/officeart/2018/2/layout/IconCircleList"/>
    <dgm:cxn modelId="{F05461D9-DF38-4618-9F14-B81CFCA5E230}" type="presOf" srcId="{6EC3AEF1-93C0-430F-BE82-606DF4A4D4B0}" destId="{26B82BBF-3382-4159-88CD-B13A638D80F3}" srcOrd="0" destOrd="0" presId="urn:microsoft.com/office/officeart/2018/2/layout/IconCircleList"/>
    <dgm:cxn modelId="{5A7BB8E4-7198-41E8-A004-1DD671860E37}" type="presOf" srcId="{EC736BC3-7BD2-4BA0-AAFB-1D18C729B640}" destId="{7E5F3C8F-4468-4044-AC3D-3A945000BB04}" srcOrd="0" destOrd="0" presId="urn:microsoft.com/office/officeart/2018/2/layout/IconCircleList"/>
    <dgm:cxn modelId="{1D4ABDF0-0F68-403D-87C0-232152C4C588}" srcId="{57DAB233-AF60-4308-962B-8FB7C03AAC8E}" destId="{6EC3AEF1-93C0-430F-BE82-606DF4A4D4B0}" srcOrd="3" destOrd="0" parTransId="{0AB5293C-1B11-40A3-B6B1-EE3C757B7C8A}" sibTransId="{E965AA57-6D99-46A5-BA0F-DA3CF63234AE}"/>
    <dgm:cxn modelId="{AE956920-BD94-4223-B2DA-BCC4976F7E89}" type="presParOf" srcId="{C6232A09-55AF-40A3-BC09-8F5CE0755312}" destId="{BE60F748-5C30-484B-A8DB-FA5DCF919877}" srcOrd="0" destOrd="0" presId="urn:microsoft.com/office/officeart/2018/2/layout/IconCircleList"/>
    <dgm:cxn modelId="{0EB6C837-5CF8-47B9-9BFA-2B2A214F9EC2}" type="presParOf" srcId="{BE60F748-5C30-484B-A8DB-FA5DCF919877}" destId="{3AF9CC21-DB1E-4E10-BE71-F384D04D80EE}" srcOrd="0" destOrd="0" presId="urn:microsoft.com/office/officeart/2018/2/layout/IconCircleList"/>
    <dgm:cxn modelId="{3805F400-5CFC-43F4-AEDC-0A3CCE7ACE22}" type="presParOf" srcId="{3AF9CC21-DB1E-4E10-BE71-F384D04D80EE}" destId="{AFB6051E-E753-4525-B73C-D4C328666C30}" srcOrd="0" destOrd="0" presId="urn:microsoft.com/office/officeart/2018/2/layout/IconCircleList"/>
    <dgm:cxn modelId="{EC16DC21-2F40-4915-870B-3053DC40B2DA}" type="presParOf" srcId="{3AF9CC21-DB1E-4E10-BE71-F384D04D80EE}" destId="{C721759B-1BAC-4341-9A1C-6458B6B8B1A2}" srcOrd="1" destOrd="0" presId="urn:microsoft.com/office/officeart/2018/2/layout/IconCircleList"/>
    <dgm:cxn modelId="{612975CE-7D92-4603-AA0D-4B3439ABCAB9}" type="presParOf" srcId="{3AF9CC21-DB1E-4E10-BE71-F384D04D80EE}" destId="{7BC680B4-714F-4826-9EA4-ECE5DC3C1BF5}" srcOrd="2" destOrd="0" presId="urn:microsoft.com/office/officeart/2018/2/layout/IconCircleList"/>
    <dgm:cxn modelId="{F7C0FCD8-AF19-4ADD-848F-844AC47A93C5}" type="presParOf" srcId="{3AF9CC21-DB1E-4E10-BE71-F384D04D80EE}" destId="{9261E916-DB01-4CD4-BDC5-4F9FEA329D8B}" srcOrd="3" destOrd="0" presId="urn:microsoft.com/office/officeart/2018/2/layout/IconCircleList"/>
    <dgm:cxn modelId="{ED75A9F0-AE89-4775-B040-CC76D766C875}" type="presParOf" srcId="{BE60F748-5C30-484B-A8DB-FA5DCF919877}" destId="{7E5F3C8F-4468-4044-AC3D-3A945000BB04}" srcOrd="1" destOrd="0" presId="urn:microsoft.com/office/officeart/2018/2/layout/IconCircleList"/>
    <dgm:cxn modelId="{2D3D6E8C-DE03-441A-8E4C-4900A4E32C50}" type="presParOf" srcId="{BE60F748-5C30-484B-A8DB-FA5DCF919877}" destId="{CA78A514-5F7F-4BE6-84AC-5C33DDBA437C}" srcOrd="2" destOrd="0" presId="urn:microsoft.com/office/officeart/2018/2/layout/IconCircleList"/>
    <dgm:cxn modelId="{7149D528-1A72-4156-9A3C-B6C07350BAA6}" type="presParOf" srcId="{CA78A514-5F7F-4BE6-84AC-5C33DDBA437C}" destId="{FB047DBC-2749-48E9-84FB-A7C234234105}" srcOrd="0" destOrd="0" presId="urn:microsoft.com/office/officeart/2018/2/layout/IconCircleList"/>
    <dgm:cxn modelId="{851A7FF2-E020-45A1-A77C-77FD0D8BE49C}" type="presParOf" srcId="{CA78A514-5F7F-4BE6-84AC-5C33DDBA437C}" destId="{D3594726-6FDE-4D4B-B5D7-EDA86F0EE141}" srcOrd="1" destOrd="0" presId="urn:microsoft.com/office/officeart/2018/2/layout/IconCircleList"/>
    <dgm:cxn modelId="{D08143F8-095F-4037-B5FA-A3552853A6FB}" type="presParOf" srcId="{CA78A514-5F7F-4BE6-84AC-5C33DDBA437C}" destId="{87CAD38E-9664-4351-ABC7-7C73E94A08B8}" srcOrd="2" destOrd="0" presId="urn:microsoft.com/office/officeart/2018/2/layout/IconCircleList"/>
    <dgm:cxn modelId="{53DB8A5A-5719-489D-BCE9-2DF584DDE390}" type="presParOf" srcId="{CA78A514-5F7F-4BE6-84AC-5C33DDBA437C}" destId="{F14E0D82-FCC9-4C29-A7BF-CC41C32A156B}" srcOrd="3" destOrd="0" presId="urn:microsoft.com/office/officeart/2018/2/layout/IconCircleList"/>
    <dgm:cxn modelId="{6D8E5EF5-4C28-4368-B1FD-4D3231C11CB4}" type="presParOf" srcId="{BE60F748-5C30-484B-A8DB-FA5DCF919877}" destId="{F604133C-92DD-4C8F-8CC9-951603AF25FE}" srcOrd="3" destOrd="0" presId="urn:microsoft.com/office/officeart/2018/2/layout/IconCircleList"/>
    <dgm:cxn modelId="{F01D7FCE-259C-4A97-BA73-A17EF5708C1C}" type="presParOf" srcId="{BE60F748-5C30-484B-A8DB-FA5DCF919877}" destId="{6B471286-65BF-402E-906C-230B0601C1BE}" srcOrd="4" destOrd="0" presId="urn:microsoft.com/office/officeart/2018/2/layout/IconCircleList"/>
    <dgm:cxn modelId="{0ADF5DA5-D8C1-4D68-957F-4C5ACB4E2EFC}" type="presParOf" srcId="{6B471286-65BF-402E-906C-230B0601C1BE}" destId="{A606A1C5-E39E-44CC-8FD1-83C2BB46D7C1}" srcOrd="0" destOrd="0" presId="urn:microsoft.com/office/officeart/2018/2/layout/IconCircleList"/>
    <dgm:cxn modelId="{7FC29315-097E-4141-B2C3-7B87AC350DED}" type="presParOf" srcId="{6B471286-65BF-402E-906C-230B0601C1BE}" destId="{C9B3E8AE-60E7-4C06-BDE9-38C3D93A1F6E}" srcOrd="1" destOrd="0" presId="urn:microsoft.com/office/officeart/2018/2/layout/IconCircleList"/>
    <dgm:cxn modelId="{E8E19CE9-2ACE-427E-998B-3E65606CD449}" type="presParOf" srcId="{6B471286-65BF-402E-906C-230B0601C1BE}" destId="{C42D349A-0372-420A-8F67-A2742E7A4172}" srcOrd="2" destOrd="0" presId="urn:microsoft.com/office/officeart/2018/2/layout/IconCircleList"/>
    <dgm:cxn modelId="{BF737A44-55BC-4625-8A6F-45CADF5ECF6B}" type="presParOf" srcId="{6B471286-65BF-402E-906C-230B0601C1BE}" destId="{11C8BBF1-41EF-401D-A79A-AF940A629CC4}" srcOrd="3" destOrd="0" presId="urn:microsoft.com/office/officeart/2018/2/layout/IconCircleList"/>
    <dgm:cxn modelId="{17DCDBD7-9ECE-468F-B574-483AB3D78555}" type="presParOf" srcId="{BE60F748-5C30-484B-A8DB-FA5DCF919877}" destId="{EE238C9A-2A0E-40FB-83B7-9C5D4125127C}" srcOrd="5" destOrd="0" presId="urn:microsoft.com/office/officeart/2018/2/layout/IconCircleList"/>
    <dgm:cxn modelId="{262ED40C-F8FB-4D39-8326-E86E1408B397}" type="presParOf" srcId="{BE60F748-5C30-484B-A8DB-FA5DCF919877}" destId="{3B5BE72A-0F8E-4DD7-A05D-3E4B9E5AF5E1}" srcOrd="6" destOrd="0" presId="urn:microsoft.com/office/officeart/2018/2/layout/IconCircleList"/>
    <dgm:cxn modelId="{779CA23E-A742-4939-AD34-BCA2C7B5B32C}" type="presParOf" srcId="{3B5BE72A-0F8E-4DD7-A05D-3E4B9E5AF5E1}" destId="{C7C020C6-E1C1-44C1-B599-755F43F42660}" srcOrd="0" destOrd="0" presId="urn:microsoft.com/office/officeart/2018/2/layout/IconCircleList"/>
    <dgm:cxn modelId="{761A7BCC-7054-406B-A4A0-195C1C692F01}" type="presParOf" srcId="{3B5BE72A-0F8E-4DD7-A05D-3E4B9E5AF5E1}" destId="{E2693264-4623-48CF-9FEB-960BB523B929}" srcOrd="1" destOrd="0" presId="urn:microsoft.com/office/officeart/2018/2/layout/IconCircleList"/>
    <dgm:cxn modelId="{0E393BE0-E1E4-4EDC-9108-F4640B7DC810}" type="presParOf" srcId="{3B5BE72A-0F8E-4DD7-A05D-3E4B9E5AF5E1}" destId="{8B4E67DE-1497-44BF-AF1C-4C4AC556F86C}" srcOrd="2" destOrd="0" presId="urn:microsoft.com/office/officeart/2018/2/layout/IconCircleList"/>
    <dgm:cxn modelId="{3A0F137A-42D0-49EE-A87D-13850BFB4912}" type="presParOf" srcId="{3B5BE72A-0F8E-4DD7-A05D-3E4B9E5AF5E1}" destId="{26B82BBF-3382-4159-88CD-B13A638D80F3}" srcOrd="3" destOrd="0" presId="urn:microsoft.com/office/officeart/2018/2/layout/IconCircleList"/>
    <dgm:cxn modelId="{7EED27B6-0B3A-4AFD-A219-8B3FEFDB98E1}" type="presParOf" srcId="{BE60F748-5C30-484B-A8DB-FA5DCF919877}" destId="{3F98562C-1F60-4F32-BDE5-8E70E1F53DC7}" srcOrd="7" destOrd="0" presId="urn:microsoft.com/office/officeart/2018/2/layout/IconCircleList"/>
    <dgm:cxn modelId="{A9282564-6013-4466-86A5-32F2E74E6C5D}" type="presParOf" srcId="{BE60F748-5C30-484B-A8DB-FA5DCF919877}" destId="{86BFE30E-60CE-4205-8C8B-864DC1610527}" srcOrd="8" destOrd="0" presId="urn:microsoft.com/office/officeart/2018/2/layout/IconCircleList"/>
    <dgm:cxn modelId="{C388C527-7F0C-48DC-AE2B-0A56B577D3C3}" type="presParOf" srcId="{86BFE30E-60CE-4205-8C8B-864DC1610527}" destId="{1CB05A15-4125-4AA5-BF02-35516115CA4C}" srcOrd="0" destOrd="0" presId="urn:microsoft.com/office/officeart/2018/2/layout/IconCircleList"/>
    <dgm:cxn modelId="{64482E83-47DF-4E3B-B32C-6E8ED9D57EDC}" type="presParOf" srcId="{86BFE30E-60CE-4205-8C8B-864DC1610527}" destId="{D54AB54F-8DAB-4EDE-ACA2-5DC513755E48}" srcOrd="1" destOrd="0" presId="urn:microsoft.com/office/officeart/2018/2/layout/IconCircleList"/>
    <dgm:cxn modelId="{4AC5AEED-E977-435B-A78E-3FFEBD5F955C}" type="presParOf" srcId="{86BFE30E-60CE-4205-8C8B-864DC1610527}" destId="{77206876-C86B-4080-9221-DE6098FCF403}" srcOrd="2" destOrd="0" presId="urn:microsoft.com/office/officeart/2018/2/layout/IconCircleList"/>
    <dgm:cxn modelId="{2C2EA101-2570-4E23-BA28-BD92D6DE9224}" type="presParOf" srcId="{86BFE30E-60CE-4205-8C8B-864DC1610527}" destId="{76B1D30E-2326-4912-B741-6F3EFA1F2E9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6051E-E753-4525-B73C-D4C328666C30}">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21759B-1BAC-4341-9A1C-6458B6B8B1A2}">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1E916-DB01-4CD4-BDC5-4F9FEA329D8B}">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Position</a:t>
          </a:r>
          <a:endParaRPr lang="en-US" sz="2400" kern="1200"/>
        </a:p>
      </dsp:txBody>
      <dsp:txXfrm>
        <a:off x="1312541" y="828340"/>
        <a:ext cx="2148945" cy="911674"/>
      </dsp:txXfrm>
    </dsp:sp>
    <dsp:sp modelId="{FB047DBC-2749-48E9-84FB-A7C234234105}">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594726-6FDE-4D4B-B5D7-EDA86F0EE141}">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E0D82-FCC9-4C29-A7BF-CC41C32A156B}">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Pesudo classes</a:t>
          </a:r>
          <a:endParaRPr lang="en-US" sz="2400" kern="1200"/>
        </a:p>
      </dsp:txBody>
      <dsp:txXfrm>
        <a:off x="4942957" y="828340"/>
        <a:ext cx="2148945" cy="911674"/>
      </dsp:txXfrm>
    </dsp:sp>
    <dsp:sp modelId="{A606A1C5-E39E-44CC-8FD1-83C2BB46D7C1}">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3E8AE-60E7-4C06-BDE9-38C3D93A1F6E}">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C8BBF1-41EF-401D-A79A-AF940A629CC4}">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Overflow </a:t>
          </a:r>
          <a:endParaRPr lang="en-US" sz="2400" kern="1200"/>
        </a:p>
      </dsp:txBody>
      <dsp:txXfrm>
        <a:off x="8573374" y="828340"/>
        <a:ext cx="2148945" cy="911674"/>
      </dsp:txXfrm>
    </dsp:sp>
    <dsp:sp modelId="{C7C020C6-E1C1-44C1-B599-755F43F42660}">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93264-4623-48CF-9FEB-960BB523B929}">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82BBF-3382-4159-88CD-B13A638D80F3}">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Z-index</a:t>
          </a:r>
          <a:endParaRPr lang="en-US" sz="2400" kern="1200"/>
        </a:p>
      </dsp:txBody>
      <dsp:txXfrm>
        <a:off x="1312541" y="2452790"/>
        <a:ext cx="2148945" cy="911674"/>
      </dsp:txXfrm>
    </dsp:sp>
    <dsp:sp modelId="{1CB05A15-4125-4AA5-BF02-35516115CA4C}">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AB54F-8DAB-4EDE-ACA2-5DC513755E48}">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B1D30E-2326-4912-B741-6F3EFA1F2E9E}">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Practice </a:t>
          </a:r>
          <a:endParaRPr lang="en-US" sz="2400" kern="1200"/>
        </a:p>
      </dsp:txBody>
      <dsp:txXfrm>
        <a:off x="4942957" y="2452790"/>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75B2-ACA5-83C5-7DF0-6C7D12E650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7B17851-5F9C-2E2F-A070-E75FAE2414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B4E0CFD-3C3B-417D-6B9A-A6883B269CCA}"/>
              </a:ext>
            </a:extLst>
          </p:cNvPr>
          <p:cNvSpPr>
            <a:spLocks noGrp="1"/>
          </p:cNvSpPr>
          <p:nvPr>
            <p:ph type="dt" sz="half" idx="10"/>
          </p:nvPr>
        </p:nvSpPr>
        <p:spPr/>
        <p:txBody>
          <a:bodyPr/>
          <a:lstStyle/>
          <a:p>
            <a:fld id="{9DA3E3E7-8CC9-49B3-8D2A-2D746CE648C4}" type="datetimeFigureOut">
              <a:rPr lang="en-GB" smtClean="0"/>
              <a:t>15/08/2025</a:t>
            </a:fld>
            <a:endParaRPr lang="en-GB"/>
          </a:p>
        </p:txBody>
      </p:sp>
      <p:sp>
        <p:nvSpPr>
          <p:cNvPr id="5" name="Footer Placeholder 4">
            <a:extLst>
              <a:ext uri="{FF2B5EF4-FFF2-40B4-BE49-F238E27FC236}">
                <a16:creationId xmlns:a16="http://schemas.microsoft.com/office/drawing/2014/main" id="{E2A67C61-647F-FE1F-C8F5-956D3C82FB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4475AE-AD4A-968A-EDB4-1E5D2A9FD85B}"/>
              </a:ext>
            </a:extLst>
          </p:cNvPr>
          <p:cNvSpPr>
            <a:spLocks noGrp="1"/>
          </p:cNvSpPr>
          <p:nvPr>
            <p:ph type="sldNum" sz="quarter" idx="12"/>
          </p:nvPr>
        </p:nvSpPr>
        <p:spPr/>
        <p:txBody>
          <a:bodyPr/>
          <a:lstStyle/>
          <a:p>
            <a:fld id="{30F49662-1329-4E9E-B901-7116DFDC95E5}" type="slidenum">
              <a:rPr lang="en-GB" smtClean="0"/>
              <a:t>‹#›</a:t>
            </a:fld>
            <a:endParaRPr lang="en-GB"/>
          </a:p>
        </p:txBody>
      </p:sp>
    </p:spTree>
    <p:extLst>
      <p:ext uri="{BB962C8B-B14F-4D97-AF65-F5344CB8AC3E}">
        <p14:creationId xmlns:p14="http://schemas.microsoft.com/office/powerpoint/2010/main" val="343369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3D67-D996-BBC7-0B9C-58D752961E1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8F7DDBC-88A6-73F6-F149-C0963BCE8B3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FD69B4A-FB8E-003D-E7C2-55A9C61ADC3F}"/>
              </a:ext>
            </a:extLst>
          </p:cNvPr>
          <p:cNvSpPr>
            <a:spLocks noGrp="1"/>
          </p:cNvSpPr>
          <p:nvPr>
            <p:ph type="dt" sz="half" idx="10"/>
          </p:nvPr>
        </p:nvSpPr>
        <p:spPr/>
        <p:txBody>
          <a:bodyPr/>
          <a:lstStyle/>
          <a:p>
            <a:fld id="{9DA3E3E7-8CC9-49B3-8D2A-2D746CE648C4}" type="datetimeFigureOut">
              <a:rPr lang="en-GB" smtClean="0"/>
              <a:t>15/08/2025</a:t>
            </a:fld>
            <a:endParaRPr lang="en-GB"/>
          </a:p>
        </p:txBody>
      </p:sp>
      <p:sp>
        <p:nvSpPr>
          <p:cNvPr id="5" name="Footer Placeholder 4">
            <a:extLst>
              <a:ext uri="{FF2B5EF4-FFF2-40B4-BE49-F238E27FC236}">
                <a16:creationId xmlns:a16="http://schemas.microsoft.com/office/drawing/2014/main" id="{19E11AD5-0C43-BD2B-661F-F7225707B5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B07B70-9A80-B1CC-D1D4-52071C9AA7E5}"/>
              </a:ext>
            </a:extLst>
          </p:cNvPr>
          <p:cNvSpPr>
            <a:spLocks noGrp="1"/>
          </p:cNvSpPr>
          <p:nvPr>
            <p:ph type="sldNum" sz="quarter" idx="12"/>
          </p:nvPr>
        </p:nvSpPr>
        <p:spPr/>
        <p:txBody>
          <a:bodyPr/>
          <a:lstStyle/>
          <a:p>
            <a:fld id="{30F49662-1329-4E9E-B901-7116DFDC95E5}" type="slidenum">
              <a:rPr lang="en-GB" smtClean="0"/>
              <a:t>‹#›</a:t>
            </a:fld>
            <a:endParaRPr lang="en-GB"/>
          </a:p>
        </p:txBody>
      </p:sp>
    </p:spTree>
    <p:extLst>
      <p:ext uri="{BB962C8B-B14F-4D97-AF65-F5344CB8AC3E}">
        <p14:creationId xmlns:p14="http://schemas.microsoft.com/office/powerpoint/2010/main" val="154694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25613-5229-C7D7-6BC1-0CA23A65A58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64AF703-EAC4-BD7E-9066-4963FA74400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06CB156-C139-FA62-046C-25562B729027}"/>
              </a:ext>
            </a:extLst>
          </p:cNvPr>
          <p:cNvSpPr>
            <a:spLocks noGrp="1"/>
          </p:cNvSpPr>
          <p:nvPr>
            <p:ph type="dt" sz="half" idx="10"/>
          </p:nvPr>
        </p:nvSpPr>
        <p:spPr/>
        <p:txBody>
          <a:bodyPr/>
          <a:lstStyle/>
          <a:p>
            <a:fld id="{9DA3E3E7-8CC9-49B3-8D2A-2D746CE648C4}" type="datetimeFigureOut">
              <a:rPr lang="en-GB" smtClean="0"/>
              <a:t>15/08/2025</a:t>
            </a:fld>
            <a:endParaRPr lang="en-GB"/>
          </a:p>
        </p:txBody>
      </p:sp>
      <p:sp>
        <p:nvSpPr>
          <p:cNvPr id="5" name="Footer Placeholder 4">
            <a:extLst>
              <a:ext uri="{FF2B5EF4-FFF2-40B4-BE49-F238E27FC236}">
                <a16:creationId xmlns:a16="http://schemas.microsoft.com/office/drawing/2014/main" id="{5FCDCDC4-DAEA-49F7-A15B-1513CF1BE8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4F112E-B06B-874C-D9C9-F8D568D8D836}"/>
              </a:ext>
            </a:extLst>
          </p:cNvPr>
          <p:cNvSpPr>
            <a:spLocks noGrp="1"/>
          </p:cNvSpPr>
          <p:nvPr>
            <p:ph type="sldNum" sz="quarter" idx="12"/>
          </p:nvPr>
        </p:nvSpPr>
        <p:spPr/>
        <p:txBody>
          <a:bodyPr/>
          <a:lstStyle/>
          <a:p>
            <a:fld id="{30F49662-1329-4E9E-B901-7116DFDC95E5}" type="slidenum">
              <a:rPr lang="en-GB" smtClean="0"/>
              <a:t>‹#›</a:t>
            </a:fld>
            <a:endParaRPr lang="en-GB"/>
          </a:p>
        </p:txBody>
      </p:sp>
    </p:spTree>
    <p:extLst>
      <p:ext uri="{BB962C8B-B14F-4D97-AF65-F5344CB8AC3E}">
        <p14:creationId xmlns:p14="http://schemas.microsoft.com/office/powerpoint/2010/main" val="266949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B443-56F7-CB77-9517-96A188C7FAC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1104791-91BF-7085-C1A8-F43D9B07EEB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B1D3A01-0022-3573-6062-151D6CC59A2C}"/>
              </a:ext>
            </a:extLst>
          </p:cNvPr>
          <p:cNvSpPr>
            <a:spLocks noGrp="1"/>
          </p:cNvSpPr>
          <p:nvPr>
            <p:ph type="dt" sz="half" idx="10"/>
          </p:nvPr>
        </p:nvSpPr>
        <p:spPr/>
        <p:txBody>
          <a:bodyPr/>
          <a:lstStyle/>
          <a:p>
            <a:fld id="{9DA3E3E7-8CC9-49B3-8D2A-2D746CE648C4}" type="datetimeFigureOut">
              <a:rPr lang="en-GB" smtClean="0"/>
              <a:t>15/08/2025</a:t>
            </a:fld>
            <a:endParaRPr lang="en-GB"/>
          </a:p>
        </p:txBody>
      </p:sp>
      <p:sp>
        <p:nvSpPr>
          <p:cNvPr id="5" name="Footer Placeholder 4">
            <a:extLst>
              <a:ext uri="{FF2B5EF4-FFF2-40B4-BE49-F238E27FC236}">
                <a16:creationId xmlns:a16="http://schemas.microsoft.com/office/drawing/2014/main" id="{CE45E9CC-73F7-2332-BCF2-EF4DBB113E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65AE9C-E269-ACEE-421D-09B8E45ECC74}"/>
              </a:ext>
            </a:extLst>
          </p:cNvPr>
          <p:cNvSpPr>
            <a:spLocks noGrp="1"/>
          </p:cNvSpPr>
          <p:nvPr>
            <p:ph type="sldNum" sz="quarter" idx="12"/>
          </p:nvPr>
        </p:nvSpPr>
        <p:spPr/>
        <p:txBody>
          <a:bodyPr/>
          <a:lstStyle/>
          <a:p>
            <a:fld id="{30F49662-1329-4E9E-B901-7116DFDC95E5}" type="slidenum">
              <a:rPr lang="en-GB" smtClean="0"/>
              <a:t>‹#›</a:t>
            </a:fld>
            <a:endParaRPr lang="en-GB"/>
          </a:p>
        </p:txBody>
      </p:sp>
    </p:spTree>
    <p:extLst>
      <p:ext uri="{BB962C8B-B14F-4D97-AF65-F5344CB8AC3E}">
        <p14:creationId xmlns:p14="http://schemas.microsoft.com/office/powerpoint/2010/main" val="158638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A3BE-B87B-75DF-8EAA-3F34B227EA6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E16AE7E-4182-02B6-5624-C5B8D5A408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216473-60FB-C256-FBA3-AFD4B8DF55DE}"/>
              </a:ext>
            </a:extLst>
          </p:cNvPr>
          <p:cNvSpPr>
            <a:spLocks noGrp="1"/>
          </p:cNvSpPr>
          <p:nvPr>
            <p:ph type="dt" sz="half" idx="10"/>
          </p:nvPr>
        </p:nvSpPr>
        <p:spPr/>
        <p:txBody>
          <a:bodyPr/>
          <a:lstStyle/>
          <a:p>
            <a:fld id="{9DA3E3E7-8CC9-49B3-8D2A-2D746CE648C4}" type="datetimeFigureOut">
              <a:rPr lang="en-GB" smtClean="0"/>
              <a:t>15/08/2025</a:t>
            </a:fld>
            <a:endParaRPr lang="en-GB"/>
          </a:p>
        </p:txBody>
      </p:sp>
      <p:sp>
        <p:nvSpPr>
          <p:cNvPr id="5" name="Footer Placeholder 4">
            <a:extLst>
              <a:ext uri="{FF2B5EF4-FFF2-40B4-BE49-F238E27FC236}">
                <a16:creationId xmlns:a16="http://schemas.microsoft.com/office/drawing/2014/main" id="{72E365AF-FCFA-FC32-7F6B-1C714CCD05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8C458B-690E-0C38-4584-2D2128030776}"/>
              </a:ext>
            </a:extLst>
          </p:cNvPr>
          <p:cNvSpPr>
            <a:spLocks noGrp="1"/>
          </p:cNvSpPr>
          <p:nvPr>
            <p:ph type="sldNum" sz="quarter" idx="12"/>
          </p:nvPr>
        </p:nvSpPr>
        <p:spPr/>
        <p:txBody>
          <a:bodyPr/>
          <a:lstStyle/>
          <a:p>
            <a:fld id="{30F49662-1329-4E9E-B901-7116DFDC95E5}" type="slidenum">
              <a:rPr lang="en-GB" smtClean="0"/>
              <a:t>‹#›</a:t>
            </a:fld>
            <a:endParaRPr lang="en-GB"/>
          </a:p>
        </p:txBody>
      </p:sp>
    </p:spTree>
    <p:extLst>
      <p:ext uri="{BB962C8B-B14F-4D97-AF65-F5344CB8AC3E}">
        <p14:creationId xmlns:p14="http://schemas.microsoft.com/office/powerpoint/2010/main" val="417650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BA84-2BB8-00E5-B2EF-47126FB7103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41955E3-9D52-A34D-F4F4-35477D2DCF2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BF8FFAF-B7E9-6910-5381-04F25EC9E5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3D7D7DD-3B67-778E-92A4-50F3A17CCB6F}"/>
              </a:ext>
            </a:extLst>
          </p:cNvPr>
          <p:cNvSpPr>
            <a:spLocks noGrp="1"/>
          </p:cNvSpPr>
          <p:nvPr>
            <p:ph type="dt" sz="half" idx="10"/>
          </p:nvPr>
        </p:nvSpPr>
        <p:spPr/>
        <p:txBody>
          <a:bodyPr/>
          <a:lstStyle/>
          <a:p>
            <a:fld id="{9DA3E3E7-8CC9-49B3-8D2A-2D746CE648C4}" type="datetimeFigureOut">
              <a:rPr lang="en-GB" smtClean="0"/>
              <a:t>15/08/2025</a:t>
            </a:fld>
            <a:endParaRPr lang="en-GB"/>
          </a:p>
        </p:txBody>
      </p:sp>
      <p:sp>
        <p:nvSpPr>
          <p:cNvPr id="6" name="Footer Placeholder 5">
            <a:extLst>
              <a:ext uri="{FF2B5EF4-FFF2-40B4-BE49-F238E27FC236}">
                <a16:creationId xmlns:a16="http://schemas.microsoft.com/office/drawing/2014/main" id="{B4A6A735-98C2-CCC6-CB88-CB45113C35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177429-0AE4-659C-BA7A-7F46BE174379}"/>
              </a:ext>
            </a:extLst>
          </p:cNvPr>
          <p:cNvSpPr>
            <a:spLocks noGrp="1"/>
          </p:cNvSpPr>
          <p:nvPr>
            <p:ph type="sldNum" sz="quarter" idx="12"/>
          </p:nvPr>
        </p:nvSpPr>
        <p:spPr/>
        <p:txBody>
          <a:bodyPr/>
          <a:lstStyle/>
          <a:p>
            <a:fld id="{30F49662-1329-4E9E-B901-7116DFDC95E5}" type="slidenum">
              <a:rPr lang="en-GB" smtClean="0"/>
              <a:t>‹#›</a:t>
            </a:fld>
            <a:endParaRPr lang="en-GB"/>
          </a:p>
        </p:txBody>
      </p:sp>
    </p:spTree>
    <p:extLst>
      <p:ext uri="{BB962C8B-B14F-4D97-AF65-F5344CB8AC3E}">
        <p14:creationId xmlns:p14="http://schemas.microsoft.com/office/powerpoint/2010/main" val="324981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1521-EB62-CACB-C3BA-4CEEEB1595D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484687D-D466-0355-4BDB-0D90AF8FE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D068E4-0AF9-AA80-8FA8-D58AA056C6B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82F8173-DF15-502F-76A2-FFC5BF5597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72CA1CC-0857-1B05-7D11-B1273F38F4F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50C4D50-517B-1AED-7E60-6E019C0A215B}"/>
              </a:ext>
            </a:extLst>
          </p:cNvPr>
          <p:cNvSpPr>
            <a:spLocks noGrp="1"/>
          </p:cNvSpPr>
          <p:nvPr>
            <p:ph type="dt" sz="half" idx="10"/>
          </p:nvPr>
        </p:nvSpPr>
        <p:spPr/>
        <p:txBody>
          <a:bodyPr/>
          <a:lstStyle/>
          <a:p>
            <a:fld id="{9DA3E3E7-8CC9-49B3-8D2A-2D746CE648C4}" type="datetimeFigureOut">
              <a:rPr lang="en-GB" smtClean="0"/>
              <a:t>15/08/2025</a:t>
            </a:fld>
            <a:endParaRPr lang="en-GB"/>
          </a:p>
        </p:txBody>
      </p:sp>
      <p:sp>
        <p:nvSpPr>
          <p:cNvPr id="8" name="Footer Placeholder 7">
            <a:extLst>
              <a:ext uri="{FF2B5EF4-FFF2-40B4-BE49-F238E27FC236}">
                <a16:creationId xmlns:a16="http://schemas.microsoft.com/office/drawing/2014/main" id="{EFEAD4D9-B171-FAD2-4275-DE181AE550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4CC050D-679F-7E64-C58B-A61DC23DD338}"/>
              </a:ext>
            </a:extLst>
          </p:cNvPr>
          <p:cNvSpPr>
            <a:spLocks noGrp="1"/>
          </p:cNvSpPr>
          <p:nvPr>
            <p:ph type="sldNum" sz="quarter" idx="12"/>
          </p:nvPr>
        </p:nvSpPr>
        <p:spPr/>
        <p:txBody>
          <a:bodyPr/>
          <a:lstStyle/>
          <a:p>
            <a:fld id="{30F49662-1329-4E9E-B901-7116DFDC95E5}" type="slidenum">
              <a:rPr lang="en-GB" smtClean="0"/>
              <a:t>‹#›</a:t>
            </a:fld>
            <a:endParaRPr lang="en-GB"/>
          </a:p>
        </p:txBody>
      </p:sp>
    </p:spTree>
    <p:extLst>
      <p:ext uri="{BB962C8B-B14F-4D97-AF65-F5344CB8AC3E}">
        <p14:creationId xmlns:p14="http://schemas.microsoft.com/office/powerpoint/2010/main" val="241517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69B1-3CB1-6F0A-9435-D23A75A68F9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E578AA9-6627-39C7-D7F4-5A5476703E54}"/>
              </a:ext>
            </a:extLst>
          </p:cNvPr>
          <p:cNvSpPr>
            <a:spLocks noGrp="1"/>
          </p:cNvSpPr>
          <p:nvPr>
            <p:ph type="dt" sz="half" idx="10"/>
          </p:nvPr>
        </p:nvSpPr>
        <p:spPr/>
        <p:txBody>
          <a:bodyPr/>
          <a:lstStyle/>
          <a:p>
            <a:fld id="{9DA3E3E7-8CC9-49B3-8D2A-2D746CE648C4}" type="datetimeFigureOut">
              <a:rPr lang="en-GB" smtClean="0"/>
              <a:t>15/08/2025</a:t>
            </a:fld>
            <a:endParaRPr lang="en-GB"/>
          </a:p>
        </p:txBody>
      </p:sp>
      <p:sp>
        <p:nvSpPr>
          <p:cNvPr id="4" name="Footer Placeholder 3">
            <a:extLst>
              <a:ext uri="{FF2B5EF4-FFF2-40B4-BE49-F238E27FC236}">
                <a16:creationId xmlns:a16="http://schemas.microsoft.com/office/drawing/2014/main" id="{D53304D4-D32B-5B4D-27FE-DD5DC04B631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1BAEF5-84F3-2173-AB18-82F00EEF5BB5}"/>
              </a:ext>
            </a:extLst>
          </p:cNvPr>
          <p:cNvSpPr>
            <a:spLocks noGrp="1"/>
          </p:cNvSpPr>
          <p:nvPr>
            <p:ph type="sldNum" sz="quarter" idx="12"/>
          </p:nvPr>
        </p:nvSpPr>
        <p:spPr/>
        <p:txBody>
          <a:bodyPr/>
          <a:lstStyle/>
          <a:p>
            <a:fld id="{30F49662-1329-4E9E-B901-7116DFDC95E5}" type="slidenum">
              <a:rPr lang="en-GB" smtClean="0"/>
              <a:t>‹#›</a:t>
            </a:fld>
            <a:endParaRPr lang="en-GB"/>
          </a:p>
        </p:txBody>
      </p:sp>
    </p:spTree>
    <p:extLst>
      <p:ext uri="{BB962C8B-B14F-4D97-AF65-F5344CB8AC3E}">
        <p14:creationId xmlns:p14="http://schemas.microsoft.com/office/powerpoint/2010/main" val="134215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275C6-D95B-1E35-68D9-1D4D701658A9}"/>
              </a:ext>
            </a:extLst>
          </p:cNvPr>
          <p:cNvSpPr>
            <a:spLocks noGrp="1"/>
          </p:cNvSpPr>
          <p:nvPr>
            <p:ph type="dt" sz="half" idx="10"/>
          </p:nvPr>
        </p:nvSpPr>
        <p:spPr/>
        <p:txBody>
          <a:bodyPr/>
          <a:lstStyle/>
          <a:p>
            <a:fld id="{9DA3E3E7-8CC9-49B3-8D2A-2D746CE648C4}" type="datetimeFigureOut">
              <a:rPr lang="en-GB" smtClean="0"/>
              <a:t>15/08/2025</a:t>
            </a:fld>
            <a:endParaRPr lang="en-GB"/>
          </a:p>
        </p:txBody>
      </p:sp>
      <p:sp>
        <p:nvSpPr>
          <p:cNvPr id="3" name="Footer Placeholder 2">
            <a:extLst>
              <a:ext uri="{FF2B5EF4-FFF2-40B4-BE49-F238E27FC236}">
                <a16:creationId xmlns:a16="http://schemas.microsoft.com/office/drawing/2014/main" id="{01413F6E-FEE8-B50F-AC91-6BC1C53D7A8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BE1475A-2DCC-A4A3-5F4E-EC978F715764}"/>
              </a:ext>
            </a:extLst>
          </p:cNvPr>
          <p:cNvSpPr>
            <a:spLocks noGrp="1"/>
          </p:cNvSpPr>
          <p:nvPr>
            <p:ph type="sldNum" sz="quarter" idx="12"/>
          </p:nvPr>
        </p:nvSpPr>
        <p:spPr/>
        <p:txBody>
          <a:bodyPr/>
          <a:lstStyle/>
          <a:p>
            <a:fld id="{30F49662-1329-4E9E-B901-7116DFDC95E5}" type="slidenum">
              <a:rPr lang="en-GB" smtClean="0"/>
              <a:t>‹#›</a:t>
            </a:fld>
            <a:endParaRPr lang="en-GB"/>
          </a:p>
        </p:txBody>
      </p:sp>
    </p:spTree>
    <p:extLst>
      <p:ext uri="{BB962C8B-B14F-4D97-AF65-F5344CB8AC3E}">
        <p14:creationId xmlns:p14="http://schemas.microsoft.com/office/powerpoint/2010/main" val="224420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A7F6-79DC-2C95-8C09-C93BB1CF5F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D9100B0-1655-D488-640C-3A0620728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A3616F1-EE92-95B2-CF34-5CEC509E2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503451-6F42-4245-2C1C-AAAF6D2579AA}"/>
              </a:ext>
            </a:extLst>
          </p:cNvPr>
          <p:cNvSpPr>
            <a:spLocks noGrp="1"/>
          </p:cNvSpPr>
          <p:nvPr>
            <p:ph type="dt" sz="half" idx="10"/>
          </p:nvPr>
        </p:nvSpPr>
        <p:spPr/>
        <p:txBody>
          <a:bodyPr/>
          <a:lstStyle/>
          <a:p>
            <a:fld id="{9DA3E3E7-8CC9-49B3-8D2A-2D746CE648C4}" type="datetimeFigureOut">
              <a:rPr lang="en-GB" smtClean="0"/>
              <a:t>15/08/2025</a:t>
            </a:fld>
            <a:endParaRPr lang="en-GB"/>
          </a:p>
        </p:txBody>
      </p:sp>
      <p:sp>
        <p:nvSpPr>
          <p:cNvPr id="6" name="Footer Placeholder 5">
            <a:extLst>
              <a:ext uri="{FF2B5EF4-FFF2-40B4-BE49-F238E27FC236}">
                <a16:creationId xmlns:a16="http://schemas.microsoft.com/office/drawing/2014/main" id="{81539FD5-D980-7822-0B51-980C71A469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E1256B-851F-C395-B64A-6369D9EED646}"/>
              </a:ext>
            </a:extLst>
          </p:cNvPr>
          <p:cNvSpPr>
            <a:spLocks noGrp="1"/>
          </p:cNvSpPr>
          <p:nvPr>
            <p:ph type="sldNum" sz="quarter" idx="12"/>
          </p:nvPr>
        </p:nvSpPr>
        <p:spPr/>
        <p:txBody>
          <a:bodyPr/>
          <a:lstStyle/>
          <a:p>
            <a:fld id="{30F49662-1329-4E9E-B901-7116DFDC95E5}" type="slidenum">
              <a:rPr lang="en-GB" smtClean="0"/>
              <a:t>‹#›</a:t>
            </a:fld>
            <a:endParaRPr lang="en-GB"/>
          </a:p>
        </p:txBody>
      </p:sp>
    </p:spTree>
    <p:extLst>
      <p:ext uri="{BB962C8B-B14F-4D97-AF65-F5344CB8AC3E}">
        <p14:creationId xmlns:p14="http://schemas.microsoft.com/office/powerpoint/2010/main" val="340553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118E-4279-19FF-025D-C9B05F4906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84D9A388-764F-F5BE-1ED3-3AE7ACEAA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0EB2122-8771-C11D-59FF-E481E83AE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89B81A-4E6C-5526-479A-F01C9B5E8FEF}"/>
              </a:ext>
            </a:extLst>
          </p:cNvPr>
          <p:cNvSpPr>
            <a:spLocks noGrp="1"/>
          </p:cNvSpPr>
          <p:nvPr>
            <p:ph type="dt" sz="half" idx="10"/>
          </p:nvPr>
        </p:nvSpPr>
        <p:spPr/>
        <p:txBody>
          <a:bodyPr/>
          <a:lstStyle/>
          <a:p>
            <a:fld id="{9DA3E3E7-8CC9-49B3-8D2A-2D746CE648C4}" type="datetimeFigureOut">
              <a:rPr lang="en-GB" smtClean="0"/>
              <a:t>15/08/2025</a:t>
            </a:fld>
            <a:endParaRPr lang="en-GB"/>
          </a:p>
        </p:txBody>
      </p:sp>
      <p:sp>
        <p:nvSpPr>
          <p:cNvPr id="6" name="Footer Placeholder 5">
            <a:extLst>
              <a:ext uri="{FF2B5EF4-FFF2-40B4-BE49-F238E27FC236}">
                <a16:creationId xmlns:a16="http://schemas.microsoft.com/office/drawing/2014/main" id="{F0FEBFA9-208B-CAEB-D2D6-8B5E4A083D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5D7D1D-213C-27F0-704B-72618D8BF310}"/>
              </a:ext>
            </a:extLst>
          </p:cNvPr>
          <p:cNvSpPr>
            <a:spLocks noGrp="1"/>
          </p:cNvSpPr>
          <p:nvPr>
            <p:ph type="sldNum" sz="quarter" idx="12"/>
          </p:nvPr>
        </p:nvSpPr>
        <p:spPr/>
        <p:txBody>
          <a:bodyPr/>
          <a:lstStyle/>
          <a:p>
            <a:fld id="{30F49662-1329-4E9E-B901-7116DFDC95E5}" type="slidenum">
              <a:rPr lang="en-GB" smtClean="0"/>
              <a:t>‹#›</a:t>
            </a:fld>
            <a:endParaRPr lang="en-GB"/>
          </a:p>
        </p:txBody>
      </p:sp>
    </p:spTree>
    <p:extLst>
      <p:ext uri="{BB962C8B-B14F-4D97-AF65-F5344CB8AC3E}">
        <p14:creationId xmlns:p14="http://schemas.microsoft.com/office/powerpoint/2010/main" val="378526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B4E13E-A90F-6958-B51C-1B69F17D6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B3EDCAD-7E24-DA24-5FC8-B0CA0C1E8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9301AB4-DD15-12A5-42A4-ABB009C07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A3E3E7-8CC9-49B3-8D2A-2D746CE648C4}" type="datetimeFigureOut">
              <a:rPr lang="en-GB" smtClean="0"/>
              <a:t>15/08/2025</a:t>
            </a:fld>
            <a:endParaRPr lang="en-GB"/>
          </a:p>
        </p:txBody>
      </p:sp>
      <p:sp>
        <p:nvSpPr>
          <p:cNvPr id="5" name="Footer Placeholder 4">
            <a:extLst>
              <a:ext uri="{FF2B5EF4-FFF2-40B4-BE49-F238E27FC236}">
                <a16:creationId xmlns:a16="http://schemas.microsoft.com/office/drawing/2014/main" id="{90D44046-FF03-54B1-BE9C-BD6789AF35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4AC038A-5646-57D0-C7DA-50F34CC387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F49662-1329-4E9E-B901-7116DFDC95E5}" type="slidenum">
              <a:rPr lang="en-GB" smtClean="0"/>
              <a:t>‹#›</a:t>
            </a:fld>
            <a:endParaRPr lang="en-GB"/>
          </a:p>
        </p:txBody>
      </p:sp>
    </p:spTree>
    <p:extLst>
      <p:ext uri="{BB962C8B-B14F-4D97-AF65-F5344CB8AC3E}">
        <p14:creationId xmlns:p14="http://schemas.microsoft.com/office/powerpoint/2010/main" val="1894970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Web/CSS/posi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58EF4E-76CA-1EB3-19FF-7A6952FB8069}"/>
              </a:ext>
            </a:extLst>
          </p:cNvPr>
          <p:cNvSpPr>
            <a:spLocks noGrp="1"/>
          </p:cNvSpPr>
          <p:nvPr>
            <p:ph type="ctrTitle"/>
          </p:nvPr>
        </p:nvSpPr>
        <p:spPr>
          <a:xfrm>
            <a:off x="3581400" y="965580"/>
            <a:ext cx="5204489" cy="3160593"/>
          </a:xfrm>
        </p:spPr>
        <p:txBody>
          <a:bodyPr>
            <a:normAutofit/>
          </a:bodyPr>
          <a:lstStyle/>
          <a:p>
            <a:r>
              <a:rPr lang="en-GB" sz="5400">
                <a:solidFill>
                  <a:schemeClr val="bg1"/>
                </a:solidFill>
              </a:rPr>
              <a:t>DSC Frontend course</a:t>
            </a:r>
            <a:br>
              <a:rPr lang="en-GB" sz="5400">
                <a:solidFill>
                  <a:schemeClr val="bg1"/>
                </a:solidFill>
              </a:rPr>
            </a:br>
            <a:r>
              <a:rPr lang="en-GB" sz="5400">
                <a:solidFill>
                  <a:schemeClr val="bg1"/>
                </a:solidFill>
              </a:rPr>
              <a:t>session 5</a:t>
            </a:r>
          </a:p>
        </p:txBody>
      </p:sp>
      <p:sp>
        <p:nvSpPr>
          <p:cNvPr id="3" name="Subtitle 2">
            <a:extLst>
              <a:ext uri="{FF2B5EF4-FFF2-40B4-BE49-F238E27FC236}">
                <a16:creationId xmlns:a16="http://schemas.microsoft.com/office/drawing/2014/main" id="{2922BD50-EDA7-D475-7829-292CBCE5FE4D}"/>
              </a:ext>
            </a:extLst>
          </p:cNvPr>
          <p:cNvSpPr>
            <a:spLocks noGrp="1"/>
          </p:cNvSpPr>
          <p:nvPr>
            <p:ph type="subTitle" idx="1"/>
          </p:nvPr>
        </p:nvSpPr>
        <p:spPr>
          <a:xfrm>
            <a:off x="3820817" y="4409960"/>
            <a:ext cx="4508641" cy="1116414"/>
          </a:xfrm>
        </p:spPr>
        <p:txBody>
          <a:bodyPr>
            <a:normAutofit/>
          </a:bodyPr>
          <a:lstStyle/>
          <a:p>
            <a:r>
              <a:rPr lang="en-GB" sz="2000">
                <a:solidFill>
                  <a:schemeClr val="bg1"/>
                </a:solidFill>
              </a:rPr>
              <a:t>Created by Ahmed samir</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7986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12B7-C1E7-C2BA-EF08-92238625D39F}"/>
              </a:ext>
            </a:extLst>
          </p:cNvPr>
          <p:cNvSpPr>
            <a:spLocks noGrp="1"/>
          </p:cNvSpPr>
          <p:nvPr>
            <p:ph type="title"/>
          </p:nvPr>
        </p:nvSpPr>
        <p:spPr/>
        <p:txBody>
          <a:bodyPr/>
          <a:lstStyle/>
          <a:p>
            <a:r>
              <a:rPr lang="en-GB" dirty="0"/>
              <a:t>Pseudo-classes</a:t>
            </a:r>
          </a:p>
        </p:txBody>
      </p:sp>
      <p:graphicFrame>
        <p:nvGraphicFramePr>
          <p:cNvPr id="4" name="Content Placeholder 3">
            <a:extLst>
              <a:ext uri="{FF2B5EF4-FFF2-40B4-BE49-F238E27FC236}">
                <a16:creationId xmlns:a16="http://schemas.microsoft.com/office/drawing/2014/main" id="{442ECB12-04C4-190F-027D-21CE4C9B439E}"/>
              </a:ext>
            </a:extLst>
          </p:cNvPr>
          <p:cNvGraphicFramePr>
            <a:graphicFrameLocks noGrp="1"/>
          </p:cNvGraphicFramePr>
          <p:nvPr>
            <p:ph idx="1"/>
            <p:extLst>
              <p:ext uri="{D42A27DB-BD31-4B8C-83A1-F6EECF244321}">
                <p14:modId xmlns:p14="http://schemas.microsoft.com/office/powerpoint/2010/main" val="4170246375"/>
              </p:ext>
            </p:extLst>
          </p:nvPr>
        </p:nvGraphicFramePr>
        <p:xfrm>
          <a:off x="838200" y="2695242"/>
          <a:ext cx="10515600" cy="2194560"/>
        </p:xfrm>
        <a:graphic>
          <a:graphicData uri="http://schemas.openxmlformats.org/drawingml/2006/table">
            <a:tbl>
              <a:tblPr>
                <a:tableStyleId>{08FB837D-C827-4EFA-A057-4D05807E0F7C}</a:tableStyleId>
              </a:tblPr>
              <a:tblGrid>
                <a:gridCol w="5257800">
                  <a:extLst>
                    <a:ext uri="{9D8B030D-6E8A-4147-A177-3AD203B41FA5}">
                      <a16:colId xmlns:a16="http://schemas.microsoft.com/office/drawing/2014/main" val="3289892791"/>
                    </a:ext>
                  </a:extLst>
                </a:gridCol>
                <a:gridCol w="5257800">
                  <a:extLst>
                    <a:ext uri="{9D8B030D-6E8A-4147-A177-3AD203B41FA5}">
                      <a16:colId xmlns:a16="http://schemas.microsoft.com/office/drawing/2014/main" val="2472717218"/>
                    </a:ext>
                  </a:extLst>
                </a:gridCol>
              </a:tblGrid>
              <a:tr h="0">
                <a:tc>
                  <a:txBody>
                    <a:bodyPr/>
                    <a:lstStyle/>
                    <a:p>
                      <a:pPr>
                        <a:buNone/>
                      </a:pPr>
                      <a:r>
                        <a:rPr lang="en-GB" b="1" dirty="0"/>
                        <a:t>Pseudo-class</a:t>
                      </a:r>
                    </a:p>
                  </a:txBody>
                  <a:tcPr anchor="ctr"/>
                </a:tc>
                <a:tc>
                  <a:txBody>
                    <a:bodyPr/>
                    <a:lstStyle/>
                    <a:p>
                      <a:pPr>
                        <a:buNone/>
                      </a:pPr>
                      <a:r>
                        <a:rPr lang="en-GB" b="1" dirty="0"/>
                        <a:t>Usage Example</a:t>
                      </a:r>
                    </a:p>
                  </a:txBody>
                  <a:tcPr anchor="ctr"/>
                </a:tc>
                <a:extLst>
                  <a:ext uri="{0D108BD9-81ED-4DB2-BD59-A6C34878D82A}">
                    <a16:rowId xmlns:a16="http://schemas.microsoft.com/office/drawing/2014/main" val="1758156072"/>
                  </a:ext>
                </a:extLst>
              </a:tr>
              <a:tr h="0">
                <a:tc>
                  <a:txBody>
                    <a:bodyPr/>
                    <a:lstStyle/>
                    <a:p>
                      <a:pPr>
                        <a:buNone/>
                      </a:pPr>
                      <a:r>
                        <a:rPr lang="en-GB" dirty="0"/>
                        <a:t>:hover</a:t>
                      </a:r>
                    </a:p>
                  </a:txBody>
                  <a:tcPr anchor="ctr"/>
                </a:tc>
                <a:tc>
                  <a:txBody>
                    <a:bodyPr/>
                    <a:lstStyle/>
                    <a:p>
                      <a:pPr>
                        <a:buNone/>
                      </a:pPr>
                      <a:r>
                        <a:rPr lang="en-GB" dirty="0"/>
                        <a:t>When mouse is over an element.</a:t>
                      </a:r>
                    </a:p>
                  </a:txBody>
                  <a:tcPr anchor="ctr"/>
                </a:tc>
                <a:extLst>
                  <a:ext uri="{0D108BD9-81ED-4DB2-BD59-A6C34878D82A}">
                    <a16:rowId xmlns:a16="http://schemas.microsoft.com/office/drawing/2014/main" val="381477703"/>
                  </a:ext>
                </a:extLst>
              </a:tr>
              <a:tr h="0">
                <a:tc>
                  <a:txBody>
                    <a:bodyPr/>
                    <a:lstStyle/>
                    <a:p>
                      <a:pPr>
                        <a:buNone/>
                      </a:pPr>
                      <a:r>
                        <a:rPr lang="en-GB" dirty="0"/>
                        <a:t>:active</a:t>
                      </a:r>
                    </a:p>
                  </a:txBody>
                  <a:tcPr anchor="ctr"/>
                </a:tc>
                <a:tc>
                  <a:txBody>
                    <a:bodyPr/>
                    <a:lstStyle/>
                    <a:p>
                      <a:pPr>
                        <a:buNone/>
                      </a:pPr>
                      <a:r>
                        <a:rPr lang="en-GB" dirty="0"/>
                        <a:t>While element is clicked.</a:t>
                      </a:r>
                    </a:p>
                  </a:txBody>
                  <a:tcPr anchor="ctr"/>
                </a:tc>
                <a:extLst>
                  <a:ext uri="{0D108BD9-81ED-4DB2-BD59-A6C34878D82A}">
                    <a16:rowId xmlns:a16="http://schemas.microsoft.com/office/drawing/2014/main" val="3233808722"/>
                  </a:ext>
                </a:extLst>
              </a:tr>
              <a:tr h="0">
                <a:tc>
                  <a:txBody>
                    <a:bodyPr/>
                    <a:lstStyle/>
                    <a:p>
                      <a:pPr>
                        <a:buNone/>
                      </a:pPr>
                      <a:r>
                        <a:rPr lang="en-GB"/>
                        <a:t>:focus</a:t>
                      </a:r>
                    </a:p>
                  </a:txBody>
                  <a:tcPr anchor="ctr"/>
                </a:tc>
                <a:tc>
                  <a:txBody>
                    <a:bodyPr/>
                    <a:lstStyle/>
                    <a:p>
                      <a:pPr>
                        <a:buNone/>
                      </a:pPr>
                      <a:r>
                        <a:rPr lang="en-GB"/>
                        <a:t>When element is selected (e.g., input field).</a:t>
                      </a:r>
                    </a:p>
                  </a:txBody>
                  <a:tcPr anchor="ctr"/>
                </a:tc>
                <a:extLst>
                  <a:ext uri="{0D108BD9-81ED-4DB2-BD59-A6C34878D82A}">
                    <a16:rowId xmlns:a16="http://schemas.microsoft.com/office/drawing/2014/main" val="623393075"/>
                  </a:ext>
                </a:extLst>
              </a:tr>
              <a:tr h="0">
                <a:tc>
                  <a:txBody>
                    <a:bodyPr/>
                    <a:lstStyle/>
                    <a:p>
                      <a:pPr>
                        <a:buNone/>
                      </a:pPr>
                      <a:r>
                        <a:rPr lang="en-GB"/>
                        <a:t>:first-child</a:t>
                      </a:r>
                    </a:p>
                  </a:txBody>
                  <a:tcPr anchor="ctr"/>
                </a:tc>
                <a:tc>
                  <a:txBody>
                    <a:bodyPr/>
                    <a:lstStyle/>
                    <a:p>
                      <a:pPr>
                        <a:buNone/>
                      </a:pPr>
                      <a:r>
                        <a:rPr lang="en-GB" dirty="0"/>
                        <a:t>Targets first child of a parent.</a:t>
                      </a:r>
                    </a:p>
                  </a:txBody>
                  <a:tcPr anchor="ctr"/>
                </a:tc>
                <a:extLst>
                  <a:ext uri="{0D108BD9-81ED-4DB2-BD59-A6C34878D82A}">
                    <a16:rowId xmlns:a16="http://schemas.microsoft.com/office/drawing/2014/main" val="1296263917"/>
                  </a:ext>
                </a:extLst>
              </a:tr>
              <a:tr h="0">
                <a:tc>
                  <a:txBody>
                    <a:bodyPr/>
                    <a:lstStyle/>
                    <a:p>
                      <a:pPr>
                        <a:buNone/>
                      </a:pPr>
                      <a:r>
                        <a:rPr lang="en-GB" dirty="0"/>
                        <a:t>:nth-child(n)</a:t>
                      </a:r>
                    </a:p>
                  </a:txBody>
                  <a:tcPr anchor="ctr"/>
                </a:tc>
                <a:tc>
                  <a:txBody>
                    <a:bodyPr/>
                    <a:lstStyle/>
                    <a:p>
                      <a:pPr>
                        <a:buNone/>
                      </a:pPr>
                      <a:r>
                        <a:rPr lang="en-GB" dirty="0"/>
                        <a:t>Targets specific child elements.</a:t>
                      </a:r>
                    </a:p>
                  </a:txBody>
                  <a:tcPr anchor="ctr"/>
                </a:tc>
                <a:extLst>
                  <a:ext uri="{0D108BD9-81ED-4DB2-BD59-A6C34878D82A}">
                    <a16:rowId xmlns:a16="http://schemas.microsoft.com/office/drawing/2014/main" val="3628333124"/>
                  </a:ext>
                </a:extLst>
              </a:tr>
            </a:tbl>
          </a:graphicData>
        </a:graphic>
      </p:graphicFrame>
      <p:sp>
        <p:nvSpPr>
          <p:cNvPr id="6" name="TextBox 5">
            <a:extLst>
              <a:ext uri="{FF2B5EF4-FFF2-40B4-BE49-F238E27FC236}">
                <a16:creationId xmlns:a16="http://schemas.microsoft.com/office/drawing/2014/main" id="{5A9485A6-9FC5-CE47-6C95-46966A20D69F}"/>
              </a:ext>
            </a:extLst>
          </p:cNvPr>
          <p:cNvSpPr txBox="1"/>
          <p:nvPr/>
        </p:nvSpPr>
        <p:spPr>
          <a:xfrm>
            <a:off x="1130709" y="1690688"/>
            <a:ext cx="9330813" cy="923330"/>
          </a:xfrm>
          <a:prstGeom prst="rect">
            <a:avLst/>
          </a:prstGeom>
          <a:noFill/>
        </p:spPr>
        <p:txBody>
          <a:bodyPr wrap="square">
            <a:spAutoFit/>
          </a:bodyPr>
          <a:lstStyle/>
          <a:p>
            <a:r>
              <a:rPr lang="en-GB" dirty="0"/>
              <a:t>A CSS pseudo-class is a keyword added to a selector that lets you style a specific state of the selected element(s). For example, the pseudo-class :hover can be used to select a button when a user's pointer hovers over the button and this selected button can then be styled.</a:t>
            </a:r>
          </a:p>
        </p:txBody>
      </p:sp>
      <p:sp>
        <p:nvSpPr>
          <p:cNvPr id="8" name="TextBox 7">
            <a:extLst>
              <a:ext uri="{FF2B5EF4-FFF2-40B4-BE49-F238E27FC236}">
                <a16:creationId xmlns:a16="http://schemas.microsoft.com/office/drawing/2014/main" id="{948ECAD1-2BEC-C685-0374-1742F62D28BD}"/>
              </a:ext>
            </a:extLst>
          </p:cNvPr>
          <p:cNvSpPr txBox="1"/>
          <p:nvPr/>
        </p:nvSpPr>
        <p:spPr>
          <a:xfrm>
            <a:off x="1130709" y="5167312"/>
            <a:ext cx="5899356" cy="1200329"/>
          </a:xfrm>
          <a:prstGeom prst="rect">
            <a:avLst/>
          </a:prstGeom>
          <a:noFill/>
        </p:spPr>
        <p:txBody>
          <a:bodyPr wrap="square">
            <a:spAutoFit/>
          </a:bodyPr>
          <a:lstStyle/>
          <a:p>
            <a:r>
              <a:rPr lang="en-GB" dirty="0"/>
              <a:t>/* Any button over which the user's pointer is hovering */</a:t>
            </a:r>
          </a:p>
          <a:p>
            <a:r>
              <a:rPr lang="en-GB" dirty="0" err="1"/>
              <a:t>button:hover</a:t>
            </a:r>
            <a:r>
              <a:rPr lang="en-GB" dirty="0"/>
              <a:t> {</a:t>
            </a:r>
          </a:p>
          <a:p>
            <a:r>
              <a:rPr lang="en-GB" dirty="0"/>
              <a:t>  </a:t>
            </a:r>
            <a:r>
              <a:rPr lang="en-GB" dirty="0" err="1"/>
              <a:t>color</a:t>
            </a:r>
            <a:r>
              <a:rPr lang="en-GB" dirty="0"/>
              <a:t>: blue;</a:t>
            </a:r>
          </a:p>
          <a:p>
            <a:r>
              <a:rPr lang="en-GB" dirty="0"/>
              <a:t>}</a:t>
            </a:r>
          </a:p>
        </p:txBody>
      </p:sp>
    </p:spTree>
    <p:extLst>
      <p:ext uri="{BB962C8B-B14F-4D97-AF65-F5344CB8AC3E}">
        <p14:creationId xmlns:p14="http://schemas.microsoft.com/office/powerpoint/2010/main" val="986404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D062-3B8D-DBD5-2A5D-FC77FA162ABE}"/>
              </a:ext>
            </a:extLst>
          </p:cNvPr>
          <p:cNvSpPr>
            <a:spLocks noGrp="1"/>
          </p:cNvSpPr>
          <p:nvPr>
            <p:ph type="title"/>
          </p:nvPr>
        </p:nvSpPr>
        <p:spPr/>
        <p:txBody>
          <a:bodyPr/>
          <a:lstStyle/>
          <a:p>
            <a:r>
              <a:rPr lang="en-GB" dirty="0"/>
              <a:t>Z- index </a:t>
            </a:r>
          </a:p>
        </p:txBody>
      </p:sp>
      <p:sp>
        <p:nvSpPr>
          <p:cNvPr id="3" name="Content Placeholder 2">
            <a:extLst>
              <a:ext uri="{FF2B5EF4-FFF2-40B4-BE49-F238E27FC236}">
                <a16:creationId xmlns:a16="http://schemas.microsoft.com/office/drawing/2014/main" id="{1D6196AA-F995-998A-19A7-7DD8B1779AF8}"/>
              </a:ext>
            </a:extLst>
          </p:cNvPr>
          <p:cNvSpPr>
            <a:spLocks noGrp="1"/>
          </p:cNvSpPr>
          <p:nvPr>
            <p:ph idx="1"/>
          </p:nvPr>
        </p:nvSpPr>
        <p:spPr/>
        <p:txBody>
          <a:bodyPr/>
          <a:lstStyle/>
          <a:p>
            <a:pPr marL="0" indent="0">
              <a:buNone/>
            </a:pPr>
            <a:r>
              <a:rPr lang="en-GB" dirty="0"/>
              <a:t>The z-index property specifies the stack order of an element.</a:t>
            </a:r>
          </a:p>
          <a:p>
            <a:pPr marL="0" indent="0">
              <a:buNone/>
            </a:pPr>
            <a:r>
              <a:rPr lang="en-GB" dirty="0"/>
              <a:t>An element with greater stack order is always in front of an element with a lower stack order.</a:t>
            </a:r>
          </a:p>
        </p:txBody>
      </p:sp>
      <p:sp>
        <p:nvSpPr>
          <p:cNvPr id="6" name="TextBox 5">
            <a:extLst>
              <a:ext uri="{FF2B5EF4-FFF2-40B4-BE49-F238E27FC236}">
                <a16:creationId xmlns:a16="http://schemas.microsoft.com/office/drawing/2014/main" id="{58C787D5-AF05-61A6-98D1-E252C4548C85}"/>
              </a:ext>
            </a:extLst>
          </p:cNvPr>
          <p:cNvSpPr txBox="1"/>
          <p:nvPr/>
        </p:nvSpPr>
        <p:spPr>
          <a:xfrm>
            <a:off x="838200" y="3294063"/>
            <a:ext cx="6096000" cy="923330"/>
          </a:xfrm>
          <a:prstGeom prst="rect">
            <a:avLst/>
          </a:prstGeom>
          <a:noFill/>
        </p:spPr>
        <p:txBody>
          <a:bodyPr wrap="square">
            <a:spAutoFit/>
          </a:bodyPr>
          <a:lstStyle/>
          <a:p>
            <a:r>
              <a:rPr lang="en-GB" dirty="0"/>
              <a:t>Higher value → element appears on </a:t>
            </a:r>
            <a:r>
              <a:rPr lang="en-GB" dirty="0" err="1"/>
              <a:t>top.Works</a:t>
            </a:r>
            <a:r>
              <a:rPr lang="en-GB" dirty="0"/>
              <a:t> only on elements with position set to relative, absolute, fixed, or </a:t>
            </a:r>
            <a:r>
              <a:rPr lang="en-GB" dirty="0" err="1"/>
              <a:t>sticky.Default</a:t>
            </a:r>
            <a:r>
              <a:rPr lang="en-GB" dirty="0"/>
              <a:t> value is auto (follows HTML order).</a:t>
            </a:r>
          </a:p>
        </p:txBody>
      </p:sp>
      <p:sp>
        <p:nvSpPr>
          <p:cNvPr id="8" name="TextBox 7">
            <a:extLst>
              <a:ext uri="{FF2B5EF4-FFF2-40B4-BE49-F238E27FC236}">
                <a16:creationId xmlns:a16="http://schemas.microsoft.com/office/drawing/2014/main" id="{0F069540-99B8-F0A4-80D9-BA75971B794D}"/>
              </a:ext>
            </a:extLst>
          </p:cNvPr>
          <p:cNvSpPr txBox="1"/>
          <p:nvPr/>
        </p:nvSpPr>
        <p:spPr>
          <a:xfrm>
            <a:off x="1029928" y="4352330"/>
            <a:ext cx="5479027" cy="2308324"/>
          </a:xfrm>
          <a:prstGeom prst="rect">
            <a:avLst/>
          </a:prstGeom>
          <a:noFill/>
        </p:spPr>
        <p:txBody>
          <a:bodyPr wrap="square">
            <a:spAutoFit/>
          </a:bodyPr>
          <a:lstStyle/>
          <a:p>
            <a:r>
              <a:rPr lang="en-GB" dirty="0"/>
              <a:t>.box1 {</a:t>
            </a:r>
          </a:p>
          <a:p>
            <a:r>
              <a:rPr lang="en-GB" dirty="0"/>
              <a:t>  position: absolute;</a:t>
            </a:r>
          </a:p>
          <a:p>
            <a:r>
              <a:rPr lang="en-GB" dirty="0"/>
              <a:t>  z-index: 2; /* in front */</a:t>
            </a:r>
          </a:p>
          <a:p>
            <a:r>
              <a:rPr lang="en-GB" dirty="0"/>
              <a:t>}</a:t>
            </a:r>
          </a:p>
          <a:p>
            <a:r>
              <a:rPr lang="en-GB" dirty="0"/>
              <a:t>.box2 {</a:t>
            </a:r>
          </a:p>
          <a:p>
            <a:r>
              <a:rPr lang="en-GB" dirty="0"/>
              <a:t>  position: absolute;</a:t>
            </a:r>
          </a:p>
          <a:p>
            <a:r>
              <a:rPr lang="en-GB" dirty="0"/>
              <a:t>  z-index: 1; /* behind */</a:t>
            </a:r>
          </a:p>
          <a:p>
            <a:r>
              <a:rPr lang="en-GB" dirty="0"/>
              <a:t>}</a:t>
            </a:r>
          </a:p>
        </p:txBody>
      </p:sp>
    </p:spTree>
    <p:extLst>
      <p:ext uri="{BB962C8B-B14F-4D97-AF65-F5344CB8AC3E}">
        <p14:creationId xmlns:p14="http://schemas.microsoft.com/office/powerpoint/2010/main" val="206676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F50C-FB80-2B57-022B-39D438D9DDF6}"/>
              </a:ext>
            </a:extLst>
          </p:cNvPr>
          <p:cNvSpPr>
            <a:spLocks noGrp="1"/>
          </p:cNvSpPr>
          <p:nvPr>
            <p:ph type="title"/>
          </p:nvPr>
        </p:nvSpPr>
        <p:spPr/>
        <p:txBody>
          <a:bodyPr/>
          <a:lstStyle/>
          <a:p>
            <a:r>
              <a:rPr lang="en-GB" dirty="0"/>
              <a:t>Practice </a:t>
            </a:r>
          </a:p>
        </p:txBody>
      </p:sp>
      <p:pic>
        <p:nvPicPr>
          <p:cNvPr id="6" name="Picture 5" descr="A screenshot of a computer&#10;&#10;AI-generated content may be incorrect.">
            <a:extLst>
              <a:ext uri="{FF2B5EF4-FFF2-40B4-BE49-F238E27FC236}">
                <a16:creationId xmlns:a16="http://schemas.microsoft.com/office/drawing/2014/main" id="{CE9C0BAD-539C-7A49-8587-3E0610558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87" y="1905943"/>
            <a:ext cx="10854813" cy="2942672"/>
          </a:xfrm>
          <a:prstGeom prst="rect">
            <a:avLst/>
          </a:prstGeom>
        </p:spPr>
      </p:pic>
    </p:spTree>
    <p:extLst>
      <p:ext uri="{BB962C8B-B14F-4D97-AF65-F5344CB8AC3E}">
        <p14:creationId xmlns:p14="http://schemas.microsoft.com/office/powerpoint/2010/main" val="161401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5F47-FB0B-BD6E-624A-45D7F8389547}"/>
              </a:ext>
            </a:extLst>
          </p:cNvPr>
          <p:cNvSpPr>
            <a:spLocks noGrp="1"/>
          </p:cNvSpPr>
          <p:nvPr>
            <p:ph type="title"/>
          </p:nvPr>
        </p:nvSpPr>
        <p:spPr/>
        <p:txBody>
          <a:bodyPr/>
          <a:lstStyle/>
          <a:p>
            <a:r>
              <a:rPr lang="en-GB" dirty="0"/>
              <a:t>Task </a:t>
            </a:r>
          </a:p>
        </p:txBody>
      </p:sp>
      <p:pic>
        <p:nvPicPr>
          <p:cNvPr id="5" name="Content Placeholder 4" descr="A screenshot of a computer&#10;&#10;AI-generated content may be incorrect.">
            <a:extLst>
              <a:ext uri="{FF2B5EF4-FFF2-40B4-BE49-F238E27FC236}">
                <a16:creationId xmlns:a16="http://schemas.microsoft.com/office/drawing/2014/main" id="{88692666-A600-5761-F80A-33B34F85F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553" y="413184"/>
            <a:ext cx="2488556" cy="5763779"/>
          </a:xfrm>
        </p:spPr>
      </p:pic>
    </p:spTree>
    <p:extLst>
      <p:ext uri="{BB962C8B-B14F-4D97-AF65-F5344CB8AC3E}">
        <p14:creationId xmlns:p14="http://schemas.microsoft.com/office/powerpoint/2010/main" val="292157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3D0387-39AA-53FC-D2DC-70A35A2CFEBC}"/>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Agenda</a:t>
            </a:r>
          </a:p>
        </p:txBody>
      </p:sp>
      <p:graphicFrame>
        <p:nvGraphicFramePr>
          <p:cNvPr id="5" name="Content Placeholder 2">
            <a:extLst>
              <a:ext uri="{FF2B5EF4-FFF2-40B4-BE49-F238E27FC236}">
                <a16:creationId xmlns:a16="http://schemas.microsoft.com/office/drawing/2014/main" id="{C398A527-CF44-8CB6-0222-E2C32B1DBF11}"/>
              </a:ext>
            </a:extLst>
          </p:cNvPr>
          <p:cNvGraphicFramePr>
            <a:graphicFrameLocks noGrp="1"/>
          </p:cNvGraphicFramePr>
          <p:nvPr>
            <p:ph idx="1"/>
            <p:extLst>
              <p:ext uri="{D42A27DB-BD31-4B8C-83A1-F6EECF244321}">
                <p14:modId xmlns:p14="http://schemas.microsoft.com/office/powerpoint/2010/main" val="42375111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08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EFA29-3252-7E53-E7B8-12650D68CC6F}"/>
              </a:ext>
            </a:extLst>
          </p:cNvPr>
          <p:cNvSpPr>
            <a:spLocks noGrp="1"/>
          </p:cNvSpPr>
          <p:nvPr>
            <p:ph type="title"/>
          </p:nvPr>
        </p:nvSpPr>
        <p:spPr>
          <a:xfrm>
            <a:off x="1156851" y="637762"/>
            <a:ext cx="9888496" cy="900131"/>
          </a:xfrm>
        </p:spPr>
        <p:txBody>
          <a:bodyPr anchor="t">
            <a:normAutofit/>
          </a:bodyPr>
          <a:lstStyle/>
          <a:p>
            <a:r>
              <a:rPr lang="en-GB" sz="4000">
                <a:solidFill>
                  <a:schemeClr val="bg1"/>
                </a:solidFill>
              </a:rPr>
              <a:t>Position property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638997-7CF6-208E-A0E8-2246FD17EC57}"/>
              </a:ext>
            </a:extLst>
          </p:cNvPr>
          <p:cNvSpPr>
            <a:spLocks noGrp="1"/>
          </p:cNvSpPr>
          <p:nvPr>
            <p:ph idx="1"/>
          </p:nvPr>
        </p:nvSpPr>
        <p:spPr>
          <a:xfrm>
            <a:off x="1155548" y="2217343"/>
            <a:ext cx="9880893" cy="3959619"/>
          </a:xfrm>
        </p:spPr>
        <p:txBody>
          <a:bodyPr>
            <a:normAutofit/>
          </a:bodyPr>
          <a:lstStyle/>
          <a:p>
            <a:pPr marL="0" indent="0">
              <a:buNone/>
            </a:pPr>
            <a:r>
              <a:rPr lang="en-GB" sz="2400"/>
              <a:t>The position CSS property sets how an element is positioned in a document. The top, right, bottom, and left physical properties and the inset-block-start, inset-block-end, inset-inline-start, and inset-inline-end flow-relative logical properties can be used to determine the final location of positioned elements.</a:t>
            </a:r>
          </a:p>
          <a:p>
            <a:pPr marL="0" indent="0">
              <a:buNone/>
            </a:pPr>
            <a:r>
              <a:rPr lang="en-GB" sz="2400">
                <a:hlinkClick r:id="rId2"/>
              </a:rPr>
              <a:t>position - CSS | MDN</a:t>
            </a:r>
            <a:endParaRPr lang="en-GB" sz="2400"/>
          </a:p>
        </p:txBody>
      </p:sp>
    </p:spTree>
    <p:extLst>
      <p:ext uri="{BB962C8B-B14F-4D97-AF65-F5344CB8AC3E}">
        <p14:creationId xmlns:p14="http://schemas.microsoft.com/office/powerpoint/2010/main" val="26073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9E807-A74F-8E19-2524-2692EC6F02DB}"/>
              </a:ext>
            </a:extLst>
          </p:cNvPr>
          <p:cNvSpPr>
            <a:spLocks noGrp="1"/>
          </p:cNvSpPr>
          <p:nvPr>
            <p:ph type="title"/>
          </p:nvPr>
        </p:nvSpPr>
        <p:spPr>
          <a:xfrm>
            <a:off x="1156851" y="637762"/>
            <a:ext cx="9888496" cy="900131"/>
          </a:xfrm>
        </p:spPr>
        <p:txBody>
          <a:bodyPr anchor="t">
            <a:normAutofit/>
          </a:bodyPr>
          <a:lstStyle/>
          <a:p>
            <a:r>
              <a:rPr lang="en-GB" sz="4000">
                <a:solidFill>
                  <a:schemeClr val="bg1"/>
                </a:solidFill>
              </a:rPr>
              <a:t>Position property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EF00EE-CECD-0AB0-7C09-9B067BD48479}"/>
              </a:ext>
            </a:extLst>
          </p:cNvPr>
          <p:cNvSpPr>
            <a:spLocks noGrp="1"/>
          </p:cNvSpPr>
          <p:nvPr>
            <p:ph idx="1"/>
          </p:nvPr>
        </p:nvSpPr>
        <p:spPr>
          <a:xfrm>
            <a:off x="1155548" y="2217343"/>
            <a:ext cx="9880893" cy="3959619"/>
          </a:xfrm>
        </p:spPr>
        <p:txBody>
          <a:bodyPr>
            <a:normAutofit/>
          </a:bodyPr>
          <a:lstStyle/>
          <a:p>
            <a:r>
              <a:rPr lang="en-GB" sz="2400"/>
              <a:t>Static: The element is positioned according to the Normal Flow of the document. The top, right, bottom, left, and z-index properties have no effect. This is the default value.</a:t>
            </a:r>
          </a:p>
          <a:p>
            <a:r>
              <a:rPr lang="en-GB" sz="2400"/>
              <a:t>Relative: The element is positioned according to the normal flow of the document, and then offset relative to itself based on the values of top, right, bottom, and left. The offset does not affect the position of any other elements; thus, the space given for the element in the page layout is the same as if position were static.</a:t>
            </a:r>
          </a:p>
        </p:txBody>
      </p:sp>
    </p:spTree>
    <p:extLst>
      <p:ext uri="{BB962C8B-B14F-4D97-AF65-F5344CB8AC3E}">
        <p14:creationId xmlns:p14="http://schemas.microsoft.com/office/powerpoint/2010/main" val="424322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9AC45-B175-42B1-C185-1A8FFD1ECB91}"/>
              </a:ext>
            </a:extLst>
          </p:cNvPr>
          <p:cNvSpPr>
            <a:spLocks noGrp="1"/>
          </p:cNvSpPr>
          <p:nvPr>
            <p:ph type="title"/>
          </p:nvPr>
        </p:nvSpPr>
        <p:spPr>
          <a:xfrm>
            <a:off x="1156851" y="637762"/>
            <a:ext cx="9888496" cy="900131"/>
          </a:xfrm>
        </p:spPr>
        <p:txBody>
          <a:bodyPr anchor="t">
            <a:normAutofit/>
          </a:bodyPr>
          <a:lstStyle/>
          <a:p>
            <a:r>
              <a:rPr lang="en-GB" sz="4000">
                <a:solidFill>
                  <a:schemeClr val="bg1"/>
                </a:solidFill>
              </a:rPr>
              <a:t>Position property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A830BD-BB3B-FE04-22A2-0DC29024CB5C}"/>
              </a:ext>
            </a:extLst>
          </p:cNvPr>
          <p:cNvSpPr>
            <a:spLocks noGrp="1"/>
          </p:cNvSpPr>
          <p:nvPr>
            <p:ph idx="1"/>
          </p:nvPr>
        </p:nvSpPr>
        <p:spPr>
          <a:xfrm>
            <a:off x="1155548" y="2217343"/>
            <a:ext cx="9880893" cy="3959619"/>
          </a:xfrm>
        </p:spPr>
        <p:txBody>
          <a:bodyPr>
            <a:normAutofit/>
          </a:bodyPr>
          <a:lstStyle/>
          <a:p>
            <a:pPr marL="0" indent="0">
              <a:buNone/>
            </a:pPr>
            <a:r>
              <a:rPr lang="en-GB" sz="2400"/>
              <a:t>Absolute: The element is removed from the normal document flow, and no space is created for the element in the page layout. The element is positioned relative to its closest positioned ancestor (if any) or to the initial containing block. Its final position is determined by the values of top, right, bottom, and left.</a:t>
            </a:r>
          </a:p>
          <a:p>
            <a:pPr marL="0" indent="0">
              <a:buNone/>
            </a:pPr>
            <a:endParaRPr lang="en-GB" sz="2400"/>
          </a:p>
          <a:p>
            <a:pPr marL="0" indent="0">
              <a:buNone/>
            </a:pPr>
            <a:r>
              <a:rPr lang="en-GB" sz="2400"/>
              <a:t>This value creates a new stacking context when the value of z-index is not auto. The margins of absolutely positioned boxes do not collapse with other margins.</a:t>
            </a:r>
          </a:p>
        </p:txBody>
      </p:sp>
    </p:spTree>
    <p:extLst>
      <p:ext uri="{BB962C8B-B14F-4D97-AF65-F5344CB8AC3E}">
        <p14:creationId xmlns:p14="http://schemas.microsoft.com/office/powerpoint/2010/main" val="177583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BC9DB2-7109-EE64-C132-C821025CB99C}"/>
              </a:ext>
            </a:extLst>
          </p:cNvPr>
          <p:cNvSpPr>
            <a:spLocks noGrp="1"/>
          </p:cNvSpPr>
          <p:nvPr>
            <p:ph type="title"/>
          </p:nvPr>
        </p:nvSpPr>
        <p:spPr>
          <a:xfrm>
            <a:off x="1156851" y="637762"/>
            <a:ext cx="9888496" cy="900131"/>
          </a:xfrm>
        </p:spPr>
        <p:txBody>
          <a:bodyPr anchor="t">
            <a:normAutofit/>
          </a:bodyPr>
          <a:lstStyle/>
          <a:p>
            <a:r>
              <a:rPr lang="en-GB" sz="4000">
                <a:solidFill>
                  <a:schemeClr val="bg1"/>
                </a:solidFill>
              </a:rPr>
              <a:t>Position property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34E54A-46AC-09B3-04C8-F20C49950AB6}"/>
              </a:ext>
            </a:extLst>
          </p:cNvPr>
          <p:cNvSpPr>
            <a:spLocks noGrp="1"/>
          </p:cNvSpPr>
          <p:nvPr>
            <p:ph idx="1"/>
          </p:nvPr>
        </p:nvSpPr>
        <p:spPr>
          <a:xfrm>
            <a:off x="1155548" y="2217343"/>
            <a:ext cx="9880893" cy="3959619"/>
          </a:xfrm>
        </p:spPr>
        <p:txBody>
          <a:bodyPr>
            <a:normAutofit/>
          </a:bodyPr>
          <a:lstStyle/>
          <a:p>
            <a:pPr marL="0" indent="0">
              <a:buNone/>
            </a:pPr>
            <a:r>
              <a:rPr lang="en-GB" sz="2400"/>
              <a:t>Fixed: The element is removed from the normal document flow, and no space is created for the element in the page layout. The element is positioned relative to its initial containing block, which is the viewport in the case of visual media. Its final position is determined by the values of top, right, bottom, and left.</a:t>
            </a:r>
          </a:p>
          <a:p>
            <a:pPr marL="0" indent="0">
              <a:buNone/>
            </a:pPr>
            <a:endParaRPr lang="en-GB" sz="2400"/>
          </a:p>
          <a:p>
            <a:pPr marL="0" indent="0">
              <a:buNone/>
            </a:pPr>
            <a:r>
              <a:rPr lang="en-GB" sz="2400"/>
              <a:t>This value always creates a new stacking context. In printed documents, the element is placed in the same position on every page.</a:t>
            </a:r>
          </a:p>
        </p:txBody>
      </p:sp>
    </p:spTree>
    <p:extLst>
      <p:ext uri="{BB962C8B-B14F-4D97-AF65-F5344CB8AC3E}">
        <p14:creationId xmlns:p14="http://schemas.microsoft.com/office/powerpoint/2010/main" val="286077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1B19D-EE2C-C2AE-4BF3-7D666B98DE58}"/>
              </a:ext>
            </a:extLst>
          </p:cNvPr>
          <p:cNvSpPr>
            <a:spLocks noGrp="1"/>
          </p:cNvSpPr>
          <p:nvPr>
            <p:ph type="title"/>
          </p:nvPr>
        </p:nvSpPr>
        <p:spPr>
          <a:xfrm>
            <a:off x="1156851" y="637762"/>
            <a:ext cx="9888496" cy="900131"/>
          </a:xfrm>
        </p:spPr>
        <p:txBody>
          <a:bodyPr anchor="t">
            <a:normAutofit/>
          </a:bodyPr>
          <a:lstStyle/>
          <a:p>
            <a:r>
              <a:rPr lang="en-GB" sz="4000">
                <a:solidFill>
                  <a:schemeClr val="bg1"/>
                </a:solidFill>
              </a:rPr>
              <a:t>Position property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643EBE-233C-A0D3-9555-993286BA48BE}"/>
              </a:ext>
            </a:extLst>
          </p:cNvPr>
          <p:cNvSpPr>
            <a:spLocks noGrp="1"/>
          </p:cNvSpPr>
          <p:nvPr>
            <p:ph idx="1"/>
          </p:nvPr>
        </p:nvSpPr>
        <p:spPr>
          <a:xfrm>
            <a:off x="1155548" y="2217343"/>
            <a:ext cx="9880893" cy="3959619"/>
          </a:xfrm>
        </p:spPr>
        <p:txBody>
          <a:bodyPr>
            <a:normAutofit/>
          </a:bodyPr>
          <a:lstStyle/>
          <a:p>
            <a:pPr marL="0" indent="0">
              <a:buNone/>
            </a:pPr>
            <a:r>
              <a:rPr lang="en-GB" sz="2400"/>
              <a:t>Sticky: The element is positioned according to the normal flow of the document, and then offset relative to its nearest scrolling ancestor and containing block (nearest block-level ancestor), including table-related elements, based on the values of top, right, bottom, and left. The offset does not affect the position of any other elements.</a:t>
            </a:r>
          </a:p>
          <a:p>
            <a:pPr marL="0" indent="0">
              <a:buNone/>
            </a:pPr>
            <a:endParaRPr lang="en-GB" sz="2400"/>
          </a:p>
          <a:p>
            <a:pPr marL="0" indent="0">
              <a:buNone/>
            </a:pPr>
            <a:r>
              <a:rPr lang="en-GB" sz="2400"/>
              <a:t>This value always creates a new stacking context. Note that a sticky element "sticks" to its nearest ancestor that has a "scrolling mechanism" (created when overflow is hidden, scroll, auto, or overlay), even if that ancestor isn't the nearest actually scrolling ancestor.</a:t>
            </a:r>
          </a:p>
        </p:txBody>
      </p:sp>
    </p:spTree>
    <p:extLst>
      <p:ext uri="{BB962C8B-B14F-4D97-AF65-F5344CB8AC3E}">
        <p14:creationId xmlns:p14="http://schemas.microsoft.com/office/powerpoint/2010/main" val="250197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664568-A83B-3426-08AF-C8A50A8FB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B8CC25-C6C6-AEEF-73E5-00358345030D}"/>
              </a:ext>
            </a:extLst>
          </p:cNvPr>
          <p:cNvSpPr>
            <a:spLocks noGrp="1"/>
          </p:cNvSpPr>
          <p:nvPr>
            <p:ph type="title"/>
          </p:nvPr>
        </p:nvSpPr>
        <p:spPr>
          <a:xfrm>
            <a:off x="838200" y="800994"/>
            <a:ext cx="3687491" cy="2056896"/>
          </a:xfrm>
        </p:spPr>
        <p:txBody>
          <a:bodyPr anchor="t">
            <a:normAutofit/>
          </a:bodyPr>
          <a:lstStyle/>
          <a:p>
            <a:r>
              <a:rPr lang="en-GB" sz="3200"/>
              <a:t>Position property </a:t>
            </a:r>
          </a:p>
        </p:txBody>
      </p:sp>
      <p:sp>
        <p:nvSpPr>
          <p:cNvPr id="3" name="Content Placeholder 2">
            <a:extLst>
              <a:ext uri="{FF2B5EF4-FFF2-40B4-BE49-F238E27FC236}">
                <a16:creationId xmlns:a16="http://schemas.microsoft.com/office/drawing/2014/main" id="{5B885B08-BBB9-C446-79F7-2A1DE70A7720}"/>
              </a:ext>
            </a:extLst>
          </p:cNvPr>
          <p:cNvSpPr>
            <a:spLocks noGrp="1"/>
          </p:cNvSpPr>
          <p:nvPr>
            <p:ph idx="1"/>
          </p:nvPr>
        </p:nvSpPr>
        <p:spPr>
          <a:xfrm>
            <a:off x="838200" y="1750481"/>
            <a:ext cx="5946040" cy="890432"/>
          </a:xfrm>
        </p:spPr>
        <p:txBody>
          <a:bodyPr anchor="t">
            <a:normAutofit/>
          </a:bodyPr>
          <a:lstStyle/>
          <a:p>
            <a:pPr marL="0" indent="0">
              <a:buNone/>
            </a:pPr>
            <a:r>
              <a:rPr lang="en-GB" sz="2000" b="1" dirty="0"/>
              <a:t>Position</a:t>
            </a:r>
            <a:r>
              <a:rPr lang="en-GB" sz="2000" dirty="0"/>
              <a:t> defines how elements are placed in the page layout.</a:t>
            </a:r>
          </a:p>
          <a:p>
            <a:pPr marL="0" indent="0">
              <a:buNone/>
            </a:pPr>
            <a:endParaRPr lang="en-GB" sz="2000" dirty="0"/>
          </a:p>
        </p:txBody>
      </p:sp>
      <p:grpSp>
        <p:nvGrpSpPr>
          <p:cNvPr id="9" name="Group 8">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 3">
            <a:extLst>
              <a:ext uri="{FF2B5EF4-FFF2-40B4-BE49-F238E27FC236}">
                <a16:creationId xmlns:a16="http://schemas.microsoft.com/office/drawing/2014/main" id="{28AB365C-A562-CA4F-A588-F0283EF242FD}"/>
              </a:ext>
            </a:extLst>
          </p:cNvPr>
          <p:cNvGraphicFramePr>
            <a:graphicFrameLocks noGrp="1"/>
          </p:cNvGraphicFramePr>
          <p:nvPr>
            <p:extLst>
              <p:ext uri="{D42A27DB-BD31-4B8C-83A1-F6EECF244321}">
                <p14:modId xmlns:p14="http://schemas.microsoft.com/office/powerpoint/2010/main" val="991586722"/>
              </p:ext>
            </p:extLst>
          </p:nvPr>
        </p:nvGraphicFramePr>
        <p:xfrm>
          <a:off x="1515879" y="3013703"/>
          <a:ext cx="9160237" cy="3267538"/>
        </p:xfrm>
        <a:graphic>
          <a:graphicData uri="http://schemas.openxmlformats.org/drawingml/2006/table">
            <a:tbl>
              <a:tblPr>
                <a:solidFill>
                  <a:schemeClr val="tx1">
                    <a:lumMod val="65000"/>
                    <a:lumOff val="35000"/>
                  </a:schemeClr>
                </a:solidFill>
                <a:tableStyleId>{35758FB7-9AC5-4552-8A53-C91805E547FA}</a:tableStyleId>
              </a:tblPr>
              <a:tblGrid>
                <a:gridCol w="2911346">
                  <a:extLst>
                    <a:ext uri="{9D8B030D-6E8A-4147-A177-3AD203B41FA5}">
                      <a16:colId xmlns:a16="http://schemas.microsoft.com/office/drawing/2014/main" val="2612509535"/>
                    </a:ext>
                  </a:extLst>
                </a:gridCol>
                <a:gridCol w="6248891">
                  <a:extLst>
                    <a:ext uri="{9D8B030D-6E8A-4147-A177-3AD203B41FA5}">
                      <a16:colId xmlns:a16="http://schemas.microsoft.com/office/drawing/2014/main" val="714590207"/>
                    </a:ext>
                  </a:extLst>
                </a:gridCol>
              </a:tblGrid>
              <a:tr h="496289">
                <a:tc>
                  <a:txBody>
                    <a:bodyPr/>
                    <a:lstStyle/>
                    <a:p>
                      <a:pPr>
                        <a:buNone/>
                      </a:pPr>
                      <a:r>
                        <a:rPr lang="en-GB" sz="1900" b="1" cap="none" spc="0">
                          <a:solidFill>
                            <a:schemeClr val="bg1"/>
                          </a:solidFill>
                        </a:rPr>
                        <a:t>Position Type</a:t>
                      </a: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buNone/>
                      </a:pPr>
                      <a:r>
                        <a:rPr lang="en-GB" sz="1900" b="1" cap="none" spc="0">
                          <a:solidFill>
                            <a:schemeClr val="bg1"/>
                          </a:solidFill>
                        </a:rPr>
                        <a:t>Description</a:t>
                      </a: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1661726206"/>
                  </a:ext>
                </a:extLst>
              </a:tr>
              <a:tr h="496289">
                <a:tc>
                  <a:txBody>
                    <a:bodyPr/>
                    <a:lstStyle/>
                    <a:p>
                      <a:pPr>
                        <a:buNone/>
                      </a:pPr>
                      <a:r>
                        <a:rPr lang="en-GB" sz="1900" b="1" cap="none" spc="0">
                          <a:solidFill>
                            <a:schemeClr val="bg1"/>
                          </a:solidFill>
                        </a:rPr>
                        <a:t>static</a:t>
                      </a:r>
                      <a:endParaRPr lang="en-GB" sz="1900" cap="none" spc="0">
                        <a:solidFill>
                          <a:schemeClr val="bg1"/>
                        </a:solidFill>
                      </a:endParaRP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buNone/>
                      </a:pPr>
                      <a:r>
                        <a:rPr lang="en-GB" sz="1900" cap="none" spc="0">
                          <a:solidFill>
                            <a:schemeClr val="bg1"/>
                          </a:solidFill>
                        </a:rPr>
                        <a:t>Default positioning; follows normal page flow.</a:t>
                      </a: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3941192450"/>
                  </a:ext>
                </a:extLst>
              </a:tr>
              <a:tr h="496289">
                <a:tc>
                  <a:txBody>
                    <a:bodyPr/>
                    <a:lstStyle/>
                    <a:p>
                      <a:pPr>
                        <a:buNone/>
                      </a:pPr>
                      <a:r>
                        <a:rPr lang="en-GB" sz="1900" b="1" cap="none" spc="0">
                          <a:solidFill>
                            <a:schemeClr val="bg1"/>
                          </a:solidFill>
                        </a:rPr>
                        <a:t>relative</a:t>
                      </a:r>
                      <a:endParaRPr lang="en-GB" sz="1900" cap="none" spc="0">
                        <a:solidFill>
                          <a:schemeClr val="bg1"/>
                        </a:solidFill>
                      </a:endParaRP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buNone/>
                      </a:pPr>
                      <a:r>
                        <a:rPr lang="en-GB" sz="1900" cap="none" spc="0">
                          <a:solidFill>
                            <a:schemeClr val="bg1"/>
                          </a:solidFill>
                        </a:rPr>
                        <a:t>Moves element </a:t>
                      </a:r>
                      <a:r>
                        <a:rPr lang="en-GB" sz="1900" b="1" cap="none" spc="0">
                          <a:solidFill>
                            <a:schemeClr val="bg1"/>
                          </a:solidFill>
                        </a:rPr>
                        <a:t>relative</a:t>
                      </a:r>
                      <a:r>
                        <a:rPr lang="en-GB" sz="1900" cap="none" spc="0">
                          <a:solidFill>
                            <a:schemeClr val="bg1"/>
                          </a:solidFill>
                        </a:rPr>
                        <a:t> to its normal position.</a:t>
                      </a: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3673309582"/>
                  </a:ext>
                </a:extLst>
              </a:tr>
              <a:tr h="496289">
                <a:tc>
                  <a:txBody>
                    <a:bodyPr/>
                    <a:lstStyle/>
                    <a:p>
                      <a:pPr>
                        <a:buNone/>
                      </a:pPr>
                      <a:r>
                        <a:rPr lang="en-GB" sz="1900" b="1" cap="none" spc="0">
                          <a:solidFill>
                            <a:schemeClr val="bg1"/>
                          </a:solidFill>
                        </a:rPr>
                        <a:t>absolute</a:t>
                      </a:r>
                      <a:endParaRPr lang="en-GB" sz="1900" cap="none" spc="0">
                        <a:solidFill>
                          <a:schemeClr val="bg1"/>
                        </a:solidFill>
                      </a:endParaRP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buNone/>
                      </a:pPr>
                      <a:r>
                        <a:rPr lang="en-GB" sz="1900" cap="none" spc="0">
                          <a:solidFill>
                            <a:schemeClr val="bg1"/>
                          </a:solidFill>
                        </a:rPr>
                        <a:t>Positions relative to </a:t>
                      </a:r>
                      <a:r>
                        <a:rPr lang="en-GB" sz="1900" b="1" cap="none" spc="0">
                          <a:solidFill>
                            <a:schemeClr val="bg1"/>
                          </a:solidFill>
                        </a:rPr>
                        <a:t>closest positioned ancestor</a:t>
                      </a:r>
                      <a:r>
                        <a:rPr lang="en-GB" sz="1900" cap="none" spc="0">
                          <a:solidFill>
                            <a:schemeClr val="bg1"/>
                          </a:solidFill>
                        </a:rPr>
                        <a:t>.</a:t>
                      </a: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656667227"/>
                  </a:ext>
                </a:extLst>
              </a:tr>
              <a:tr h="496289">
                <a:tc>
                  <a:txBody>
                    <a:bodyPr/>
                    <a:lstStyle/>
                    <a:p>
                      <a:pPr>
                        <a:buNone/>
                      </a:pPr>
                      <a:r>
                        <a:rPr lang="en-GB" sz="1900" b="1" cap="none" spc="0">
                          <a:solidFill>
                            <a:schemeClr val="bg1"/>
                          </a:solidFill>
                        </a:rPr>
                        <a:t>fixed</a:t>
                      </a:r>
                      <a:endParaRPr lang="en-GB" sz="1900" cap="none" spc="0">
                        <a:solidFill>
                          <a:schemeClr val="bg1"/>
                        </a:solidFill>
                      </a:endParaRP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buNone/>
                      </a:pPr>
                      <a:r>
                        <a:rPr lang="en-GB" sz="1900" cap="none" spc="0">
                          <a:solidFill>
                            <a:schemeClr val="bg1"/>
                          </a:solidFill>
                        </a:rPr>
                        <a:t>Stays in the same place </a:t>
                      </a:r>
                      <a:r>
                        <a:rPr lang="en-GB" sz="1900" b="1" cap="none" spc="0">
                          <a:solidFill>
                            <a:schemeClr val="bg1"/>
                          </a:solidFill>
                        </a:rPr>
                        <a:t>relative to viewport</a:t>
                      </a:r>
                      <a:r>
                        <a:rPr lang="en-GB" sz="1900" cap="none" spc="0">
                          <a:solidFill>
                            <a:schemeClr val="bg1"/>
                          </a:solidFill>
                        </a:rPr>
                        <a:t>.</a:t>
                      </a: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4284475975"/>
                  </a:ext>
                </a:extLst>
              </a:tr>
              <a:tr h="786093">
                <a:tc>
                  <a:txBody>
                    <a:bodyPr/>
                    <a:lstStyle/>
                    <a:p>
                      <a:pPr>
                        <a:buNone/>
                      </a:pPr>
                      <a:r>
                        <a:rPr lang="en-GB" sz="1900" b="1" cap="none" spc="0">
                          <a:solidFill>
                            <a:schemeClr val="bg1"/>
                          </a:solidFill>
                        </a:rPr>
                        <a:t>sticky</a:t>
                      </a:r>
                      <a:endParaRPr lang="en-GB" sz="1900" cap="none" spc="0">
                        <a:solidFill>
                          <a:schemeClr val="bg1"/>
                        </a:solidFill>
                      </a:endParaRP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buNone/>
                      </a:pPr>
                      <a:r>
                        <a:rPr lang="en-GB" sz="1900" cap="none" spc="0">
                          <a:solidFill>
                            <a:schemeClr val="bg1"/>
                          </a:solidFill>
                        </a:rPr>
                        <a:t>Switches between relative and fixed depending on scroll.</a:t>
                      </a:r>
                    </a:p>
                  </a:txBody>
                  <a:tcPr marL="108676" marR="108676" marT="54338" marB="108676"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1865654836"/>
                  </a:ext>
                </a:extLst>
              </a:tr>
            </a:tbl>
          </a:graphicData>
        </a:graphic>
      </p:graphicFrame>
    </p:spTree>
    <p:extLst>
      <p:ext uri="{BB962C8B-B14F-4D97-AF65-F5344CB8AC3E}">
        <p14:creationId xmlns:p14="http://schemas.microsoft.com/office/powerpoint/2010/main" val="288348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2688-199A-0700-A249-91EC1174B59B}"/>
              </a:ext>
            </a:extLst>
          </p:cNvPr>
          <p:cNvSpPr>
            <a:spLocks noGrp="1"/>
          </p:cNvSpPr>
          <p:nvPr>
            <p:ph type="title"/>
          </p:nvPr>
        </p:nvSpPr>
        <p:spPr/>
        <p:txBody>
          <a:bodyPr/>
          <a:lstStyle/>
          <a:p>
            <a:r>
              <a:rPr lang="en-GB" dirty="0"/>
              <a:t>Overflow </a:t>
            </a:r>
          </a:p>
        </p:txBody>
      </p:sp>
      <p:graphicFrame>
        <p:nvGraphicFramePr>
          <p:cNvPr id="4" name="Content Placeholder 3">
            <a:extLst>
              <a:ext uri="{FF2B5EF4-FFF2-40B4-BE49-F238E27FC236}">
                <a16:creationId xmlns:a16="http://schemas.microsoft.com/office/drawing/2014/main" id="{94D6E593-8319-CAA0-5BFC-3CF1712C01EC}"/>
              </a:ext>
            </a:extLst>
          </p:cNvPr>
          <p:cNvGraphicFramePr>
            <a:graphicFrameLocks noGrp="1"/>
          </p:cNvGraphicFramePr>
          <p:nvPr>
            <p:ph idx="1"/>
            <p:extLst>
              <p:ext uri="{D42A27DB-BD31-4B8C-83A1-F6EECF244321}">
                <p14:modId xmlns:p14="http://schemas.microsoft.com/office/powerpoint/2010/main" val="3893390595"/>
              </p:ext>
            </p:extLst>
          </p:nvPr>
        </p:nvGraphicFramePr>
        <p:xfrm>
          <a:off x="838200" y="2111534"/>
          <a:ext cx="10515600" cy="1828800"/>
        </p:xfrm>
        <a:graphic>
          <a:graphicData uri="http://schemas.openxmlformats.org/drawingml/2006/table">
            <a:tbl>
              <a:tblPr>
                <a:tableStyleId>{775DCB02-9BB8-47FD-8907-85C794F793BA}</a:tableStyleId>
              </a:tblPr>
              <a:tblGrid>
                <a:gridCol w="5257800">
                  <a:extLst>
                    <a:ext uri="{9D8B030D-6E8A-4147-A177-3AD203B41FA5}">
                      <a16:colId xmlns:a16="http://schemas.microsoft.com/office/drawing/2014/main" val="3082644057"/>
                    </a:ext>
                  </a:extLst>
                </a:gridCol>
                <a:gridCol w="5257800">
                  <a:extLst>
                    <a:ext uri="{9D8B030D-6E8A-4147-A177-3AD203B41FA5}">
                      <a16:colId xmlns:a16="http://schemas.microsoft.com/office/drawing/2014/main" val="3397791159"/>
                    </a:ext>
                  </a:extLst>
                </a:gridCol>
              </a:tblGrid>
              <a:tr h="0">
                <a:tc>
                  <a:txBody>
                    <a:bodyPr/>
                    <a:lstStyle/>
                    <a:p>
                      <a:pPr>
                        <a:buNone/>
                      </a:pPr>
                      <a:r>
                        <a:rPr lang="en-GB" b="1"/>
                        <a:t>Value</a:t>
                      </a:r>
                    </a:p>
                  </a:txBody>
                  <a:tcPr anchor="ctr"/>
                </a:tc>
                <a:tc>
                  <a:txBody>
                    <a:bodyPr/>
                    <a:lstStyle/>
                    <a:p>
                      <a:pPr>
                        <a:buNone/>
                      </a:pPr>
                      <a:r>
                        <a:rPr lang="en-GB" b="1" dirty="0"/>
                        <a:t>Description</a:t>
                      </a:r>
                    </a:p>
                  </a:txBody>
                  <a:tcPr anchor="ctr"/>
                </a:tc>
                <a:extLst>
                  <a:ext uri="{0D108BD9-81ED-4DB2-BD59-A6C34878D82A}">
                    <a16:rowId xmlns:a16="http://schemas.microsoft.com/office/drawing/2014/main" val="1760871163"/>
                  </a:ext>
                </a:extLst>
              </a:tr>
              <a:tr h="0">
                <a:tc>
                  <a:txBody>
                    <a:bodyPr/>
                    <a:lstStyle/>
                    <a:p>
                      <a:pPr>
                        <a:buNone/>
                      </a:pPr>
                      <a:r>
                        <a:rPr lang="en-GB"/>
                        <a:t>visible</a:t>
                      </a:r>
                    </a:p>
                  </a:txBody>
                  <a:tcPr anchor="ctr"/>
                </a:tc>
                <a:tc>
                  <a:txBody>
                    <a:bodyPr/>
                    <a:lstStyle/>
                    <a:p>
                      <a:pPr>
                        <a:buNone/>
                      </a:pPr>
                      <a:r>
                        <a:rPr lang="en-GB"/>
                        <a:t>Default – content spills outside container.</a:t>
                      </a:r>
                    </a:p>
                  </a:txBody>
                  <a:tcPr anchor="ctr"/>
                </a:tc>
                <a:extLst>
                  <a:ext uri="{0D108BD9-81ED-4DB2-BD59-A6C34878D82A}">
                    <a16:rowId xmlns:a16="http://schemas.microsoft.com/office/drawing/2014/main" val="3887055676"/>
                  </a:ext>
                </a:extLst>
              </a:tr>
              <a:tr h="0">
                <a:tc>
                  <a:txBody>
                    <a:bodyPr/>
                    <a:lstStyle/>
                    <a:p>
                      <a:pPr>
                        <a:buNone/>
                      </a:pPr>
                      <a:r>
                        <a:rPr lang="en-GB"/>
                        <a:t>hidden</a:t>
                      </a:r>
                    </a:p>
                  </a:txBody>
                  <a:tcPr anchor="ctr"/>
                </a:tc>
                <a:tc>
                  <a:txBody>
                    <a:bodyPr/>
                    <a:lstStyle/>
                    <a:p>
                      <a:pPr>
                        <a:buNone/>
                      </a:pPr>
                      <a:r>
                        <a:rPr lang="en-GB"/>
                        <a:t>Extra content is clipped (hidden).</a:t>
                      </a:r>
                    </a:p>
                  </a:txBody>
                  <a:tcPr anchor="ctr"/>
                </a:tc>
                <a:extLst>
                  <a:ext uri="{0D108BD9-81ED-4DB2-BD59-A6C34878D82A}">
                    <a16:rowId xmlns:a16="http://schemas.microsoft.com/office/drawing/2014/main" val="2137664162"/>
                  </a:ext>
                </a:extLst>
              </a:tr>
              <a:tr h="0">
                <a:tc>
                  <a:txBody>
                    <a:bodyPr/>
                    <a:lstStyle/>
                    <a:p>
                      <a:pPr>
                        <a:buNone/>
                      </a:pPr>
                      <a:r>
                        <a:rPr lang="en-GB"/>
                        <a:t>scroll</a:t>
                      </a:r>
                    </a:p>
                  </a:txBody>
                  <a:tcPr anchor="ctr"/>
                </a:tc>
                <a:tc>
                  <a:txBody>
                    <a:bodyPr/>
                    <a:lstStyle/>
                    <a:p>
                      <a:pPr>
                        <a:buNone/>
                      </a:pPr>
                      <a:r>
                        <a:rPr lang="en-GB"/>
                        <a:t>Adds scrollbars regardless of need.</a:t>
                      </a:r>
                    </a:p>
                  </a:txBody>
                  <a:tcPr anchor="ctr"/>
                </a:tc>
                <a:extLst>
                  <a:ext uri="{0D108BD9-81ED-4DB2-BD59-A6C34878D82A}">
                    <a16:rowId xmlns:a16="http://schemas.microsoft.com/office/drawing/2014/main" val="2685908089"/>
                  </a:ext>
                </a:extLst>
              </a:tr>
              <a:tr h="0">
                <a:tc>
                  <a:txBody>
                    <a:bodyPr/>
                    <a:lstStyle/>
                    <a:p>
                      <a:pPr>
                        <a:buNone/>
                      </a:pPr>
                      <a:r>
                        <a:rPr lang="en-GB"/>
                        <a:t>auto</a:t>
                      </a:r>
                    </a:p>
                  </a:txBody>
                  <a:tcPr anchor="ctr"/>
                </a:tc>
                <a:tc>
                  <a:txBody>
                    <a:bodyPr/>
                    <a:lstStyle/>
                    <a:p>
                      <a:pPr>
                        <a:buNone/>
                      </a:pPr>
                      <a:r>
                        <a:rPr lang="en-GB" dirty="0"/>
                        <a:t>Adds scrollbars only when necessary.</a:t>
                      </a:r>
                    </a:p>
                  </a:txBody>
                  <a:tcPr anchor="ctr"/>
                </a:tc>
                <a:extLst>
                  <a:ext uri="{0D108BD9-81ED-4DB2-BD59-A6C34878D82A}">
                    <a16:rowId xmlns:a16="http://schemas.microsoft.com/office/drawing/2014/main" val="1484694715"/>
                  </a:ext>
                </a:extLst>
              </a:tr>
            </a:tbl>
          </a:graphicData>
        </a:graphic>
      </p:graphicFrame>
      <p:sp>
        <p:nvSpPr>
          <p:cNvPr id="6" name="TextBox 5">
            <a:extLst>
              <a:ext uri="{FF2B5EF4-FFF2-40B4-BE49-F238E27FC236}">
                <a16:creationId xmlns:a16="http://schemas.microsoft.com/office/drawing/2014/main" id="{3BF7095B-080D-3A00-30E0-26205097301A}"/>
              </a:ext>
            </a:extLst>
          </p:cNvPr>
          <p:cNvSpPr txBox="1"/>
          <p:nvPr/>
        </p:nvSpPr>
        <p:spPr>
          <a:xfrm>
            <a:off x="838200" y="4361180"/>
            <a:ext cx="6096000" cy="1477328"/>
          </a:xfrm>
          <a:prstGeom prst="rect">
            <a:avLst/>
          </a:prstGeom>
          <a:noFill/>
        </p:spPr>
        <p:txBody>
          <a:bodyPr wrap="square">
            <a:spAutoFit/>
          </a:bodyPr>
          <a:lstStyle/>
          <a:p>
            <a:r>
              <a:rPr lang="en-GB" dirty="0"/>
              <a:t>.box {</a:t>
            </a:r>
          </a:p>
          <a:p>
            <a:r>
              <a:rPr lang="en-GB" dirty="0"/>
              <a:t>  width: 200px;</a:t>
            </a:r>
          </a:p>
          <a:p>
            <a:r>
              <a:rPr lang="en-GB" dirty="0"/>
              <a:t>  height: 100px;</a:t>
            </a:r>
          </a:p>
          <a:p>
            <a:r>
              <a:rPr lang="en-GB" dirty="0"/>
              <a:t>  overflow: auto;</a:t>
            </a:r>
          </a:p>
          <a:p>
            <a:r>
              <a:rPr lang="en-GB" dirty="0"/>
              <a:t>}</a:t>
            </a:r>
          </a:p>
        </p:txBody>
      </p:sp>
    </p:spTree>
    <p:extLst>
      <p:ext uri="{BB962C8B-B14F-4D97-AF65-F5344CB8AC3E}">
        <p14:creationId xmlns:p14="http://schemas.microsoft.com/office/powerpoint/2010/main" val="95286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831</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DSC Frontend course session 5</vt:lpstr>
      <vt:lpstr>Agenda</vt:lpstr>
      <vt:lpstr>Position property </vt:lpstr>
      <vt:lpstr>Position property </vt:lpstr>
      <vt:lpstr>Position property </vt:lpstr>
      <vt:lpstr>Position property </vt:lpstr>
      <vt:lpstr>Position property </vt:lpstr>
      <vt:lpstr>Position property </vt:lpstr>
      <vt:lpstr>Overflow </vt:lpstr>
      <vt:lpstr>Pseudo-classes</vt:lpstr>
      <vt:lpstr>Z- index </vt:lpstr>
      <vt:lpstr>Practice </vt:lpstr>
      <vt:lpstr>Task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samir</dc:creator>
  <cp:lastModifiedBy>ahmed samir</cp:lastModifiedBy>
  <cp:revision>3</cp:revision>
  <dcterms:created xsi:type="dcterms:W3CDTF">2025-08-12T21:29:25Z</dcterms:created>
  <dcterms:modified xsi:type="dcterms:W3CDTF">2025-08-15T00:42:20Z</dcterms:modified>
</cp:coreProperties>
</file>