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learn/2022/responsive-web-design/learn-typography-by-building-a-nutrition-label/step-1?authuser=1" TargetMode="External"/><Relationship Id="rId2" Type="http://schemas.openxmlformats.org/officeDocument/2006/relationships/hyperlink" Target="https://www.freecodecamp.org/learn/2022/responsive-web-design/learn-basic-css-by-building-a-cafe-menu/step-1?authuser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714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281" y="666351"/>
            <a:ext cx="7918803" cy="3044335"/>
          </a:xfrm>
        </p:spPr>
        <p:txBody>
          <a:bodyPr anchor="b">
            <a:normAutofit/>
          </a:bodyPr>
          <a:lstStyle/>
          <a:p>
            <a:r>
              <a:rPr lang="en-GB" sz="4200" dirty="0">
                <a:solidFill>
                  <a:schemeClr val="bg1"/>
                </a:solidFill>
              </a:rPr>
              <a:t>Frontend course</a:t>
            </a:r>
            <a:br>
              <a:rPr lang="en-GB" sz="4200" dirty="0">
                <a:solidFill>
                  <a:schemeClr val="bg1"/>
                </a:solidFill>
              </a:rPr>
            </a:br>
            <a:r>
              <a:rPr lang="en-GB" sz="4200" dirty="0">
                <a:solidFill>
                  <a:schemeClr val="bg1"/>
                </a:solidFill>
              </a:rPr>
              <a:t>session 3</a:t>
            </a:r>
            <a:br>
              <a:rPr lang="en-GB" sz="4200" dirty="0">
                <a:solidFill>
                  <a:schemeClr val="bg1"/>
                </a:solidFill>
              </a:rPr>
            </a:br>
            <a:endParaRPr lang="en-GB" sz="4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2281" y="3866064"/>
            <a:ext cx="7918803" cy="2234485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Width, Height, Units, Display, Font Size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dirty="0"/>
              <a:t>Width &amp; Height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dirty="0"/>
              <a:t>width: Defines the element’s width.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height: Defines the element’s height.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Commonly used for boxes, images, </a:t>
            </a:r>
            <a:r>
              <a:rPr dirty="0" err="1"/>
              <a:t>divs</a:t>
            </a:r>
            <a:r>
              <a:rPr dirty="0"/>
              <a:t>, etc.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    div { width: 200px; height: 100px; }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Work with block and inline-block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dirty="0"/>
              <a:t>Units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Fixed Units: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err="1"/>
              <a:t>px</a:t>
            </a:r>
            <a:r>
              <a:rPr dirty="0"/>
              <a:t>: Pixels (absolute unit)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dirty="0" err="1"/>
              <a:t>em</a:t>
            </a:r>
            <a:r>
              <a:rPr dirty="0"/>
              <a:t>: Relative to root font size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err="1"/>
              <a:t>em</a:t>
            </a:r>
            <a:r>
              <a:rPr dirty="0"/>
              <a:t>: Relative to current element's font size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Relative Units: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%: Relative to parent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err="1"/>
              <a:t>vw</a:t>
            </a:r>
            <a:r>
              <a:rPr dirty="0"/>
              <a:t>: Viewport width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dirty="0" err="1"/>
              <a:t>vh</a:t>
            </a:r>
            <a:r>
              <a:rPr dirty="0"/>
              <a:t>: Viewport height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dirty="0"/>
              <a:t>Display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dirty="0"/>
              <a:t>block: Starts on a new line, full width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inline: Flows inline, doesn't accept</a:t>
            </a:r>
            <a:r>
              <a:rPr lang="en-GB" dirty="0"/>
              <a:t> </a:t>
            </a:r>
            <a:r>
              <a:rPr dirty="0"/>
              <a:t>width/height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inline-block: Inline but accepts width/height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none: Hides the element completely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dirty="0"/>
              <a:t>Font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dirty="0"/>
              <a:t>font-size defines the size of text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Can use </a:t>
            </a:r>
            <a:r>
              <a:rPr dirty="0" err="1"/>
              <a:t>px</a:t>
            </a:r>
            <a:r>
              <a:rPr dirty="0"/>
              <a:t>, rem, </a:t>
            </a:r>
            <a:r>
              <a:rPr dirty="0" err="1"/>
              <a:t>em</a:t>
            </a:r>
            <a:r>
              <a:rPr dirty="0"/>
              <a:t>, %,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Example: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p { font-size: 16px; 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h1 { font-size: 2rem;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7BB9-72EE-77DB-4D1B-3B7D1072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Tasks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639DA-1991-0114-B7AD-D990BB44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 the two tasks with instructions 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sz="1800" dirty="0">
                <a:hlinkClick r:id="rId2"/>
              </a:rPr>
              <a:t>https://www.freecodecamp.org/learn/2022/responsive-web-design/learn-basic-css-by-building-a-cafe-menu/step-1?authuser</a:t>
            </a:r>
            <a:r>
              <a:rPr lang="en-GB" sz="1800">
                <a:hlinkClick r:id="rId2"/>
              </a:rPr>
              <a:t>=1</a:t>
            </a:r>
            <a:endParaRPr lang="en-GB" sz="180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>
                <a:hlinkClick r:id="rId3"/>
              </a:rPr>
              <a:t>https://www.freecodecamp.org/learn/2022/responsive-web-design/learn-typography-by-building-a-nutrition-label/step-1?authuser=1</a:t>
            </a:r>
            <a:br>
              <a:rPr lang="en-GB" dirty="0"/>
            </a:br>
            <a:r>
              <a:rPr lang="en-GB" b="1" dirty="0"/>
              <a:t>Search about putting block element inside</a:t>
            </a:r>
            <a:r>
              <a:rPr lang="en-GB" b="1" i="1" dirty="0"/>
              <a:t> inlin</a:t>
            </a:r>
            <a:r>
              <a:rPr lang="en-GB" b="1" dirty="0"/>
              <a:t>e element are this a true logic ? </a:t>
            </a:r>
            <a:r>
              <a:rPr lang="en-GB" dirty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294627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243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Frontend course session 3 </vt:lpstr>
      <vt:lpstr>Width &amp; Height</vt:lpstr>
      <vt:lpstr>Units in CSS</vt:lpstr>
      <vt:lpstr>Display Property</vt:lpstr>
      <vt:lpstr>Font Size</vt:lpstr>
      <vt:lpstr>Tasks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ahmed samir</cp:lastModifiedBy>
  <cp:revision>3</cp:revision>
  <dcterms:created xsi:type="dcterms:W3CDTF">2013-01-27T09:14:16Z</dcterms:created>
  <dcterms:modified xsi:type="dcterms:W3CDTF">2025-08-05T13:10:10Z</dcterms:modified>
  <cp:category/>
</cp:coreProperties>
</file>