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_rels/presentation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9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9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98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9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103.xml.rels" ContentType="application/vnd.openxmlformats-package.relationships+xml"/>
  <Override PartName="/ppt/slideLayouts/_rels/slideLayout100.xml.rels" ContentType="application/vnd.openxmlformats-package.relationships+xml"/>
  <Override PartName="/ppt/slideLayouts/_rels/slideLayout106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104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101.xml.rels" ContentType="application/vnd.openxmlformats-package.relationships+xml"/>
  <Override PartName="/ppt/slideLayouts/_rels/slideLayout107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105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108.xml.rels" ContentType="application/vnd.openxmlformats-package.relationships+xml"/>
  <Override PartName="/ppt/slideLayouts/_rels/slideLayout102.xml.rels" ContentType="application/vnd.openxmlformats-package.relationships+xml"/>
  <Override PartName="/ppt/slideLayouts/_rels/slideLayout74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59.xml" ContentType="application/vnd.openxmlformats-officedocument.presentationml.slideLayout+xml"/>
  <Override PartName="/ppt/media/image26.png" ContentType="image/png"/>
  <Override PartName="/ppt/media/image25.jpeg" ContentType="image/jpeg"/>
  <Override PartName="/ppt/media/image22.png" ContentType="image/png"/>
  <Override PartName="/ppt/media/image24.jpeg" ContentType="image/jpeg"/>
  <Override PartName="/ppt/media/image21.jpeg" ContentType="image/jpeg"/>
  <Override PartName="/ppt/media/image19.png" ContentType="image/png"/>
  <Override PartName="/ppt/media/image20.png" ContentType="image/png"/>
  <Override PartName="/ppt/media/image2.jpeg" ContentType="image/jpeg"/>
  <Override PartName="/ppt/media/image36.jpeg" ContentType="image/jpeg"/>
  <Override PartName="/ppt/media/image18.png" ContentType="image/png"/>
  <Override PartName="/ppt/media/image17.png" ContentType="image/png"/>
  <Override PartName="/ppt/media/image32.jpeg" ContentType="image/jpeg"/>
  <Override PartName="/ppt/media/image16.png" ContentType="image/png"/>
  <Override PartName="/ppt/media/image49.jpeg" ContentType="image/jpeg"/>
  <Override PartName="/ppt/media/image14.png" ContentType="image/png"/>
  <Override PartName="/ppt/media/image29.jpeg" ContentType="image/jpeg"/>
  <Override PartName="/ppt/media/image28.png" ContentType="image/png"/>
  <Override PartName="/ppt/media/image5.png" ContentType="image/png"/>
  <Override PartName="/ppt/media/image35.png" ContentType="image/png"/>
  <Override PartName="/ppt/media/image9.png" ContentType="image/png"/>
  <Override PartName="/ppt/media/image39.png" ContentType="image/png"/>
  <Override PartName="/ppt/media/image41.png" ContentType="image/png"/>
  <Override PartName="/ppt/media/image40.png" ContentType="image/png"/>
  <Override PartName="/ppt/media/image42.png" ContentType="image/png"/>
  <Override PartName="/ppt/media/image33.png" ContentType="image/png"/>
  <Override PartName="/ppt/media/image38.png" ContentType="image/png"/>
  <Override PartName="/ppt/media/image8.png" ContentType="image/png"/>
  <Override PartName="/ppt/media/image44.jpeg" ContentType="image/jpeg"/>
  <Override PartName="/ppt/media/image45.png" ContentType="image/png"/>
  <Override PartName="/ppt/media/image46.png" ContentType="image/png"/>
  <Override PartName="/ppt/media/image11.png" ContentType="image/png"/>
  <Override PartName="/ppt/media/image30.jpeg" ContentType="image/jpeg"/>
  <Override PartName="/ppt/media/image3.jpeg" ContentType="image/jpeg"/>
  <Override PartName="/ppt/media/image15.png" ContentType="image/png"/>
  <Override PartName="/ppt/media/image31.png" ContentType="image/png"/>
  <Override PartName="/ppt/media/image43.gif" ContentType="image/gif"/>
  <Override PartName="/ppt/media/image6.png" ContentType="image/png"/>
  <Override PartName="/ppt/media/image47.jpeg" ContentType="image/jpeg"/>
  <Override PartName="/ppt/media/image4.png" ContentType="image/png"/>
  <Override PartName="/ppt/media/image27.png" ContentType="image/png"/>
  <Override PartName="/ppt/media/image48.jpeg" ContentType="image/jpeg"/>
  <Override PartName="/ppt/media/image13.png" ContentType="image/png"/>
  <Override PartName="/ppt/media/image37.png" ContentType="image/png"/>
  <Override PartName="/ppt/media/image34.jpeg" ContentType="image/jpeg"/>
  <Override PartName="/ppt/media/image7.png" ContentType="image/png"/>
  <Override PartName="/ppt/media/image10.png" ContentType="image/png"/>
  <Override PartName="/ppt/media/image1.jpeg" ContentType="image/jpeg"/>
  <Override PartName="/ppt/media/image23.jpeg" ContentType="image/jpeg"/>
  <Override PartName="/ppt/media/image12.png" ContentType="image/png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26.xml" ContentType="application/vnd.openxmlformats-officedocument.presentationml.slide+xml"/>
  <Override PartName="/ppt/slides/slide14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20.xml.rels" ContentType="application/vnd.openxmlformats-package.relationships+xml"/>
  <Override PartName="/ppt/slides/_rels/slide2.xml.rels" ContentType="application/vnd.openxmlformats-package.relationships+xml"/>
  <Override PartName="/ppt/slides/_rels/slide19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14.xml.rels" ContentType="application/vnd.openxmlformats-package.relationships+xml"/>
  <Override PartName="/ppt/slides/_rels/slide24.xml.rels" ContentType="application/vnd.openxmlformats-package.relationships+xml"/>
  <Override PartName="/ppt/slides/_rels/slide15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slide16.xml" ContentType="application/vnd.openxmlformats-officedocument.presentationml.slide+xml"/>
  <Override PartName="/ppt/slides/slide1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  <p:sldMasterId id="2147483752" r:id="rId10"/>
  </p:sldMasterIdLst>
  <p:sldIdLst>
    <p:sldId id="256" r:id="rId11"/>
    <p:sldId id="257" r:id="rId12"/>
    <p:sldId id="258" r:id="rId13"/>
    <p:sldId id="259" r:id="rId14"/>
    <p:sldId id="260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72" r:id="rId27"/>
    <p:sldId id="273" r:id="rId28"/>
    <p:sldId id="274" r:id="rId29"/>
    <p:sldId id="275" r:id="rId30"/>
    <p:sldId id="276" r:id="rId31"/>
    <p:sldId id="277" r:id="rId32"/>
    <p:sldId id="278" r:id="rId33"/>
    <p:sldId id="279" r:id="rId34"/>
    <p:sldId id="280" r:id="rId35"/>
    <p:sldId id="281" r:id="rId36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" Target="slides/slide1.xml"/><Relationship Id="rId12" Type="http://schemas.openxmlformats.org/officeDocument/2006/relationships/slide" Target="slides/slide2.xml"/><Relationship Id="rId13" Type="http://schemas.openxmlformats.org/officeDocument/2006/relationships/slide" Target="slides/slide3.xml"/><Relationship Id="rId14" Type="http://schemas.openxmlformats.org/officeDocument/2006/relationships/slide" Target="slides/slide4.xml"/><Relationship Id="rId15" Type="http://schemas.openxmlformats.org/officeDocument/2006/relationships/slide" Target="slides/slide5.xml"/><Relationship Id="rId16" Type="http://schemas.openxmlformats.org/officeDocument/2006/relationships/slide" Target="slides/slide6.xml"/><Relationship Id="rId17" Type="http://schemas.openxmlformats.org/officeDocument/2006/relationships/slide" Target="slides/slide7.xml"/><Relationship Id="rId18" Type="http://schemas.openxmlformats.org/officeDocument/2006/relationships/slide" Target="slides/slide8.xml"/><Relationship Id="rId19" Type="http://schemas.openxmlformats.org/officeDocument/2006/relationships/slide" Target="slides/slide9.xml"/><Relationship Id="rId20" Type="http://schemas.openxmlformats.org/officeDocument/2006/relationships/slide" Target="slides/slide10.xml"/><Relationship Id="rId21" Type="http://schemas.openxmlformats.org/officeDocument/2006/relationships/slide" Target="slides/slide11.xml"/><Relationship Id="rId22" Type="http://schemas.openxmlformats.org/officeDocument/2006/relationships/slide" Target="slides/slide12.xml"/><Relationship Id="rId23" Type="http://schemas.openxmlformats.org/officeDocument/2006/relationships/slide" Target="slides/slide13.xml"/><Relationship Id="rId24" Type="http://schemas.openxmlformats.org/officeDocument/2006/relationships/slide" Target="slides/slide14.xml"/><Relationship Id="rId25" Type="http://schemas.openxmlformats.org/officeDocument/2006/relationships/slide" Target="slides/slide15.xml"/><Relationship Id="rId26" Type="http://schemas.openxmlformats.org/officeDocument/2006/relationships/slide" Target="slides/slide16.xml"/><Relationship Id="rId27" Type="http://schemas.openxmlformats.org/officeDocument/2006/relationships/slide" Target="slides/slide17.xml"/><Relationship Id="rId28" Type="http://schemas.openxmlformats.org/officeDocument/2006/relationships/slide" Target="slides/slide18.xml"/><Relationship Id="rId29" Type="http://schemas.openxmlformats.org/officeDocument/2006/relationships/slide" Target="slides/slide19.xml"/><Relationship Id="rId30" Type="http://schemas.openxmlformats.org/officeDocument/2006/relationships/slide" Target="slides/slide20.xml"/><Relationship Id="rId31" Type="http://schemas.openxmlformats.org/officeDocument/2006/relationships/slide" Target="slides/slide21.xml"/><Relationship Id="rId32" Type="http://schemas.openxmlformats.org/officeDocument/2006/relationships/slide" Target="slides/slide22.xml"/><Relationship Id="rId33" Type="http://schemas.openxmlformats.org/officeDocument/2006/relationships/slide" Target="slides/slide23.xml"/><Relationship Id="rId34" Type="http://schemas.openxmlformats.org/officeDocument/2006/relationships/slide" Target="slides/slide24.xml"/><Relationship Id="rId35" Type="http://schemas.openxmlformats.org/officeDocument/2006/relationships/slide" Target="slides/slide25.xml"/><Relationship Id="rId36" Type="http://schemas.openxmlformats.org/officeDocument/2006/relationships/slide" Target="slides/slide2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1568880" y="442440"/>
            <a:ext cx="6005880" cy="595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PlaceHolder 1"/>
          <p:cNvSpPr>
            <a:spLocks noGrp="1"/>
          </p:cNvSpPr>
          <p:nvPr>
            <p:ph type="title"/>
          </p:nvPr>
        </p:nvSpPr>
        <p:spPr>
          <a:xfrm>
            <a:off x="1568880" y="442440"/>
            <a:ext cx="6005880" cy="595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PlaceHolder 1"/>
          <p:cNvSpPr>
            <a:spLocks noGrp="1"/>
          </p:cNvSpPr>
          <p:nvPr>
            <p:ph type="title"/>
          </p:nvPr>
        </p:nvSpPr>
        <p:spPr>
          <a:xfrm>
            <a:off x="1568880" y="442440"/>
            <a:ext cx="6005880" cy="595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PlaceHolder 1"/>
          <p:cNvSpPr>
            <a:spLocks noGrp="1"/>
          </p:cNvSpPr>
          <p:nvPr>
            <p:ph type="subTitle"/>
          </p:nvPr>
        </p:nvSpPr>
        <p:spPr>
          <a:xfrm>
            <a:off x="1568880" y="442440"/>
            <a:ext cx="6005880" cy="2761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0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PlaceHolder 1"/>
          <p:cNvSpPr>
            <a:spLocks noGrp="1"/>
          </p:cNvSpPr>
          <p:nvPr>
            <p:ph type="title"/>
          </p:nvPr>
        </p:nvSpPr>
        <p:spPr>
          <a:xfrm>
            <a:off x="1568880" y="442440"/>
            <a:ext cx="6005880" cy="595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PlaceHolder 1"/>
          <p:cNvSpPr>
            <a:spLocks noGrp="1"/>
          </p:cNvSpPr>
          <p:nvPr>
            <p:ph type="title"/>
          </p:nvPr>
        </p:nvSpPr>
        <p:spPr>
          <a:xfrm>
            <a:off x="1568880" y="442440"/>
            <a:ext cx="6005880" cy="595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PlaceHolder 1"/>
          <p:cNvSpPr>
            <a:spLocks noGrp="1"/>
          </p:cNvSpPr>
          <p:nvPr>
            <p:ph type="title"/>
          </p:nvPr>
        </p:nvSpPr>
        <p:spPr>
          <a:xfrm>
            <a:off x="1568880" y="442440"/>
            <a:ext cx="6005880" cy="595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PlaceHolder 1"/>
          <p:cNvSpPr>
            <a:spLocks noGrp="1"/>
          </p:cNvSpPr>
          <p:nvPr>
            <p:ph type="title"/>
          </p:nvPr>
        </p:nvSpPr>
        <p:spPr>
          <a:xfrm>
            <a:off x="1568880" y="442440"/>
            <a:ext cx="6005880" cy="595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8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PlaceHolder 1"/>
          <p:cNvSpPr>
            <a:spLocks noGrp="1"/>
          </p:cNvSpPr>
          <p:nvPr>
            <p:ph type="title"/>
          </p:nvPr>
        </p:nvSpPr>
        <p:spPr>
          <a:xfrm>
            <a:off x="1568880" y="442440"/>
            <a:ext cx="6005880" cy="595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3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PlaceHolder 1"/>
          <p:cNvSpPr>
            <a:spLocks noGrp="1"/>
          </p:cNvSpPr>
          <p:nvPr>
            <p:ph type="title"/>
          </p:nvPr>
        </p:nvSpPr>
        <p:spPr>
          <a:xfrm>
            <a:off x="1568880" y="442440"/>
            <a:ext cx="6005880" cy="595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6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7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8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9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0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568880" y="442440"/>
            <a:ext cx="6005880" cy="595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1568880" y="442440"/>
            <a:ext cx="6005880" cy="595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1568880" y="442440"/>
            <a:ext cx="6005880" cy="595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1568880" y="442440"/>
            <a:ext cx="6005880" cy="595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1568880" y="442440"/>
            <a:ext cx="6005880" cy="595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1568880" y="442440"/>
            <a:ext cx="6005880" cy="595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subTitle"/>
          </p:nvPr>
        </p:nvSpPr>
        <p:spPr>
          <a:xfrm>
            <a:off x="1568880" y="442440"/>
            <a:ext cx="6005880" cy="2761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1568880" y="442440"/>
            <a:ext cx="6005880" cy="595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1568880" y="442440"/>
            <a:ext cx="6005880" cy="595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1568880" y="442440"/>
            <a:ext cx="6005880" cy="595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1568880" y="442440"/>
            <a:ext cx="6005880" cy="595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1568880" y="442440"/>
            <a:ext cx="6005880" cy="595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1568880" y="442440"/>
            <a:ext cx="6005880" cy="595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1568880" y="442440"/>
            <a:ext cx="6005880" cy="595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1568880" y="442440"/>
            <a:ext cx="6005880" cy="595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1568880" y="442440"/>
            <a:ext cx="6005880" cy="595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1568880" y="442440"/>
            <a:ext cx="6005880" cy="595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1568880" y="442440"/>
            <a:ext cx="6005880" cy="595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1568880" y="442440"/>
            <a:ext cx="6005880" cy="595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subTitle"/>
          </p:nvPr>
        </p:nvSpPr>
        <p:spPr>
          <a:xfrm>
            <a:off x="1568880" y="442440"/>
            <a:ext cx="6005880" cy="2761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title"/>
          </p:nvPr>
        </p:nvSpPr>
        <p:spPr>
          <a:xfrm>
            <a:off x="1568880" y="442440"/>
            <a:ext cx="6005880" cy="595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1568880" y="442440"/>
            <a:ext cx="6005880" cy="595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1568880" y="442440"/>
            <a:ext cx="6005880" cy="595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1568880" y="442440"/>
            <a:ext cx="6005880" cy="595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8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1568880" y="442440"/>
            <a:ext cx="6005880" cy="595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3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title"/>
          </p:nvPr>
        </p:nvSpPr>
        <p:spPr>
          <a:xfrm>
            <a:off x="1568880" y="442440"/>
            <a:ext cx="6005880" cy="595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6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7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8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9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0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PlaceHolder 1"/>
          <p:cNvSpPr>
            <a:spLocks noGrp="1"/>
          </p:cNvSpPr>
          <p:nvPr>
            <p:ph type="title"/>
          </p:nvPr>
        </p:nvSpPr>
        <p:spPr>
          <a:xfrm>
            <a:off x="1568880" y="442440"/>
            <a:ext cx="6005880" cy="595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PlaceHolder 1"/>
          <p:cNvSpPr>
            <a:spLocks noGrp="1"/>
          </p:cNvSpPr>
          <p:nvPr>
            <p:ph type="title"/>
          </p:nvPr>
        </p:nvSpPr>
        <p:spPr>
          <a:xfrm>
            <a:off x="1568880" y="442440"/>
            <a:ext cx="6005880" cy="595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1568880" y="442440"/>
            <a:ext cx="6005880" cy="595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PlaceHolder 1"/>
          <p:cNvSpPr>
            <a:spLocks noGrp="1"/>
          </p:cNvSpPr>
          <p:nvPr>
            <p:ph type="title"/>
          </p:nvPr>
        </p:nvSpPr>
        <p:spPr>
          <a:xfrm>
            <a:off x="1568880" y="442440"/>
            <a:ext cx="6005880" cy="595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PlaceHolder 1"/>
          <p:cNvSpPr>
            <a:spLocks noGrp="1"/>
          </p:cNvSpPr>
          <p:nvPr>
            <p:ph type="title"/>
          </p:nvPr>
        </p:nvSpPr>
        <p:spPr>
          <a:xfrm>
            <a:off x="1568880" y="442440"/>
            <a:ext cx="6005880" cy="595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PlaceHolder 1"/>
          <p:cNvSpPr>
            <a:spLocks noGrp="1"/>
          </p:cNvSpPr>
          <p:nvPr>
            <p:ph type="subTitle"/>
          </p:nvPr>
        </p:nvSpPr>
        <p:spPr>
          <a:xfrm>
            <a:off x="1568880" y="442440"/>
            <a:ext cx="6005880" cy="2761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PlaceHolder 1"/>
          <p:cNvSpPr>
            <a:spLocks noGrp="1"/>
          </p:cNvSpPr>
          <p:nvPr>
            <p:ph type="title"/>
          </p:nvPr>
        </p:nvSpPr>
        <p:spPr>
          <a:xfrm>
            <a:off x="1568880" y="442440"/>
            <a:ext cx="6005880" cy="595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PlaceHolder 1"/>
          <p:cNvSpPr>
            <a:spLocks noGrp="1"/>
          </p:cNvSpPr>
          <p:nvPr>
            <p:ph type="title"/>
          </p:nvPr>
        </p:nvSpPr>
        <p:spPr>
          <a:xfrm>
            <a:off x="1568880" y="442440"/>
            <a:ext cx="6005880" cy="595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PlaceHolder 1"/>
          <p:cNvSpPr>
            <a:spLocks noGrp="1"/>
          </p:cNvSpPr>
          <p:nvPr>
            <p:ph type="title"/>
          </p:nvPr>
        </p:nvSpPr>
        <p:spPr>
          <a:xfrm>
            <a:off x="1568880" y="442440"/>
            <a:ext cx="6005880" cy="595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PlaceHolder 1"/>
          <p:cNvSpPr>
            <a:spLocks noGrp="1"/>
          </p:cNvSpPr>
          <p:nvPr>
            <p:ph type="title"/>
          </p:nvPr>
        </p:nvSpPr>
        <p:spPr>
          <a:xfrm>
            <a:off x="1568880" y="442440"/>
            <a:ext cx="6005880" cy="595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PlaceHolder 1"/>
          <p:cNvSpPr>
            <a:spLocks noGrp="1"/>
          </p:cNvSpPr>
          <p:nvPr>
            <p:ph type="title"/>
          </p:nvPr>
        </p:nvSpPr>
        <p:spPr>
          <a:xfrm>
            <a:off x="1568880" y="442440"/>
            <a:ext cx="6005880" cy="595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4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PlaceHolder 1"/>
          <p:cNvSpPr>
            <a:spLocks noGrp="1"/>
          </p:cNvSpPr>
          <p:nvPr>
            <p:ph type="title"/>
          </p:nvPr>
        </p:nvSpPr>
        <p:spPr>
          <a:xfrm>
            <a:off x="1568880" y="442440"/>
            <a:ext cx="6005880" cy="595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7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8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9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0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1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1568880" y="442440"/>
            <a:ext cx="6005880" cy="595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PlaceHolder 1"/>
          <p:cNvSpPr>
            <a:spLocks noGrp="1"/>
          </p:cNvSpPr>
          <p:nvPr>
            <p:ph type="title"/>
          </p:nvPr>
        </p:nvSpPr>
        <p:spPr>
          <a:xfrm>
            <a:off x="1568880" y="442440"/>
            <a:ext cx="6005880" cy="595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PlaceHolder 1"/>
          <p:cNvSpPr>
            <a:spLocks noGrp="1"/>
          </p:cNvSpPr>
          <p:nvPr>
            <p:ph type="title"/>
          </p:nvPr>
        </p:nvSpPr>
        <p:spPr>
          <a:xfrm>
            <a:off x="1568880" y="442440"/>
            <a:ext cx="6005880" cy="595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PlaceHolder 1"/>
          <p:cNvSpPr>
            <a:spLocks noGrp="1"/>
          </p:cNvSpPr>
          <p:nvPr>
            <p:ph type="title"/>
          </p:nvPr>
        </p:nvSpPr>
        <p:spPr>
          <a:xfrm>
            <a:off x="1568880" y="442440"/>
            <a:ext cx="6005880" cy="595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PlaceHolder 1"/>
          <p:cNvSpPr>
            <a:spLocks noGrp="1"/>
          </p:cNvSpPr>
          <p:nvPr>
            <p:ph type="title"/>
          </p:nvPr>
        </p:nvSpPr>
        <p:spPr>
          <a:xfrm>
            <a:off x="1568880" y="442440"/>
            <a:ext cx="6005880" cy="595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PlaceHolder 1"/>
          <p:cNvSpPr>
            <a:spLocks noGrp="1"/>
          </p:cNvSpPr>
          <p:nvPr>
            <p:ph type="subTitle"/>
          </p:nvPr>
        </p:nvSpPr>
        <p:spPr>
          <a:xfrm>
            <a:off x="1568880" y="442440"/>
            <a:ext cx="6005880" cy="2761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PlaceHolder 1"/>
          <p:cNvSpPr>
            <a:spLocks noGrp="1"/>
          </p:cNvSpPr>
          <p:nvPr>
            <p:ph type="title"/>
          </p:nvPr>
        </p:nvSpPr>
        <p:spPr>
          <a:xfrm>
            <a:off x="1568880" y="442440"/>
            <a:ext cx="6005880" cy="595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PlaceHolder 1"/>
          <p:cNvSpPr>
            <a:spLocks noGrp="1"/>
          </p:cNvSpPr>
          <p:nvPr>
            <p:ph type="title"/>
          </p:nvPr>
        </p:nvSpPr>
        <p:spPr>
          <a:xfrm>
            <a:off x="1568880" y="442440"/>
            <a:ext cx="6005880" cy="595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PlaceHolder 1"/>
          <p:cNvSpPr>
            <a:spLocks noGrp="1"/>
          </p:cNvSpPr>
          <p:nvPr>
            <p:ph type="title"/>
          </p:nvPr>
        </p:nvSpPr>
        <p:spPr>
          <a:xfrm>
            <a:off x="1568880" y="442440"/>
            <a:ext cx="6005880" cy="595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PlaceHolder 1"/>
          <p:cNvSpPr>
            <a:spLocks noGrp="1"/>
          </p:cNvSpPr>
          <p:nvPr>
            <p:ph type="title"/>
          </p:nvPr>
        </p:nvSpPr>
        <p:spPr>
          <a:xfrm>
            <a:off x="1568880" y="442440"/>
            <a:ext cx="6005880" cy="595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PlaceHolder 1"/>
          <p:cNvSpPr>
            <a:spLocks noGrp="1"/>
          </p:cNvSpPr>
          <p:nvPr>
            <p:ph type="title"/>
          </p:nvPr>
        </p:nvSpPr>
        <p:spPr>
          <a:xfrm>
            <a:off x="1568880" y="442440"/>
            <a:ext cx="6005880" cy="595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2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subTitle"/>
          </p:nvPr>
        </p:nvSpPr>
        <p:spPr>
          <a:xfrm>
            <a:off x="1568880" y="442440"/>
            <a:ext cx="6005880" cy="2761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PlaceHolder 1"/>
          <p:cNvSpPr>
            <a:spLocks noGrp="1"/>
          </p:cNvSpPr>
          <p:nvPr>
            <p:ph type="title"/>
          </p:nvPr>
        </p:nvSpPr>
        <p:spPr>
          <a:xfrm>
            <a:off x="1568880" y="442440"/>
            <a:ext cx="6005880" cy="595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5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6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7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8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9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PlaceHolder 1"/>
          <p:cNvSpPr>
            <a:spLocks noGrp="1"/>
          </p:cNvSpPr>
          <p:nvPr>
            <p:ph type="title"/>
          </p:nvPr>
        </p:nvSpPr>
        <p:spPr>
          <a:xfrm>
            <a:off x="1568880" y="442440"/>
            <a:ext cx="6005880" cy="595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PlaceHolder 1"/>
          <p:cNvSpPr>
            <a:spLocks noGrp="1"/>
          </p:cNvSpPr>
          <p:nvPr>
            <p:ph type="title"/>
          </p:nvPr>
        </p:nvSpPr>
        <p:spPr>
          <a:xfrm>
            <a:off x="1568880" y="442440"/>
            <a:ext cx="6005880" cy="595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PlaceHolder 1"/>
          <p:cNvSpPr>
            <a:spLocks noGrp="1"/>
          </p:cNvSpPr>
          <p:nvPr>
            <p:ph type="title"/>
          </p:nvPr>
        </p:nvSpPr>
        <p:spPr>
          <a:xfrm>
            <a:off x="1568880" y="442440"/>
            <a:ext cx="6005880" cy="595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PlaceHolder 1"/>
          <p:cNvSpPr>
            <a:spLocks noGrp="1"/>
          </p:cNvSpPr>
          <p:nvPr>
            <p:ph type="title"/>
          </p:nvPr>
        </p:nvSpPr>
        <p:spPr>
          <a:xfrm>
            <a:off x="1568880" y="442440"/>
            <a:ext cx="6005880" cy="595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PlaceHolder 1"/>
          <p:cNvSpPr>
            <a:spLocks noGrp="1"/>
          </p:cNvSpPr>
          <p:nvPr>
            <p:ph type="subTitle"/>
          </p:nvPr>
        </p:nvSpPr>
        <p:spPr>
          <a:xfrm>
            <a:off x="1568880" y="442440"/>
            <a:ext cx="6005880" cy="2761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PlaceHolder 1"/>
          <p:cNvSpPr>
            <a:spLocks noGrp="1"/>
          </p:cNvSpPr>
          <p:nvPr>
            <p:ph type="title"/>
          </p:nvPr>
        </p:nvSpPr>
        <p:spPr>
          <a:xfrm>
            <a:off x="1568880" y="442440"/>
            <a:ext cx="6005880" cy="595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PlaceHolder 1"/>
          <p:cNvSpPr>
            <a:spLocks noGrp="1"/>
          </p:cNvSpPr>
          <p:nvPr>
            <p:ph type="title"/>
          </p:nvPr>
        </p:nvSpPr>
        <p:spPr>
          <a:xfrm>
            <a:off x="1568880" y="442440"/>
            <a:ext cx="6005880" cy="595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PlaceHolder 1"/>
          <p:cNvSpPr>
            <a:spLocks noGrp="1"/>
          </p:cNvSpPr>
          <p:nvPr>
            <p:ph type="title"/>
          </p:nvPr>
        </p:nvSpPr>
        <p:spPr>
          <a:xfrm>
            <a:off x="1568880" y="442440"/>
            <a:ext cx="6005880" cy="595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1568880" y="442440"/>
            <a:ext cx="6005880" cy="595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PlaceHolder 1"/>
          <p:cNvSpPr>
            <a:spLocks noGrp="1"/>
          </p:cNvSpPr>
          <p:nvPr>
            <p:ph type="title"/>
          </p:nvPr>
        </p:nvSpPr>
        <p:spPr>
          <a:xfrm>
            <a:off x="1568880" y="442440"/>
            <a:ext cx="6005880" cy="595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PlaceHolder 1"/>
          <p:cNvSpPr>
            <a:spLocks noGrp="1"/>
          </p:cNvSpPr>
          <p:nvPr>
            <p:ph type="title"/>
          </p:nvPr>
        </p:nvSpPr>
        <p:spPr>
          <a:xfrm>
            <a:off x="1568880" y="442440"/>
            <a:ext cx="6005880" cy="595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6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PlaceHolder 1"/>
          <p:cNvSpPr>
            <a:spLocks noGrp="1"/>
          </p:cNvSpPr>
          <p:nvPr>
            <p:ph type="title"/>
          </p:nvPr>
        </p:nvSpPr>
        <p:spPr>
          <a:xfrm>
            <a:off x="1568880" y="442440"/>
            <a:ext cx="6005880" cy="595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9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0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1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2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3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PlaceHolder 1"/>
          <p:cNvSpPr>
            <a:spLocks noGrp="1"/>
          </p:cNvSpPr>
          <p:nvPr>
            <p:ph type="title"/>
          </p:nvPr>
        </p:nvSpPr>
        <p:spPr>
          <a:xfrm>
            <a:off x="1568880" y="442440"/>
            <a:ext cx="6005880" cy="595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PlaceHolder 1"/>
          <p:cNvSpPr>
            <a:spLocks noGrp="1"/>
          </p:cNvSpPr>
          <p:nvPr>
            <p:ph type="title"/>
          </p:nvPr>
        </p:nvSpPr>
        <p:spPr>
          <a:xfrm>
            <a:off x="1568880" y="442440"/>
            <a:ext cx="6005880" cy="595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PlaceHolder 1"/>
          <p:cNvSpPr>
            <a:spLocks noGrp="1"/>
          </p:cNvSpPr>
          <p:nvPr>
            <p:ph type="title"/>
          </p:nvPr>
        </p:nvSpPr>
        <p:spPr>
          <a:xfrm>
            <a:off x="1568880" y="442440"/>
            <a:ext cx="6005880" cy="595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PlaceHolder 1"/>
          <p:cNvSpPr>
            <a:spLocks noGrp="1"/>
          </p:cNvSpPr>
          <p:nvPr>
            <p:ph type="title"/>
          </p:nvPr>
        </p:nvSpPr>
        <p:spPr>
          <a:xfrm>
            <a:off x="1568880" y="442440"/>
            <a:ext cx="6005880" cy="595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PlaceHolder 1"/>
          <p:cNvSpPr>
            <a:spLocks noGrp="1"/>
          </p:cNvSpPr>
          <p:nvPr>
            <p:ph type="subTitle"/>
          </p:nvPr>
        </p:nvSpPr>
        <p:spPr>
          <a:xfrm>
            <a:off x="1568880" y="442440"/>
            <a:ext cx="6005880" cy="2761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PlaceHolder 1"/>
          <p:cNvSpPr>
            <a:spLocks noGrp="1"/>
          </p:cNvSpPr>
          <p:nvPr>
            <p:ph type="title"/>
          </p:nvPr>
        </p:nvSpPr>
        <p:spPr>
          <a:xfrm>
            <a:off x="1568880" y="442440"/>
            <a:ext cx="6005880" cy="595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1568880" y="442440"/>
            <a:ext cx="6005880" cy="595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PlaceHolder 1"/>
          <p:cNvSpPr>
            <a:spLocks noGrp="1"/>
          </p:cNvSpPr>
          <p:nvPr>
            <p:ph type="title"/>
          </p:nvPr>
        </p:nvSpPr>
        <p:spPr>
          <a:xfrm>
            <a:off x="1568880" y="442440"/>
            <a:ext cx="6005880" cy="595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PlaceHolder 1"/>
          <p:cNvSpPr>
            <a:spLocks noGrp="1"/>
          </p:cNvSpPr>
          <p:nvPr>
            <p:ph type="title"/>
          </p:nvPr>
        </p:nvSpPr>
        <p:spPr>
          <a:xfrm>
            <a:off x="1568880" y="442440"/>
            <a:ext cx="6005880" cy="595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PlaceHolder 1"/>
          <p:cNvSpPr>
            <a:spLocks noGrp="1"/>
          </p:cNvSpPr>
          <p:nvPr>
            <p:ph type="title"/>
          </p:nvPr>
        </p:nvSpPr>
        <p:spPr>
          <a:xfrm>
            <a:off x="1568880" y="442440"/>
            <a:ext cx="6005880" cy="595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8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PlaceHolder 1"/>
          <p:cNvSpPr>
            <a:spLocks noGrp="1"/>
          </p:cNvSpPr>
          <p:nvPr>
            <p:ph type="title"/>
          </p:nvPr>
        </p:nvSpPr>
        <p:spPr>
          <a:xfrm>
            <a:off x="1568880" y="442440"/>
            <a:ext cx="6005880" cy="595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3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PlaceHolder 1"/>
          <p:cNvSpPr>
            <a:spLocks noGrp="1"/>
          </p:cNvSpPr>
          <p:nvPr>
            <p:ph type="title"/>
          </p:nvPr>
        </p:nvSpPr>
        <p:spPr>
          <a:xfrm>
            <a:off x="1568880" y="442440"/>
            <a:ext cx="6005880" cy="595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6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7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8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9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0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PlaceHolder 1"/>
          <p:cNvSpPr>
            <a:spLocks noGrp="1"/>
          </p:cNvSpPr>
          <p:nvPr>
            <p:ph type="title"/>
          </p:nvPr>
        </p:nvSpPr>
        <p:spPr>
          <a:xfrm>
            <a:off x="1568880" y="442440"/>
            <a:ext cx="6005880" cy="595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PlaceHolder 1"/>
          <p:cNvSpPr>
            <a:spLocks noGrp="1"/>
          </p:cNvSpPr>
          <p:nvPr>
            <p:ph type="title"/>
          </p:nvPr>
        </p:nvSpPr>
        <p:spPr>
          <a:xfrm>
            <a:off x="1568880" y="442440"/>
            <a:ext cx="6005880" cy="595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PlaceHolder 1"/>
          <p:cNvSpPr>
            <a:spLocks noGrp="1"/>
          </p:cNvSpPr>
          <p:nvPr>
            <p:ph type="title"/>
          </p:nvPr>
        </p:nvSpPr>
        <p:spPr>
          <a:xfrm>
            <a:off x="1568880" y="442440"/>
            <a:ext cx="6005880" cy="595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PlaceHolder 1"/>
          <p:cNvSpPr>
            <a:spLocks noGrp="1"/>
          </p:cNvSpPr>
          <p:nvPr>
            <p:ph type="title"/>
          </p:nvPr>
        </p:nvSpPr>
        <p:spPr>
          <a:xfrm>
            <a:off x="1568880" y="442440"/>
            <a:ext cx="6005880" cy="595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1568880" y="442440"/>
            <a:ext cx="6005880" cy="595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PlaceHolder 1"/>
          <p:cNvSpPr>
            <a:spLocks noGrp="1"/>
          </p:cNvSpPr>
          <p:nvPr>
            <p:ph type="subTitle"/>
          </p:nvPr>
        </p:nvSpPr>
        <p:spPr>
          <a:xfrm>
            <a:off x="1568880" y="442440"/>
            <a:ext cx="6005880" cy="2761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PlaceHolder 1"/>
          <p:cNvSpPr>
            <a:spLocks noGrp="1"/>
          </p:cNvSpPr>
          <p:nvPr>
            <p:ph type="title"/>
          </p:nvPr>
        </p:nvSpPr>
        <p:spPr>
          <a:xfrm>
            <a:off x="1568880" y="442440"/>
            <a:ext cx="6005880" cy="595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PlaceHolder 1"/>
          <p:cNvSpPr>
            <a:spLocks noGrp="1"/>
          </p:cNvSpPr>
          <p:nvPr>
            <p:ph type="title"/>
          </p:nvPr>
        </p:nvSpPr>
        <p:spPr>
          <a:xfrm>
            <a:off x="1568880" y="442440"/>
            <a:ext cx="6005880" cy="595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PlaceHolder 1"/>
          <p:cNvSpPr>
            <a:spLocks noGrp="1"/>
          </p:cNvSpPr>
          <p:nvPr>
            <p:ph type="title"/>
          </p:nvPr>
        </p:nvSpPr>
        <p:spPr>
          <a:xfrm>
            <a:off x="1568880" y="442440"/>
            <a:ext cx="6005880" cy="595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PlaceHolder 1"/>
          <p:cNvSpPr>
            <a:spLocks noGrp="1"/>
          </p:cNvSpPr>
          <p:nvPr>
            <p:ph type="title"/>
          </p:nvPr>
        </p:nvSpPr>
        <p:spPr>
          <a:xfrm>
            <a:off x="1568880" y="442440"/>
            <a:ext cx="6005880" cy="595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PlaceHolder 1"/>
          <p:cNvSpPr>
            <a:spLocks noGrp="1"/>
          </p:cNvSpPr>
          <p:nvPr>
            <p:ph type="title"/>
          </p:nvPr>
        </p:nvSpPr>
        <p:spPr>
          <a:xfrm>
            <a:off x="1568880" y="442440"/>
            <a:ext cx="6005880" cy="595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1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PlaceHolder 1"/>
          <p:cNvSpPr>
            <a:spLocks noGrp="1"/>
          </p:cNvSpPr>
          <p:nvPr>
            <p:ph type="title"/>
          </p:nvPr>
        </p:nvSpPr>
        <p:spPr>
          <a:xfrm>
            <a:off x="1568880" y="442440"/>
            <a:ext cx="6005880" cy="595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4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5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7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8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9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PlaceHolder 1"/>
          <p:cNvSpPr>
            <a:spLocks noGrp="1"/>
          </p:cNvSpPr>
          <p:nvPr>
            <p:ph type="title"/>
          </p:nvPr>
        </p:nvSpPr>
        <p:spPr>
          <a:xfrm>
            <a:off x="1568880" y="442440"/>
            <a:ext cx="6005880" cy="595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PlaceHolder 1"/>
          <p:cNvSpPr>
            <a:spLocks noGrp="1"/>
          </p:cNvSpPr>
          <p:nvPr>
            <p:ph type="title"/>
          </p:nvPr>
        </p:nvSpPr>
        <p:spPr>
          <a:xfrm>
            <a:off x="1568880" y="442440"/>
            <a:ext cx="6005880" cy="595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3.xml"/><Relationship Id="rId3" Type="http://schemas.openxmlformats.org/officeDocument/2006/relationships/slideLayout" Target="../slideLayouts/slideLayout74.xml"/><Relationship Id="rId4" Type="http://schemas.openxmlformats.org/officeDocument/2006/relationships/slideLayout" Target="../slideLayouts/slideLayout75.xml"/><Relationship Id="rId5" Type="http://schemas.openxmlformats.org/officeDocument/2006/relationships/slideLayout" Target="../slideLayouts/slideLayout76.xml"/><Relationship Id="rId6" Type="http://schemas.openxmlformats.org/officeDocument/2006/relationships/slideLayout" Target="../slideLayouts/slideLayout77.xml"/><Relationship Id="rId7" Type="http://schemas.openxmlformats.org/officeDocument/2006/relationships/slideLayout" Target="../slideLayouts/slideLayout78.xml"/><Relationship Id="rId8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3.xml"/><Relationship Id="rId13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6.xml"/><Relationship Id="rId4" Type="http://schemas.openxmlformats.org/officeDocument/2006/relationships/slideLayout" Target="../slideLayouts/slideLayout87.xml"/><Relationship Id="rId5" Type="http://schemas.openxmlformats.org/officeDocument/2006/relationships/slideLayout" Target="../slideLayouts/slideLayout88.xml"/><Relationship Id="rId6" Type="http://schemas.openxmlformats.org/officeDocument/2006/relationships/slideLayout" Target="../slideLayouts/slideLayout89.xml"/><Relationship Id="rId7" Type="http://schemas.openxmlformats.org/officeDocument/2006/relationships/slideLayout" Target="../slideLayouts/slideLayout90.xml"/><Relationship Id="rId8" Type="http://schemas.openxmlformats.org/officeDocument/2006/relationships/slideLayout" Target="../slideLayouts/slideLayout91.xml"/><Relationship Id="rId9" Type="http://schemas.openxmlformats.org/officeDocument/2006/relationships/slideLayout" Target="../slideLayouts/slideLayout92.xml"/><Relationship Id="rId10" Type="http://schemas.openxmlformats.org/officeDocument/2006/relationships/slideLayout" Target="../slideLayouts/slideLayout93.xml"/><Relationship Id="rId11" Type="http://schemas.openxmlformats.org/officeDocument/2006/relationships/slideLayout" Target="../slideLayouts/slideLayout94.xml"/><Relationship Id="rId12" Type="http://schemas.openxmlformats.org/officeDocument/2006/relationships/slideLayout" Target="../slideLayouts/slideLayout95.xml"/><Relationship Id="rId13" Type="http://schemas.openxmlformats.org/officeDocument/2006/relationships/slideLayout" Target="../slideLayouts/slideLayout96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7.xml"/><Relationship Id="rId3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9.xml"/><Relationship Id="rId5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1.xml"/><Relationship Id="rId7" Type="http://schemas.openxmlformats.org/officeDocument/2006/relationships/slideLayout" Target="../slideLayouts/slideLayout102.xml"/><Relationship Id="rId8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06.xml"/><Relationship Id="rId12" Type="http://schemas.openxmlformats.org/officeDocument/2006/relationships/slideLayout" Target="../slideLayouts/slideLayout107.xml"/><Relationship Id="rId13" Type="http://schemas.openxmlformats.org/officeDocument/2006/relationships/slideLayout" Target="../slideLayouts/slideLayout10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248800" y="2002680"/>
            <a:ext cx="3264120" cy="1791720"/>
          </a:xfrm>
          <a:prstGeom prst="rect">
            <a:avLst/>
          </a:prstGeom>
        </p:spPr>
        <p:txBody>
          <a:bodyPr tIns="91440" bIns="91440" anchor="b">
            <a:noAutofit/>
          </a:bodyPr>
          <a:p>
            <a:r>
              <a:rPr b="0" lang="en-US" sz="52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5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CustomShape 2"/>
          <p:cNvSpPr/>
          <p:nvPr/>
        </p:nvSpPr>
        <p:spPr>
          <a:xfrm flipH="1">
            <a:off x="5826240" y="451440"/>
            <a:ext cx="1672200" cy="125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 rot="10800000">
            <a:off x="7513200" y="457920"/>
            <a:ext cx="829080" cy="743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 flipH="1">
            <a:off x="8349120" y="-6480"/>
            <a:ext cx="796320" cy="1187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1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4" name="Group 5"/>
          <p:cNvGrpSpPr/>
          <p:nvPr/>
        </p:nvGrpSpPr>
        <p:grpSpPr>
          <a:xfrm>
            <a:off x="8064360" y="887760"/>
            <a:ext cx="581400" cy="582120"/>
            <a:chOff x="8064360" y="887760"/>
            <a:chExt cx="581400" cy="582120"/>
          </a:xfrm>
        </p:grpSpPr>
        <p:sp>
          <p:nvSpPr>
            <p:cNvPr id="5" name="CustomShape 6"/>
            <p:cNvSpPr/>
            <p:nvPr/>
          </p:nvSpPr>
          <p:spPr>
            <a:xfrm>
              <a:off x="8068680" y="892800"/>
              <a:ext cx="572400" cy="572040"/>
            </a:xfrm>
            <a:custGeom>
              <a:avLst/>
              <a:gdLst/>
              <a:ahLst/>
              <a:rect l="l" t="t" r="r" b="b"/>
              <a:pathLst>
                <a:path w="22915" h="22893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" name="CustomShape 7"/>
            <p:cNvSpPr/>
            <p:nvPr/>
          </p:nvSpPr>
          <p:spPr>
            <a:xfrm>
              <a:off x="8064360" y="887760"/>
              <a:ext cx="581400" cy="582120"/>
            </a:xfrm>
            <a:custGeom>
              <a:avLst/>
              <a:gdLst/>
              <a:ahLst/>
              <a:rect l="l" t="t" r="r" b="b"/>
              <a:pathLst>
                <a:path w="23272" h="23294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" name="CustomShape 8"/>
            <p:cNvSpPr/>
            <p:nvPr/>
          </p:nvSpPr>
          <p:spPr>
            <a:xfrm>
              <a:off x="8141040" y="965160"/>
              <a:ext cx="427680" cy="426960"/>
            </a:xfrm>
            <a:custGeom>
              <a:avLst/>
              <a:gdLst/>
              <a:ahLst/>
              <a:rect l="l" t="t" r="r" b="b"/>
              <a:pathLst>
                <a:path w="17120" h="17097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" name="CustomShape 9"/>
            <p:cNvSpPr/>
            <p:nvPr/>
          </p:nvSpPr>
          <p:spPr>
            <a:xfrm>
              <a:off x="8136720" y="960480"/>
              <a:ext cx="436680" cy="437040"/>
            </a:xfrm>
            <a:custGeom>
              <a:avLst/>
              <a:gdLst/>
              <a:ahLst/>
              <a:rect l="l" t="t" r="r" b="b"/>
              <a:pathLst>
                <a:path w="17477" h="17499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" name="CustomShape 10"/>
            <p:cNvSpPr/>
            <p:nvPr/>
          </p:nvSpPr>
          <p:spPr>
            <a:xfrm>
              <a:off x="8219880" y="1044000"/>
              <a:ext cx="270000" cy="270000"/>
            </a:xfrm>
            <a:custGeom>
              <a:avLst/>
              <a:gdLst/>
              <a:ahLst/>
              <a:rect l="l" t="t" r="r" b="b"/>
              <a:pathLst>
                <a:path w="10812" h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" name="CustomShape 11"/>
            <p:cNvSpPr/>
            <p:nvPr/>
          </p:nvSpPr>
          <p:spPr>
            <a:xfrm>
              <a:off x="8215200" y="1039320"/>
              <a:ext cx="279360" cy="279000"/>
            </a:xfrm>
            <a:custGeom>
              <a:avLst/>
              <a:gdLst/>
              <a:ahLst/>
              <a:rect l="l" t="t" r="r" b="b"/>
              <a:pathLst>
                <a:path w="11191" h="11169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1" name="Group 12"/>
          <p:cNvGrpSpPr/>
          <p:nvPr/>
        </p:nvGrpSpPr>
        <p:grpSpPr>
          <a:xfrm>
            <a:off x="7353000" y="316440"/>
            <a:ext cx="291600" cy="292320"/>
            <a:chOff x="7353000" y="316440"/>
            <a:chExt cx="291600" cy="292320"/>
          </a:xfrm>
        </p:grpSpPr>
        <p:sp>
          <p:nvSpPr>
            <p:cNvPr id="12" name="CustomShape 13"/>
            <p:cNvSpPr/>
            <p:nvPr/>
          </p:nvSpPr>
          <p:spPr>
            <a:xfrm>
              <a:off x="7358040" y="321120"/>
              <a:ext cx="282240" cy="282240"/>
            </a:xfrm>
            <a:custGeom>
              <a:avLst/>
              <a:gdLst/>
              <a:ahLst/>
              <a:rect l="l" t="t" r="r" b="b"/>
              <a:pathLst>
                <a:path w="11302" h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" name="CustomShape 14"/>
            <p:cNvSpPr/>
            <p:nvPr/>
          </p:nvSpPr>
          <p:spPr>
            <a:xfrm>
              <a:off x="7353000" y="316440"/>
              <a:ext cx="291600" cy="292320"/>
            </a:xfrm>
            <a:custGeom>
              <a:avLst/>
              <a:gdLst/>
              <a:ahLst/>
              <a:rect l="l" t="t" r="r" b="b"/>
              <a:pathLst>
                <a:path w="11681" h="11703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" name="CustomShape 15"/>
            <p:cNvSpPr/>
            <p:nvPr/>
          </p:nvSpPr>
          <p:spPr>
            <a:xfrm>
              <a:off x="7419960" y="383040"/>
              <a:ext cx="158040" cy="158040"/>
            </a:xfrm>
            <a:custGeom>
              <a:avLst/>
              <a:gdLst/>
              <a:ahLst/>
              <a:rect l="l" t="t" r="r" b="b"/>
              <a:pathLst>
                <a:path w="6331" h="6332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" name="CustomShape 16"/>
            <p:cNvSpPr/>
            <p:nvPr/>
          </p:nvSpPr>
          <p:spPr>
            <a:xfrm>
              <a:off x="7415640" y="378720"/>
              <a:ext cx="167400" cy="167400"/>
            </a:xfrm>
            <a:custGeom>
              <a:avLst/>
              <a:gdLst/>
              <a:ahLst/>
              <a:rect l="l" t="t" r="r" b="b"/>
              <a:pathLst>
                <a:path w="6710" h="6711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6" name="CustomShape 17"/>
          <p:cNvSpPr/>
          <p:nvPr/>
        </p:nvSpPr>
        <p:spPr>
          <a:xfrm>
            <a:off x="5690520" y="425880"/>
            <a:ext cx="288360" cy="288000"/>
          </a:xfrm>
          <a:custGeom>
            <a:avLst/>
            <a:gdLst/>
            <a:ahLst/>
            <a:rect l="l" t="t" r="r" b="b"/>
            <a:pathLst>
              <a:path w="22915" h="22893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" name="CustomShape 18"/>
          <p:cNvSpPr/>
          <p:nvPr/>
        </p:nvSpPr>
        <p:spPr>
          <a:xfrm>
            <a:off x="5688360" y="423360"/>
            <a:ext cx="292680" cy="293040"/>
          </a:xfrm>
          <a:custGeom>
            <a:avLst/>
            <a:gdLst/>
            <a:ahLst/>
            <a:rect l="l" t="t" r="r" b="b"/>
            <a:pathLst>
              <a:path w="23272" h="23294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" name="CustomShape 19"/>
          <p:cNvSpPr/>
          <p:nvPr/>
        </p:nvSpPr>
        <p:spPr>
          <a:xfrm>
            <a:off x="5727240" y="462240"/>
            <a:ext cx="215280" cy="214920"/>
          </a:xfrm>
          <a:custGeom>
            <a:avLst/>
            <a:gdLst/>
            <a:ahLst/>
            <a:rect l="l" t="t" r="r" b="b"/>
            <a:pathLst>
              <a:path w="17120" h="17097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" name="CustomShape 20"/>
          <p:cNvSpPr/>
          <p:nvPr/>
        </p:nvSpPr>
        <p:spPr>
          <a:xfrm>
            <a:off x="5724720" y="459720"/>
            <a:ext cx="219600" cy="219960"/>
          </a:xfrm>
          <a:custGeom>
            <a:avLst/>
            <a:gdLst/>
            <a:ahLst/>
            <a:rect l="l" t="t" r="r" b="b"/>
            <a:pathLst>
              <a:path w="17477" h="17499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" name="CustomShape 21"/>
          <p:cNvSpPr/>
          <p:nvPr/>
        </p:nvSpPr>
        <p:spPr>
          <a:xfrm>
            <a:off x="5766480" y="501840"/>
            <a:ext cx="135720" cy="135720"/>
          </a:xfrm>
          <a:custGeom>
            <a:avLst/>
            <a:gdLst/>
            <a:ahLst/>
            <a:rect l="l" t="t" r="r" b="b"/>
            <a:pathLst>
              <a:path w="10812" h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" name="CustomShape 22"/>
          <p:cNvSpPr/>
          <p:nvPr/>
        </p:nvSpPr>
        <p:spPr>
          <a:xfrm>
            <a:off x="5764320" y="499680"/>
            <a:ext cx="140760" cy="140400"/>
          </a:xfrm>
          <a:custGeom>
            <a:avLst/>
            <a:gdLst/>
            <a:ahLst/>
            <a:rect l="l" t="t" r="r" b="b"/>
            <a:pathLst>
              <a:path w="11191" h="11169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2" name="Group 23"/>
          <p:cNvGrpSpPr/>
          <p:nvPr/>
        </p:nvGrpSpPr>
        <p:grpSpPr>
          <a:xfrm>
            <a:off x="5443200" y="289440"/>
            <a:ext cx="174960" cy="26640"/>
            <a:chOff x="5443200" y="289440"/>
            <a:chExt cx="174960" cy="26640"/>
          </a:xfrm>
        </p:grpSpPr>
        <p:sp>
          <p:nvSpPr>
            <p:cNvPr id="23" name="CustomShape 24"/>
            <p:cNvSpPr/>
            <p:nvPr/>
          </p:nvSpPr>
          <p:spPr>
            <a:xfrm>
              <a:off x="5443200" y="289440"/>
              <a:ext cx="26640" cy="2664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" name="CustomShape 25"/>
            <p:cNvSpPr/>
            <p:nvPr/>
          </p:nvSpPr>
          <p:spPr>
            <a:xfrm>
              <a:off x="5517360" y="289440"/>
              <a:ext cx="26640" cy="2664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" name="CustomShape 26"/>
            <p:cNvSpPr/>
            <p:nvPr/>
          </p:nvSpPr>
          <p:spPr>
            <a:xfrm>
              <a:off x="5591520" y="289440"/>
              <a:ext cx="26640" cy="2664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6" name="Group 27"/>
          <p:cNvGrpSpPr/>
          <p:nvPr/>
        </p:nvGrpSpPr>
        <p:grpSpPr>
          <a:xfrm>
            <a:off x="8489880" y="171000"/>
            <a:ext cx="174960" cy="26640"/>
            <a:chOff x="8489880" y="171000"/>
            <a:chExt cx="174960" cy="26640"/>
          </a:xfrm>
        </p:grpSpPr>
        <p:sp>
          <p:nvSpPr>
            <p:cNvPr id="27" name="CustomShape 28"/>
            <p:cNvSpPr/>
            <p:nvPr/>
          </p:nvSpPr>
          <p:spPr>
            <a:xfrm>
              <a:off x="8489880" y="171000"/>
              <a:ext cx="26640" cy="2664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" name="CustomShape 29"/>
            <p:cNvSpPr/>
            <p:nvPr/>
          </p:nvSpPr>
          <p:spPr>
            <a:xfrm>
              <a:off x="8564040" y="171000"/>
              <a:ext cx="26640" cy="2664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" name="CustomShape 30"/>
            <p:cNvSpPr/>
            <p:nvPr/>
          </p:nvSpPr>
          <p:spPr>
            <a:xfrm>
              <a:off x="8638200" y="171000"/>
              <a:ext cx="26640" cy="2664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30" name="Group 31"/>
          <p:cNvGrpSpPr/>
          <p:nvPr/>
        </p:nvGrpSpPr>
        <p:grpSpPr>
          <a:xfrm>
            <a:off x="8068680" y="1581840"/>
            <a:ext cx="174600" cy="26640"/>
            <a:chOff x="8068680" y="1581840"/>
            <a:chExt cx="174600" cy="26640"/>
          </a:xfrm>
        </p:grpSpPr>
        <p:sp>
          <p:nvSpPr>
            <p:cNvPr id="31" name="CustomShape 32"/>
            <p:cNvSpPr/>
            <p:nvPr/>
          </p:nvSpPr>
          <p:spPr>
            <a:xfrm>
              <a:off x="8068680" y="1581840"/>
              <a:ext cx="26640" cy="2664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" name="CustomShape 33"/>
            <p:cNvSpPr/>
            <p:nvPr/>
          </p:nvSpPr>
          <p:spPr>
            <a:xfrm>
              <a:off x="8142840" y="1581840"/>
              <a:ext cx="26640" cy="2664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" name="CustomShape 34"/>
            <p:cNvSpPr/>
            <p:nvPr/>
          </p:nvSpPr>
          <p:spPr>
            <a:xfrm>
              <a:off x="8216640" y="1581840"/>
              <a:ext cx="26640" cy="2664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4" name="PlaceHolder 3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Outline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Outline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1"/>
          <p:cNvGrpSpPr/>
          <p:nvPr/>
        </p:nvGrpSpPr>
        <p:grpSpPr>
          <a:xfrm>
            <a:off x="2132640" y="713160"/>
            <a:ext cx="4878360" cy="3716640"/>
            <a:chOff x="2132640" y="713160"/>
            <a:chExt cx="4878360" cy="3716640"/>
          </a:xfrm>
        </p:grpSpPr>
        <p:sp>
          <p:nvSpPr>
            <p:cNvPr id="72" name="CustomShape 2"/>
            <p:cNvSpPr/>
            <p:nvPr/>
          </p:nvSpPr>
          <p:spPr>
            <a:xfrm>
              <a:off x="2132640" y="713520"/>
              <a:ext cx="4878360" cy="3715920"/>
            </a:xfrm>
            <a:custGeom>
              <a:avLst/>
              <a:gdLst/>
              <a:ahLst/>
              <a:rect l="l" t="t" r="r" b="b"/>
              <a:pathLst>
                <a:path w="272401" h="207444">
                  <a:moveTo>
                    <a:pt x="143525" y="0"/>
                  </a:moveTo>
                  <a:cubicBezTo>
                    <a:pt x="130816" y="0"/>
                    <a:pt x="118065" y="708"/>
                    <a:pt x="105367" y="1397"/>
                  </a:cubicBezTo>
                  <a:cubicBezTo>
                    <a:pt x="85699" y="2506"/>
                    <a:pt x="65661" y="3689"/>
                    <a:pt x="47175" y="10640"/>
                  </a:cubicBezTo>
                  <a:cubicBezTo>
                    <a:pt x="28764" y="17590"/>
                    <a:pt x="11832" y="31343"/>
                    <a:pt x="5990" y="50198"/>
                  </a:cubicBezTo>
                  <a:cubicBezTo>
                    <a:pt x="1" y="69867"/>
                    <a:pt x="6877" y="90940"/>
                    <a:pt x="13680" y="110387"/>
                  </a:cubicBezTo>
                  <a:cubicBezTo>
                    <a:pt x="22479" y="135305"/>
                    <a:pt x="31870" y="161332"/>
                    <a:pt x="51390" y="179152"/>
                  </a:cubicBezTo>
                  <a:cubicBezTo>
                    <a:pt x="67098" y="193557"/>
                    <a:pt x="97572" y="207444"/>
                    <a:pt x="121591" y="207444"/>
                  </a:cubicBezTo>
                  <a:cubicBezTo>
                    <a:pt x="124820" y="207444"/>
                    <a:pt x="127933" y="207193"/>
                    <a:pt x="130877" y="206658"/>
                  </a:cubicBezTo>
                  <a:cubicBezTo>
                    <a:pt x="145739" y="204070"/>
                    <a:pt x="159714" y="191205"/>
                    <a:pt x="171840" y="182923"/>
                  </a:cubicBezTo>
                  <a:cubicBezTo>
                    <a:pt x="188625" y="171314"/>
                    <a:pt x="205484" y="159705"/>
                    <a:pt x="222268" y="148097"/>
                  </a:cubicBezTo>
                  <a:cubicBezTo>
                    <a:pt x="236909" y="138041"/>
                    <a:pt x="252067" y="127319"/>
                    <a:pt x="260348" y="111644"/>
                  </a:cubicBezTo>
                  <a:cubicBezTo>
                    <a:pt x="272400" y="88722"/>
                    <a:pt x="266411" y="59071"/>
                    <a:pt x="249996" y="39033"/>
                  </a:cubicBezTo>
                  <a:cubicBezTo>
                    <a:pt x="233507" y="18995"/>
                    <a:pt x="208367" y="7756"/>
                    <a:pt x="182858" y="3098"/>
                  </a:cubicBezTo>
                  <a:cubicBezTo>
                    <a:pt x="169864" y="762"/>
                    <a:pt x="156717" y="0"/>
                    <a:pt x="1435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" name="CustomShape 3"/>
            <p:cNvSpPr/>
            <p:nvPr/>
          </p:nvSpPr>
          <p:spPr>
            <a:xfrm>
              <a:off x="2198880" y="713160"/>
              <a:ext cx="4710240" cy="3716640"/>
            </a:xfrm>
            <a:custGeom>
              <a:avLst/>
              <a:gdLst/>
              <a:ahLst/>
              <a:rect l="l" t="t" r="r" b="b"/>
              <a:pathLst>
                <a:path w="263009" h="207480">
                  <a:moveTo>
                    <a:pt x="139601" y="0"/>
                  </a:moveTo>
                  <a:cubicBezTo>
                    <a:pt x="126957" y="0"/>
                    <a:pt x="114313" y="739"/>
                    <a:pt x="101669" y="1405"/>
                  </a:cubicBezTo>
                  <a:cubicBezTo>
                    <a:pt x="82001" y="2514"/>
                    <a:pt x="61963" y="3697"/>
                    <a:pt x="43477" y="10648"/>
                  </a:cubicBezTo>
                  <a:cubicBezTo>
                    <a:pt x="25066" y="17598"/>
                    <a:pt x="8134" y="31351"/>
                    <a:pt x="2292" y="50206"/>
                  </a:cubicBezTo>
                  <a:cubicBezTo>
                    <a:pt x="665" y="55530"/>
                    <a:pt x="0" y="60928"/>
                    <a:pt x="0" y="66399"/>
                  </a:cubicBezTo>
                  <a:cubicBezTo>
                    <a:pt x="0" y="81114"/>
                    <a:pt x="5028" y="96198"/>
                    <a:pt x="9982" y="110395"/>
                  </a:cubicBezTo>
                  <a:cubicBezTo>
                    <a:pt x="18781" y="135313"/>
                    <a:pt x="28172" y="161340"/>
                    <a:pt x="47692" y="179160"/>
                  </a:cubicBezTo>
                  <a:cubicBezTo>
                    <a:pt x="63442" y="193579"/>
                    <a:pt x="93979" y="207480"/>
                    <a:pt x="118010" y="207480"/>
                  </a:cubicBezTo>
                  <a:cubicBezTo>
                    <a:pt x="121190" y="207480"/>
                    <a:pt x="124221" y="207258"/>
                    <a:pt x="127179" y="206666"/>
                  </a:cubicBezTo>
                  <a:cubicBezTo>
                    <a:pt x="142041" y="204078"/>
                    <a:pt x="156016" y="191213"/>
                    <a:pt x="168142" y="182931"/>
                  </a:cubicBezTo>
                  <a:cubicBezTo>
                    <a:pt x="184927" y="171322"/>
                    <a:pt x="201786" y="159713"/>
                    <a:pt x="218570" y="148105"/>
                  </a:cubicBezTo>
                  <a:cubicBezTo>
                    <a:pt x="233211" y="138049"/>
                    <a:pt x="248369" y="127327"/>
                    <a:pt x="256650" y="111652"/>
                  </a:cubicBezTo>
                  <a:cubicBezTo>
                    <a:pt x="261013" y="103370"/>
                    <a:pt x="263009" y="94127"/>
                    <a:pt x="263009" y="84885"/>
                  </a:cubicBezTo>
                  <a:cubicBezTo>
                    <a:pt x="263009" y="68544"/>
                    <a:pt x="256798" y="51833"/>
                    <a:pt x="246298" y="39041"/>
                  </a:cubicBezTo>
                  <a:cubicBezTo>
                    <a:pt x="229809" y="19003"/>
                    <a:pt x="204669" y="7764"/>
                    <a:pt x="179160" y="3106"/>
                  </a:cubicBezTo>
                  <a:cubicBezTo>
                    <a:pt x="166146" y="813"/>
                    <a:pt x="152910" y="0"/>
                    <a:pt x="1396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74" name="PlaceHolder 4"/>
          <p:cNvSpPr>
            <a:spLocks noGrp="1"/>
          </p:cNvSpPr>
          <p:nvPr>
            <p:ph type="title"/>
          </p:nvPr>
        </p:nvSpPr>
        <p:spPr>
          <a:xfrm>
            <a:off x="2971800" y="2231280"/>
            <a:ext cx="3200040" cy="80424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r>
              <a:rPr b="0" lang="en-US" sz="36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title"/>
          </p:nvPr>
        </p:nvSpPr>
        <p:spPr>
          <a:xfrm>
            <a:off x="2971800" y="1161360"/>
            <a:ext cx="2967120" cy="1069560"/>
          </a:xfrm>
          <a:prstGeom prst="rect">
            <a:avLst/>
          </a:prstGeom>
        </p:spPr>
        <p:txBody>
          <a:bodyPr tIns="91440" bIns="91440" anchor="b">
            <a:noAutofit/>
          </a:bodyPr>
          <a:p>
            <a:pPr algn="ctr">
              <a:lnSpc>
                <a:spcPct val="100000"/>
              </a:lnSpc>
            </a:pPr>
            <a:r>
              <a:rPr b="0" lang="en-US" sz="9600" spc="-1" strike="noStrike">
                <a:solidFill>
                  <a:srgbClr val="494949"/>
                </a:solidFill>
                <a:latin typeface="Fjalla One"/>
                <a:ea typeface="Fjalla One"/>
              </a:rPr>
              <a:t>xx%</a:t>
            </a:r>
            <a:endParaRPr b="0" lang="en-US" sz="96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76" name="Group 6"/>
          <p:cNvGrpSpPr/>
          <p:nvPr/>
        </p:nvGrpSpPr>
        <p:grpSpPr>
          <a:xfrm>
            <a:off x="432720" y="0"/>
            <a:ext cx="8278200" cy="5165640"/>
            <a:chOff x="432720" y="0"/>
            <a:chExt cx="8278200" cy="5165640"/>
          </a:xfrm>
        </p:grpSpPr>
        <p:sp>
          <p:nvSpPr>
            <p:cNvPr id="77" name="CustomShape 7"/>
            <p:cNvSpPr/>
            <p:nvPr/>
          </p:nvSpPr>
          <p:spPr>
            <a:xfrm rot="10800000">
              <a:off x="8420040" y="2664720"/>
              <a:ext cx="360" cy="25009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chemeClr val="dk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78" name="Group 8"/>
            <p:cNvGrpSpPr/>
            <p:nvPr/>
          </p:nvGrpSpPr>
          <p:grpSpPr>
            <a:xfrm>
              <a:off x="8129520" y="4292280"/>
              <a:ext cx="581400" cy="582120"/>
              <a:chOff x="8129520" y="4292280"/>
              <a:chExt cx="581400" cy="582120"/>
            </a:xfrm>
          </p:grpSpPr>
          <p:sp>
            <p:nvSpPr>
              <p:cNvPr id="79" name="CustomShape 9"/>
              <p:cNvSpPr/>
              <p:nvPr/>
            </p:nvSpPr>
            <p:spPr>
              <a:xfrm>
                <a:off x="8133840" y="4297320"/>
                <a:ext cx="572400" cy="572040"/>
              </a:xfrm>
              <a:custGeom>
                <a:avLst/>
                <a:gdLst/>
                <a:ahLst/>
                <a:rect l="l" t="t" r="r" b="b"/>
                <a:pathLst>
                  <a:path w="22915" h="22893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0" name="CustomShape 10"/>
              <p:cNvSpPr/>
              <p:nvPr/>
            </p:nvSpPr>
            <p:spPr>
              <a:xfrm>
                <a:off x="8129520" y="4292280"/>
                <a:ext cx="581400" cy="582120"/>
              </a:xfrm>
              <a:custGeom>
                <a:avLst/>
                <a:gdLst/>
                <a:ahLst/>
                <a:rect l="l" t="t" r="r" b="b"/>
                <a:pathLst>
                  <a:path w="23272" h="23294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1" name="CustomShape 11"/>
              <p:cNvSpPr/>
              <p:nvPr/>
            </p:nvSpPr>
            <p:spPr>
              <a:xfrm>
                <a:off x="8206200" y="4369680"/>
                <a:ext cx="427680" cy="426960"/>
              </a:xfrm>
              <a:custGeom>
                <a:avLst/>
                <a:gdLst/>
                <a:ahLst/>
                <a:rect l="l" t="t" r="r" b="b"/>
                <a:pathLst>
                  <a:path w="17120" h="17097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2" name="CustomShape 12"/>
              <p:cNvSpPr/>
              <p:nvPr/>
            </p:nvSpPr>
            <p:spPr>
              <a:xfrm>
                <a:off x="8201880" y="4364640"/>
                <a:ext cx="436680" cy="437040"/>
              </a:xfrm>
              <a:custGeom>
                <a:avLst/>
                <a:gdLst/>
                <a:ahLst/>
                <a:rect l="l" t="t" r="r" b="b"/>
                <a:pathLst>
                  <a:path w="17477" h="17499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3" name="CustomShape 13"/>
              <p:cNvSpPr/>
              <p:nvPr/>
            </p:nvSpPr>
            <p:spPr>
              <a:xfrm>
                <a:off x="8284680" y="4448160"/>
                <a:ext cx="270000" cy="270000"/>
              </a:xfrm>
              <a:custGeom>
                <a:avLst/>
                <a:gdLst/>
                <a:ahLst/>
                <a:rect l="l" t="t" r="r" b="b"/>
                <a:pathLst>
                  <a:path w="10812" h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4" name="CustomShape 14"/>
              <p:cNvSpPr/>
              <p:nvPr/>
            </p:nvSpPr>
            <p:spPr>
              <a:xfrm>
                <a:off x="8280360" y="4443840"/>
                <a:ext cx="279360" cy="279000"/>
              </a:xfrm>
              <a:custGeom>
                <a:avLst/>
                <a:gdLst/>
                <a:ahLst/>
                <a:rect l="l" t="t" r="r" b="b"/>
                <a:pathLst>
                  <a:path w="11191" h="11169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85" name="Group 15"/>
            <p:cNvGrpSpPr/>
            <p:nvPr/>
          </p:nvGrpSpPr>
          <p:grpSpPr>
            <a:xfrm>
              <a:off x="8274240" y="3720600"/>
              <a:ext cx="291600" cy="292320"/>
              <a:chOff x="8274240" y="3720600"/>
              <a:chExt cx="291600" cy="292320"/>
            </a:xfrm>
          </p:grpSpPr>
          <p:sp>
            <p:nvSpPr>
              <p:cNvPr id="86" name="CustomShape 16"/>
              <p:cNvSpPr/>
              <p:nvPr/>
            </p:nvSpPr>
            <p:spPr>
              <a:xfrm>
                <a:off x="8279280" y="3725640"/>
                <a:ext cx="282240" cy="282240"/>
              </a:xfrm>
              <a:custGeom>
                <a:avLst/>
                <a:gdLst/>
                <a:ahLst/>
                <a:rect l="l" t="t" r="r" b="b"/>
                <a:pathLst>
                  <a:path w="11302" h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7" name="CustomShape 17"/>
              <p:cNvSpPr/>
              <p:nvPr/>
            </p:nvSpPr>
            <p:spPr>
              <a:xfrm>
                <a:off x="8274240" y="3720600"/>
                <a:ext cx="291600" cy="292320"/>
              </a:xfrm>
              <a:custGeom>
                <a:avLst/>
                <a:gdLst/>
                <a:ahLst/>
                <a:rect l="l" t="t" r="r" b="b"/>
                <a:pathLst>
                  <a:path w="11681" h="11703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8" name="CustomShape 18"/>
              <p:cNvSpPr/>
              <p:nvPr/>
            </p:nvSpPr>
            <p:spPr>
              <a:xfrm>
                <a:off x="8341200" y="3787560"/>
                <a:ext cx="158040" cy="158040"/>
              </a:xfrm>
              <a:custGeom>
                <a:avLst/>
                <a:gdLst/>
                <a:ahLst/>
                <a:rect l="l" t="t" r="r" b="b"/>
                <a:pathLst>
                  <a:path w="6331" h="6332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9" name="CustomShape 19"/>
              <p:cNvSpPr/>
              <p:nvPr/>
            </p:nvSpPr>
            <p:spPr>
              <a:xfrm>
                <a:off x="8336520" y="3782880"/>
                <a:ext cx="167400" cy="167400"/>
              </a:xfrm>
              <a:custGeom>
                <a:avLst/>
                <a:gdLst/>
                <a:ahLst/>
                <a:rect l="l" t="t" r="r" b="b"/>
                <a:pathLst>
                  <a:path w="6710" h="6711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90" name="Group 20"/>
            <p:cNvGrpSpPr/>
            <p:nvPr/>
          </p:nvGrpSpPr>
          <p:grpSpPr>
            <a:xfrm>
              <a:off x="8332920" y="3212640"/>
              <a:ext cx="174600" cy="174600"/>
              <a:chOff x="8332920" y="3212640"/>
              <a:chExt cx="174600" cy="174600"/>
            </a:xfrm>
          </p:grpSpPr>
          <p:sp>
            <p:nvSpPr>
              <p:cNvPr id="91" name="CustomShape 21"/>
              <p:cNvSpPr/>
              <p:nvPr/>
            </p:nvSpPr>
            <p:spPr>
              <a:xfrm>
                <a:off x="8337240" y="3217680"/>
                <a:ext cx="165600" cy="165240"/>
              </a:xfrm>
              <a:custGeom>
                <a:avLst/>
                <a:gdLst/>
                <a:ahLst/>
                <a:rect l="l" t="t" r="r" b="b"/>
                <a:pathLst>
                  <a:path w="6644" h="6621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2" name="CustomShape 22"/>
              <p:cNvSpPr/>
              <p:nvPr/>
            </p:nvSpPr>
            <p:spPr>
              <a:xfrm>
                <a:off x="8332920" y="3212640"/>
                <a:ext cx="174600" cy="174600"/>
              </a:xfrm>
              <a:custGeom>
                <a:avLst/>
                <a:gdLst/>
                <a:ahLst/>
                <a:rect l="l" t="t" r="r" b="b"/>
                <a:pathLst>
                  <a:path w="7000" h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3" name="CustomShape 23"/>
              <p:cNvSpPr/>
              <p:nvPr/>
            </p:nvSpPr>
            <p:spPr>
              <a:xfrm>
                <a:off x="8373960" y="3253680"/>
                <a:ext cx="92160" cy="92880"/>
              </a:xfrm>
              <a:custGeom>
                <a:avLst/>
                <a:gdLst/>
                <a:ahLst/>
                <a:rect l="l" t="t" r="r" b="b"/>
                <a:pathLst>
                  <a:path w="3702" h="3723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4" name="CustomShape 24"/>
              <p:cNvSpPr/>
              <p:nvPr/>
            </p:nvSpPr>
            <p:spPr>
              <a:xfrm>
                <a:off x="8368920" y="3249360"/>
                <a:ext cx="102240" cy="101520"/>
              </a:xfrm>
              <a:custGeom>
                <a:avLst/>
                <a:gdLst/>
                <a:ahLst/>
                <a:rect l="l" t="t" r="r" b="b"/>
                <a:pathLst>
                  <a:path w="4102" h="408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95" name="CustomShape 25"/>
            <p:cNvSpPr/>
            <p:nvPr/>
          </p:nvSpPr>
          <p:spPr>
            <a:xfrm>
              <a:off x="723600" y="720"/>
              <a:ext cx="360" cy="25009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chemeClr val="dk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96" name="Group 26"/>
            <p:cNvGrpSpPr/>
            <p:nvPr/>
          </p:nvGrpSpPr>
          <p:grpSpPr>
            <a:xfrm>
              <a:off x="433080" y="291960"/>
              <a:ext cx="581400" cy="582120"/>
              <a:chOff x="433080" y="291960"/>
              <a:chExt cx="581400" cy="582120"/>
            </a:xfrm>
          </p:grpSpPr>
          <p:sp>
            <p:nvSpPr>
              <p:cNvPr id="97" name="CustomShape 27"/>
              <p:cNvSpPr/>
              <p:nvPr/>
            </p:nvSpPr>
            <p:spPr>
              <a:xfrm rot="10800000">
                <a:off x="437760" y="296640"/>
                <a:ext cx="572400" cy="572040"/>
              </a:xfrm>
              <a:custGeom>
                <a:avLst/>
                <a:gdLst/>
                <a:ahLst/>
                <a:rect l="l" t="t" r="r" b="b"/>
                <a:pathLst>
                  <a:path w="22915" h="22893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8" name="CustomShape 28"/>
              <p:cNvSpPr/>
              <p:nvPr/>
            </p:nvSpPr>
            <p:spPr>
              <a:xfrm rot="10800000">
                <a:off x="433080" y="291600"/>
                <a:ext cx="581400" cy="582120"/>
              </a:xfrm>
              <a:custGeom>
                <a:avLst/>
                <a:gdLst/>
                <a:ahLst/>
                <a:rect l="l" t="t" r="r" b="b"/>
                <a:pathLst>
                  <a:path w="23272" h="23294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9" name="CustomShape 29"/>
              <p:cNvSpPr/>
              <p:nvPr/>
            </p:nvSpPr>
            <p:spPr>
              <a:xfrm rot="10800000">
                <a:off x="510120" y="369360"/>
                <a:ext cx="427680" cy="426960"/>
              </a:xfrm>
              <a:custGeom>
                <a:avLst/>
                <a:gdLst/>
                <a:ahLst/>
                <a:rect l="l" t="t" r="r" b="b"/>
                <a:pathLst>
                  <a:path w="17120" h="17097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0" name="CustomShape 30"/>
              <p:cNvSpPr/>
              <p:nvPr/>
            </p:nvSpPr>
            <p:spPr>
              <a:xfrm rot="10800000">
                <a:off x="505440" y="364320"/>
                <a:ext cx="436680" cy="437040"/>
              </a:xfrm>
              <a:custGeom>
                <a:avLst/>
                <a:gdLst/>
                <a:ahLst/>
                <a:rect l="l" t="t" r="r" b="b"/>
                <a:pathLst>
                  <a:path w="17477" h="17499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1" name="CustomShape 31"/>
              <p:cNvSpPr/>
              <p:nvPr/>
            </p:nvSpPr>
            <p:spPr>
              <a:xfrm rot="10800000">
                <a:off x="589320" y="447840"/>
                <a:ext cx="270000" cy="270000"/>
              </a:xfrm>
              <a:custGeom>
                <a:avLst/>
                <a:gdLst/>
                <a:ahLst/>
                <a:rect l="l" t="t" r="r" b="b"/>
                <a:pathLst>
                  <a:path w="10812" h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2" name="CustomShape 32"/>
              <p:cNvSpPr/>
              <p:nvPr/>
            </p:nvSpPr>
            <p:spPr>
              <a:xfrm rot="10800000">
                <a:off x="584280" y="443160"/>
                <a:ext cx="279360" cy="279000"/>
              </a:xfrm>
              <a:custGeom>
                <a:avLst/>
                <a:gdLst/>
                <a:ahLst/>
                <a:rect l="l" t="t" r="r" b="b"/>
                <a:pathLst>
                  <a:path w="11191" h="11169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03" name="Group 33"/>
            <p:cNvGrpSpPr/>
            <p:nvPr/>
          </p:nvGrpSpPr>
          <p:grpSpPr>
            <a:xfrm>
              <a:off x="578160" y="1153440"/>
              <a:ext cx="291600" cy="292320"/>
              <a:chOff x="578160" y="1153440"/>
              <a:chExt cx="291600" cy="292320"/>
            </a:xfrm>
          </p:grpSpPr>
          <p:sp>
            <p:nvSpPr>
              <p:cNvPr id="104" name="CustomShape 34"/>
              <p:cNvSpPr/>
              <p:nvPr/>
            </p:nvSpPr>
            <p:spPr>
              <a:xfrm rot="10800000">
                <a:off x="582480" y="1158480"/>
                <a:ext cx="282240" cy="282240"/>
              </a:xfrm>
              <a:custGeom>
                <a:avLst/>
                <a:gdLst/>
                <a:ahLst/>
                <a:rect l="l" t="t" r="r" b="b"/>
                <a:pathLst>
                  <a:path w="11302" h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5" name="CustomShape 35"/>
              <p:cNvSpPr/>
              <p:nvPr/>
            </p:nvSpPr>
            <p:spPr>
              <a:xfrm rot="10800000">
                <a:off x="578160" y="1153440"/>
                <a:ext cx="291600" cy="292320"/>
              </a:xfrm>
              <a:custGeom>
                <a:avLst/>
                <a:gdLst/>
                <a:ahLst/>
                <a:rect l="l" t="t" r="r" b="b"/>
                <a:pathLst>
                  <a:path w="11681" h="11703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6" name="CustomShape 36"/>
              <p:cNvSpPr/>
              <p:nvPr/>
            </p:nvSpPr>
            <p:spPr>
              <a:xfrm rot="10800000">
                <a:off x="644760" y="1220760"/>
                <a:ext cx="158040" cy="158040"/>
              </a:xfrm>
              <a:custGeom>
                <a:avLst/>
                <a:gdLst/>
                <a:ahLst/>
                <a:rect l="l" t="t" r="r" b="b"/>
                <a:pathLst>
                  <a:path w="6331" h="6332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7" name="CustomShape 37"/>
              <p:cNvSpPr/>
              <p:nvPr/>
            </p:nvSpPr>
            <p:spPr>
              <a:xfrm rot="10800000">
                <a:off x="640080" y="1216080"/>
                <a:ext cx="167400" cy="167400"/>
              </a:xfrm>
              <a:custGeom>
                <a:avLst/>
                <a:gdLst/>
                <a:ahLst/>
                <a:rect l="l" t="t" r="r" b="b"/>
                <a:pathLst>
                  <a:path w="6710" h="6711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08" name="Group 38"/>
            <p:cNvGrpSpPr/>
            <p:nvPr/>
          </p:nvGrpSpPr>
          <p:grpSpPr>
            <a:xfrm>
              <a:off x="636480" y="1779120"/>
              <a:ext cx="174600" cy="174600"/>
              <a:chOff x="636480" y="1779120"/>
              <a:chExt cx="174600" cy="174600"/>
            </a:xfrm>
          </p:grpSpPr>
          <p:sp>
            <p:nvSpPr>
              <p:cNvPr id="109" name="CustomShape 39"/>
              <p:cNvSpPr/>
              <p:nvPr/>
            </p:nvSpPr>
            <p:spPr>
              <a:xfrm rot="10800000">
                <a:off x="641160" y="1783440"/>
                <a:ext cx="165600" cy="165240"/>
              </a:xfrm>
              <a:custGeom>
                <a:avLst/>
                <a:gdLst/>
                <a:ahLst/>
                <a:rect l="l" t="t" r="r" b="b"/>
                <a:pathLst>
                  <a:path w="6644" h="6621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0" name="CustomShape 40"/>
              <p:cNvSpPr/>
              <p:nvPr/>
            </p:nvSpPr>
            <p:spPr>
              <a:xfrm rot="10800000">
                <a:off x="636480" y="1779120"/>
                <a:ext cx="174600" cy="174600"/>
              </a:xfrm>
              <a:custGeom>
                <a:avLst/>
                <a:gdLst/>
                <a:ahLst/>
                <a:rect l="l" t="t" r="r" b="b"/>
                <a:pathLst>
                  <a:path w="7000" h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1" name="CustomShape 41"/>
              <p:cNvSpPr/>
              <p:nvPr/>
            </p:nvSpPr>
            <p:spPr>
              <a:xfrm rot="10800000">
                <a:off x="677880" y="1819800"/>
                <a:ext cx="92160" cy="92880"/>
              </a:xfrm>
              <a:custGeom>
                <a:avLst/>
                <a:gdLst/>
                <a:ahLst/>
                <a:rect l="l" t="t" r="r" b="b"/>
                <a:pathLst>
                  <a:path w="3702" h="3723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2" name="CustomShape 42"/>
              <p:cNvSpPr/>
              <p:nvPr/>
            </p:nvSpPr>
            <p:spPr>
              <a:xfrm rot="10800000">
                <a:off x="672840" y="1815480"/>
                <a:ext cx="102240" cy="101520"/>
              </a:xfrm>
              <a:custGeom>
                <a:avLst/>
                <a:gdLst/>
                <a:ahLst/>
                <a:rect l="l" t="t" r="r" b="b"/>
                <a:pathLst>
                  <a:path w="4102" h="408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13" name="Group 43"/>
            <p:cNvGrpSpPr/>
            <p:nvPr/>
          </p:nvGrpSpPr>
          <p:grpSpPr>
            <a:xfrm>
              <a:off x="432720" y="2003040"/>
              <a:ext cx="174960" cy="26640"/>
              <a:chOff x="432720" y="2003040"/>
              <a:chExt cx="174960" cy="26640"/>
            </a:xfrm>
          </p:grpSpPr>
          <p:sp>
            <p:nvSpPr>
              <p:cNvPr id="114" name="CustomShape 44"/>
              <p:cNvSpPr/>
              <p:nvPr/>
            </p:nvSpPr>
            <p:spPr>
              <a:xfrm>
                <a:off x="432720" y="2003040"/>
                <a:ext cx="26640" cy="2664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5" name="CustomShape 45"/>
              <p:cNvSpPr/>
              <p:nvPr/>
            </p:nvSpPr>
            <p:spPr>
              <a:xfrm>
                <a:off x="506880" y="2003040"/>
                <a:ext cx="26640" cy="2664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6" name="CustomShape 46"/>
              <p:cNvSpPr/>
              <p:nvPr/>
            </p:nvSpPr>
            <p:spPr>
              <a:xfrm>
                <a:off x="581040" y="2003040"/>
                <a:ext cx="26640" cy="2664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17" name="Group 47"/>
            <p:cNvGrpSpPr/>
            <p:nvPr/>
          </p:nvGrpSpPr>
          <p:grpSpPr>
            <a:xfrm>
              <a:off x="788040" y="208440"/>
              <a:ext cx="174600" cy="26640"/>
              <a:chOff x="788040" y="208440"/>
              <a:chExt cx="174600" cy="26640"/>
            </a:xfrm>
          </p:grpSpPr>
          <p:sp>
            <p:nvSpPr>
              <p:cNvPr id="118" name="CustomShape 48"/>
              <p:cNvSpPr/>
              <p:nvPr/>
            </p:nvSpPr>
            <p:spPr>
              <a:xfrm>
                <a:off x="788040" y="208440"/>
                <a:ext cx="26640" cy="2664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9" name="CustomShape 49"/>
              <p:cNvSpPr/>
              <p:nvPr/>
            </p:nvSpPr>
            <p:spPr>
              <a:xfrm>
                <a:off x="862200" y="208440"/>
                <a:ext cx="26640" cy="2664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0" name="CustomShape 50"/>
              <p:cNvSpPr/>
              <p:nvPr/>
            </p:nvSpPr>
            <p:spPr>
              <a:xfrm>
                <a:off x="936000" y="208440"/>
                <a:ext cx="26640" cy="2664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21" name="Group 51"/>
            <p:cNvGrpSpPr/>
            <p:nvPr/>
          </p:nvGrpSpPr>
          <p:grpSpPr>
            <a:xfrm>
              <a:off x="8129520" y="4988880"/>
              <a:ext cx="174600" cy="26640"/>
              <a:chOff x="8129520" y="4988880"/>
              <a:chExt cx="174600" cy="26640"/>
            </a:xfrm>
          </p:grpSpPr>
          <p:sp>
            <p:nvSpPr>
              <p:cNvPr id="122" name="CustomShape 52"/>
              <p:cNvSpPr/>
              <p:nvPr/>
            </p:nvSpPr>
            <p:spPr>
              <a:xfrm>
                <a:off x="8129520" y="4988880"/>
                <a:ext cx="26640" cy="2664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3" name="CustomShape 53"/>
              <p:cNvSpPr/>
              <p:nvPr/>
            </p:nvSpPr>
            <p:spPr>
              <a:xfrm>
                <a:off x="8203320" y="4988880"/>
                <a:ext cx="26640" cy="2664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4" name="CustomShape 54"/>
              <p:cNvSpPr/>
              <p:nvPr/>
            </p:nvSpPr>
            <p:spPr>
              <a:xfrm>
                <a:off x="8277480" y="4988880"/>
                <a:ext cx="26640" cy="2664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25" name="Group 55"/>
            <p:cNvGrpSpPr/>
            <p:nvPr/>
          </p:nvGrpSpPr>
          <p:grpSpPr>
            <a:xfrm>
              <a:off x="8497440" y="3429360"/>
              <a:ext cx="174600" cy="26640"/>
              <a:chOff x="8497440" y="3429360"/>
              <a:chExt cx="174600" cy="26640"/>
            </a:xfrm>
          </p:grpSpPr>
          <p:sp>
            <p:nvSpPr>
              <p:cNvPr id="126" name="CustomShape 56"/>
              <p:cNvSpPr/>
              <p:nvPr/>
            </p:nvSpPr>
            <p:spPr>
              <a:xfrm>
                <a:off x="8497440" y="3429360"/>
                <a:ext cx="26640" cy="2664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7" name="CustomShape 57"/>
              <p:cNvSpPr/>
              <p:nvPr/>
            </p:nvSpPr>
            <p:spPr>
              <a:xfrm>
                <a:off x="8571600" y="3429360"/>
                <a:ext cx="26640" cy="2664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8" name="CustomShape 58"/>
              <p:cNvSpPr/>
              <p:nvPr/>
            </p:nvSpPr>
            <p:spPr>
              <a:xfrm>
                <a:off x="8645400" y="3429360"/>
                <a:ext cx="26640" cy="2664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29" name="CustomShape 59"/>
            <p:cNvSpPr/>
            <p:nvPr/>
          </p:nvSpPr>
          <p:spPr>
            <a:xfrm>
              <a:off x="8407080" y="0"/>
              <a:ext cx="360" cy="21607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chemeClr val="dk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0" name="CustomShape 60"/>
            <p:cNvSpPr/>
            <p:nvPr/>
          </p:nvSpPr>
          <p:spPr>
            <a:xfrm>
              <a:off x="718200" y="2985480"/>
              <a:ext cx="360" cy="21607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chemeClr val="dk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1" name="CustomShape 61"/>
            <p:cNvSpPr/>
            <p:nvPr/>
          </p:nvSpPr>
          <p:spPr>
            <a:xfrm>
              <a:off x="671760" y="4587840"/>
              <a:ext cx="92160" cy="92160"/>
            </a:xfrm>
            <a:prstGeom prst="ellipse">
              <a:avLst/>
            </a:prstGeom>
            <a:solidFill>
              <a:schemeClr val="dk1"/>
            </a:solidFill>
            <a:ln w="9360">
              <a:solidFill>
                <a:schemeClr val="dk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2" name="CustomShape 62"/>
            <p:cNvSpPr/>
            <p:nvPr/>
          </p:nvSpPr>
          <p:spPr>
            <a:xfrm>
              <a:off x="671760" y="3940200"/>
              <a:ext cx="92160" cy="92160"/>
            </a:xfrm>
            <a:prstGeom prst="ellipse">
              <a:avLst/>
            </a:prstGeom>
            <a:solidFill>
              <a:schemeClr val="dk1"/>
            </a:solidFill>
            <a:ln w="9360">
              <a:solidFill>
                <a:schemeClr val="dk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3" name="CustomShape 63"/>
            <p:cNvSpPr/>
            <p:nvPr/>
          </p:nvSpPr>
          <p:spPr>
            <a:xfrm>
              <a:off x="8361000" y="1453680"/>
              <a:ext cx="92160" cy="92160"/>
            </a:xfrm>
            <a:prstGeom prst="ellipse">
              <a:avLst/>
            </a:prstGeom>
            <a:solidFill>
              <a:schemeClr val="dk1"/>
            </a:solidFill>
            <a:ln w="9360">
              <a:solidFill>
                <a:schemeClr val="dk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4" name="CustomShape 64"/>
            <p:cNvSpPr/>
            <p:nvPr/>
          </p:nvSpPr>
          <p:spPr>
            <a:xfrm>
              <a:off x="8361000" y="234720"/>
              <a:ext cx="92160" cy="92160"/>
            </a:xfrm>
            <a:prstGeom prst="ellipse">
              <a:avLst/>
            </a:prstGeom>
            <a:solidFill>
              <a:schemeClr val="dk1"/>
            </a:solidFill>
            <a:ln w="9360">
              <a:solidFill>
                <a:schemeClr val="dk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35" name="PlaceHolder 6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Outline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Outline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2532960" y="338400"/>
            <a:ext cx="4087080" cy="575640"/>
          </a:xfrm>
          <a:prstGeom prst="rect">
            <a:avLst/>
          </a:prstGeom>
        </p:spPr>
        <p:txBody>
          <a:bodyPr tIns="91440" bIns="91440">
            <a:noAutofit/>
          </a:bodyPr>
          <a:p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714600" y="1152000"/>
            <a:ext cx="7705080" cy="352908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CustomShape 3"/>
          <p:cNvSpPr/>
          <p:nvPr/>
        </p:nvSpPr>
        <p:spPr>
          <a:xfrm rot="10800000">
            <a:off x="303120" y="3359880"/>
            <a:ext cx="151560" cy="956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5" name="CustomShape 4"/>
          <p:cNvSpPr/>
          <p:nvPr/>
        </p:nvSpPr>
        <p:spPr>
          <a:xfrm flipH="1" rot="10800000">
            <a:off x="0" y="4332960"/>
            <a:ext cx="446400" cy="663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1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76" name="Group 5"/>
          <p:cNvGrpSpPr/>
          <p:nvPr/>
        </p:nvGrpSpPr>
        <p:grpSpPr>
          <a:xfrm>
            <a:off x="300600" y="4167720"/>
            <a:ext cx="291600" cy="292320"/>
            <a:chOff x="300600" y="4167720"/>
            <a:chExt cx="291600" cy="292320"/>
          </a:xfrm>
        </p:grpSpPr>
        <p:sp>
          <p:nvSpPr>
            <p:cNvPr id="177" name="CustomShape 6"/>
            <p:cNvSpPr/>
            <p:nvPr/>
          </p:nvSpPr>
          <p:spPr>
            <a:xfrm flipH="1">
              <a:off x="305280" y="4172760"/>
              <a:ext cx="282240" cy="282240"/>
            </a:xfrm>
            <a:custGeom>
              <a:avLst/>
              <a:gdLst/>
              <a:ahLst/>
              <a:rect l="l" t="t" r="r" b="b"/>
              <a:pathLst>
                <a:path w="11302" h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8" name="CustomShape 7"/>
            <p:cNvSpPr/>
            <p:nvPr/>
          </p:nvSpPr>
          <p:spPr>
            <a:xfrm flipH="1">
              <a:off x="300600" y="4167720"/>
              <a:ext cx="291600" cy="292320"/>
            </a:xfrm>
            <a:custGeom>
              <a:avLst/>
              <a:gdLst/>
              <a:ahLst/>
              <a:rect l="l" t="t" r="r" b="b"/>
              <a:pathLst>
                <a:path w="11681" h="11703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9" name="CustomShape 8"/>
            <p:cNvSpPr/>
            <p:nvPr/>
          </p:nvSpPr>
          <p:spPr>
            <a:xfrm flipH="1">
              <a:off x="366840" y="4234680"/>
              <a:ext cx="158040" cy="158040"/>
            </a:xfrm>
            <a:custGeom>
              <a:avLst/>
              <a:gdLst/>
              <a:ahLst/>
              <a:rect l="l" t="t" r="r" b="b"/>
              <a:pathLst>
                <a:path w="6331" h="6332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0" name="CustomShape 9"/>
            <p:cNvSpPr/>
            <p:nvPr/>
          </p:nvSpPr>
          <p:spPr>
            <a:xfrm flipH="1">
              <a:off x="361800" y="4230360"/>
              <a:ext cx="167400" cy="167400"/>
            </a:xfrm>
            <a:custGeom>
              <a:avLst/>
              <a:gdLst/>
              <a:ahLst/>
              <a:rect l="l" t="t" r="r" b="b"/>
              <a:pathLst>
                <a:path w="6710" h="6711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81" name="Group 10"/>
          <p:cNvGrpSpPr/>
          <p:nvPr/>
        </p:nvGrpSpPr>
        <p:grpSpPr>
          <a:xfrm>
            <a:off x="148320" y="3224160"/>
            <a:ext cx="292680" cy="293040"/>
            <a:chOff x="148320" y="3224160"/>
            <a:chExt cx="292680" cy="293040"/>
          </a:xfrm>
        </p:grpSpPr>
        <p:sp>
          <p:nvSpPr>
            <p:cNvPr id="182" name="CustomShape 11"/>
            <p:cNvSpPr/>
            <p:nvPr/>
          </p:nvSpPr>
          <p:spPr>
            <a:xfrm flipH="1">
              <a:off x="150480" y="3226680"/>
              <a:ext cx="288360" cy="288000"/>
            </a:xfrm>
            <a:custGeom>
              <a:avLst/>
              <a:gdLst/>
              <a:ahLst/>
              <a:rect l="l" t="t" r="r" b="b"/>
              <a:pathLst>
                <a:path w="22915" h="22893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3" name="CustomShape 12"/>
            <p:cNvSpPr/>
            <p:nvPr/>
          </p:nvSpPr>
          <p:spPr>
            <a:xfrm flipH="1">
              <a:off x="147960" y="3224160"/>
              <a:ext cx="292680" cy="293040"/>
            </a:xfrm>
            <a:custGeom>
              <a:avLst/>
              <a:gdLst/>
              <a:ahLst/>
              <a:rect l="l" t="t" r="r" b="b"/>
              <a:pathLst>
                <a:path w="23272" h="23294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4" name="CustomShape 13"/>
            <p:cNvSpPr/>
            <p:nvPr/>
          </p:nvSpPr>
          <p:spPr>
            <a:xfrm flipH="1">
              <a:off x="187560" y="3263400"/>
              <a:ext cx="215280" cy="214920"/>
            </a:xfrm>
            <a:custGeom>
              <a:avLst/>
              <a:gdLst/>
              <a:ahLst/>
              <a:rect l="l" t="t" r="r" b="b"/>
              <a:pathLst>
                <a:path w="17120" h="17097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5" name="CustomShape 14"/>
            <p:cNvSpPr/>
            <p:nvPr/>
          </p:nvSpPr>
          <p:spPr>
            <a:xfrm flipH="1">
              <a:off x="185400" y="3260880"/>
              <a:ext cx="219600" cy="219960"/>
            </a:xfrm>
            <a:custGeom>
              <a:avLst/>
              <a:gdLst/>
              <a:ahLst/>
              <a:rect l="l" t="t" r="r" b="b"/>
              <a:pathLst>
                <a:path w="17477" h="17499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6" name="CustomShape 15"/>
            <p:cNvSpPr/>
            <p:nvPr/>
          </p:nvSpPr>
          <p:spPr>
            <a:xfrm flipH="1">
              <a:off x="226800" y="3303000"/>
              <a:ext cx="135720" cy="135720"/>
            </a:xfrm>
            <a:custGeom>
              <a:avLst/>
              <a:gdLst/>
              <a:ahLst/>
              <a:rect l="l" t="t" r="r" b="b"/>
              <a:pathLst>
                <a:path w="10812" h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7" name="CustomShape 16"/>
            <p:cNvSpPr/>
            <p:nvPr/>
          </p:nvSpPr>
          <p:spPr>
            <a:xfrm flipH="1">
              <a:off x="224280" y="3300840"/>
              <a:ext cx="140760" cy="140400"/>
            </a:xfrm>
            <a:custGeom>
              <a:avLst/>
              <a:gdLst/>
              <a:ahLst/>
              <a:rect l="l" t="t" r="r" b="b"/>
              <a:pathLst>
                <a:path w="11191" h="11169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88" name="CustomShape 17"/>
          <p:cNvSpPr/>
          <p:nvPr/>
        </p:nvSpPr>
        <p:spPr>
          <a:xfrm rot="10800000">
            <a:off x="7197480" y="294840"/>
            <a:ext cx="1156680" cy="542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9" name="CustomShape 18"/>
          <p:cNvSpPr/>
          <p:nvPr/>
        </p:nvSpPr>
        <p:spPr>
          <a:xfrm flipH="1">
            <a:off x="8353440" y="-6480"/>
            <a:ext cx="790920" cy="835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1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90" name="Group 19"/>
          <p:cNvGrpSpPr/>
          <p:nvPr/>
        </p:nvGrpSpPr>
        <p:grpSpPr>
          <a:xfrm>
            <a:off x="8064360" y="527040"/>
            <a:ext cx="581400" cy="582120"/>
            <a:chOff x="8064360" y="527040"/>
            <a:chExt cx="581400" cy="582120"/>
          </a:xfrm>
        </p:grpSpPr>
        <p:sp>
          <p:nvSpPr>
            <p:cNvPr id="191" name="CustomShape 20"/>
            <p:cNvSpPr/>
            <p:nvPr/>
          </p:nvSpPr>
          <p:spPr>
            <a:xfrm>
              <a:off x="8068680" y="532080"/>
              <a:ext cx="572400" cy="572040"/>
            </a:xfrm>
            <a:custGeom>
              <a:avLst/>
              <a:gdLst/>
              <a:ahLst/>
              <a:rect l="l" t="t" r="r" b="b"/>
              <a:pathLst>
                <a:path w="22915" h="22893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2" name="CustomShape 21"/>
            <p:cNvSpPr/>
            <p:nvPr/>
          </p:nvSpPr>
          <p:spPr>
            <a:xfrm>
              <a:off x="8064360" y="527040"/>
              <a:ext cx="581400" cy="582120"/>
            </a:xfrm>
            <a:custGeom>
              <a:avLst/>
              <a:gdLst/>
              <a:ahLst/>
              <a:rect l="l" t="t" r="r" b="b"/>
              <a:pathLst>
                <a:path w="23272" h="23294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3" name="CustomShape 22"/>
            <p:cNvSpPr/>
            <p:nvPr/>
          </p:nvSpPr>
          <p:spPr>
            <a:xfrm>
              <a:off x="8141040" y="604440"/>
              <a:ext cx="427680" cy="426960"/>
            </a:xfrm>
            <a:custGeom>
              <a:avLst/>
              <a:gdLst/>
              <a:ahLst/>
              <a:rect l="l" t="t" r="r" b="b"/>
              <a:pathLst>
                <a:path w="17120" h="17097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4" name="CustomShape 23"/>
            <p:cNvSpPr/>
            <p:nvPr/>
          </p:nvSpPr>
          <p:spPr>
            <a:xfrm>
              <a:off x="8136720" y="599400"/>
              <a:ext cx="436680" cy="437040"/>
            </a:xfrm>
            <a:custGeom>
              <a:avLst/>
              <a:gdLst/>
              <a:ahLst/>
              <a:rect l="l" t="t" r="r" b="b"/>
              <a:pathLst>
                <a:path w="17477" h="17499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5" name="CustomShape 24"/>
            <p:cNvSpPr/>
            <p:nvPr/>
          </p:nvSpPr>
          <p:spPr>
            <a:xfrm>
              <a:off x="8219880" y="682920"/>
              <a:ext cx="270000" cy="270000"/>
            </a:xfrm>
            <a:custGeom>
              <a:avLst/>
              <a:gdLst/>
              <a:ahLst/>
              <a:rect l="l" t="t" r="r" b="b"/>
              <a:pathLst>
                <a:path w="10812" h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6" name="CustomShape 25"/>
            <p:cNvSpPr/>
            <p:nvPr/>
          </p:nvSpPr>
          <p:spPr>
            <a:xfrm>
              <a:off x="8215200" y="678600"/>
              <a:ext cx="279360" cy="279000"/>
            </a:xfrm>
            <a:custGeom>
              <a:avLst/>
              <a:gdLst/>
              <a:ahLst/>
              <a:rect l="l" t="t" r="r" b="b"/>
              <a:pathLst>
                <a:path w="11191" h="11169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97" name="Group 26"/>
          <p:cNvGrpSpPr/>
          <p:nvPr/>
        </p:nvGrpSpPr>
        <p:grpSpPr>
          <a:xfrm>
            <a:off x="7034040" y="171000"/>
            <a:ext cx="291600" cy="292320"/>
            <a:chOff x="7034040" y="171000"/>
            <a:chExt cx="291600" cy="292320"/>
          </a:xfrm>
        </p:grpSpPr>
        <p:sp>
          <p:nvSpPr>
            <p:cNvPr id="198" name="CustomShape 27"/>
            <p:cNvSpPr/>
            <p:nvPr/>
          </p:nvSpPr>
          <p:spPr>
            <a:xfrm>
              <a:off x="7039080" y="176040"/>
              <a:ext cx="282240" cy="282240"/>
            </a:xfrm>
            <a:custGeom>
              <a:avLst/>
              <a:gdLst/>
              <a:ahLst/>
              <a:rect l="l" t="t" r="r" b="b"/>
              <a:pathLst>
                <a:path w="11302" h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9" name="CustomShape 28"/>
            <p:cNvSpPr/>
            <p:nvPr/>
          </p:nvSpPr>
          <p:spPr>
            <a:xfrm>
              <a:off x="7034040" y="171000"/>
              <a:ext cx="291600" cy="292320"/>
            </a:xfrm>
            <a:custGeom>
              <a:avLst/>
              <a:gdLst/>
              <a:ahLst/>
              <a:rect l="l" t="t" r="r" b="b"/>
              <a:pathLst>
                <a:path w="11681" h="11703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0" name="CustomShape 29"/>
            <p:cNvSpPr/>
            <p:nvPr/>
          </p:nvSpPr>
          <p:spPr>
            <a:xfrm>
              <a:off x="7100640" y="237600"/>
              <a:ext cx="158040" cy="158040"/>
            </a:xfrm>
            <a:custGeom>
              <a:avLst/>
              <a:gdLst/>
              <a:ahLst/>
              <a:rect l="l" t="t" r="r" b="b"/>
              <a:pathLst>
                <a:path w="6331" h="6332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1" name="CustomShape 30"/>
            <p:cNvSpPr/>
            <p:nvPr/>
          </p:nvSpPr>
          <p:spPr>
            <a:xfrm>
              <a:off x="7096320" y="233280"/>
              <a:ext cx="167400" cy="167400"/>
            </a:xfrm>
            <a:custGeom>
              <a:avLst/>
              <a:gdLst/>
              <a:ahLst/>
              <a:rect l="l" t="t" r="r" b="b"/>
              <a:pathLst>
                <a:path w="6710" h="6711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02" name="Group 31"/>
          <p:cNvGrpSpPr/>
          <p:nvPr/>
        </p:nvGrpSpPr>
        <p:grpSpPr>
          <a:xfrm>
            <a:off x="8758080" y="229680"/>
            <a:ext cx="174600" cy="174600"/>
            <a:chOff x="8758080" y="229680"/>
            <a:chExt cx="174600" cy="174600"/>
          </a:xfrm>
        </p:grpSpPr>
        <p:sp>
          <p:nvSpPr>
            <p:cNvPr id="203" name="CustomShape 32"/>
            <p:cNvSpPr/>
            <p:nvPr/>
          </p:nvSpPr>
          <p:spPr>
            <a:xfrm>
              <a:off x="8762400" y="234720"/>
              <a:ext cx="165600" cy="165240"/>
            </a:xfrm>
            <a:custGeom>
              <a:avLst/>
              <a:gdLst/>
              <a:ahLst/>
              <a:rect l="l" t="t" r="r" b="b"/>
              <a:pathLst>
                <a:path w="6644" h="6621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4" name="CustomShape 33"/>
            <p:cNvSpPr/>
            <p:nvPr/>
          </p:nvSpPr>
          <p:spPr>
            <a:xfrm>
              <a:off x="8758080" y="229680"/>
              <a:ext cx="174600" cy="174600"/>
            </a:xfrm>
            <a:custGeom>
              <a:avLst/>
              <a:gdLst/>
              <a:ahLst/>
              <a:rect l="l" t="t" r="r" b="b"/>
              <a:pathLst>
                <a:path w="7000" h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5" name="CustomShape 34"/>
            <p:cNvSpPr/>
            <p:nvPr/>
          </p:nvSpPr>
          <p:spPr>
            <a:xfrm>
              <a:off x="8799120" y="271080"/>
              <a:ext cx="92160" cy="92880"/>
            </a:xfrm>
            <a:custGeom>
              <a:avLst/>
              <a:gdLst/>
              <a:ahLst/>
              <a:rect l="l" t="t" r="r" b="b"/>
              <a:pathLst>
                <a:path w="3702" h="3723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6" name="CustomShape 35"/>
            <p:cNvSpPr/>
            <p:nvPr/>
          </p:nvSpPr>
          <p:spPr>
            <a:xfrm>
              <a:off x="8794080" y="266400"/>
              <a:ext cx="102240" cy="101520"/>
            </a:xfrm>
            <a:custGeom>
              <a:avLst/>
              <a:gdLst/>
              <a:ahLst/>
              <a:rect l="l" t="t" r="r" b="b"/>
              <a:pathLst>
                <a:path w="4102" h="408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07" name="Group 36"/>
          <p:cNvGrpSpPr/>
          <p:nvPr/>
        </p:nvGrpSpPr>
        <p:grpSpPr>
          <a:xfrm>
            <a:off x="8489880" y="171000"/>
            <a:ext cx="174960" cy="26640"/>
            <a:chOff x="8489880" y="171000"/>
            <a:chExt cx="174960" cy="26640"/>
          </a:xfrm>
        </p:grpSpPr>
        <p:sp>
          <p:nvSpPr>
            <p:cNvPr id="208" name="CustomShape 37"/>
            <p:cNvSpPr/>
            <p:nvPr/>
          </p:nvSpPr>
          <p:spPr>
            <a:xfrm>
              <a:off x="8489880" y="171000"/>
              <a:ext cx="26640" cy="2664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9" name="CustomShape 38"/>
            <p:cNvSpPr/>
            <p:nvPr/>
          </p:nvSpPr>
          <p:spPr>
            <a:xfrm>
              <a:off x="8564040" y="171000"/>
              <a:ext cx="26640" cy="2664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0" name="CustomShape 39"/>
            <p:cNvSpPr/>
            <p:nvPr/>
          </p:nvSpPr>
          <p:spPr>
            <a:xfrm>
              <a:off x="8638200" y="171000"/>
              <a:ext cx="26640" cy="2664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11" name="Group 40"/>
          <p:cNvGrpSpPr/>
          <p:nvPr/>
        </p:nvGrpSpPr>
        <p:grpSpPr>
          <a:xfrm>
            <a:off x="7916400" y="1124640"/>
            <a:ext cx="174600" cy="26640"/>
            <a:chOff x="7916400" y="1124640"/>
            <a:chExt cx="174600" cy="26640"/>
          </a:xfrm>
        </p:grpSpPr>
        <p:sp>
          <p:nvSpPr>
            <p:cNvPr id="212" name="CustomShape 41"/>
            <p:cNvSpPr/>
            <p:nvPr/>
          </p:nvSpPr>
          <p:spPr>
            <a:xfrm>
              <a:off x="7916400" y="1124640"/>
              <a:ext cx="26640" cy="2664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3" name="CustomShape 42"/>
            <p:cNvSpPr/>
            <p:nvPr/>
          </p:nvSpPr>
          <p:spPr>
            <a:xfrm>
              <a:off x="7990200" y="1124640"/>
              <a:ext cx="26640" cy="2664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4" name="CustomShape 43"/>
            <p:cNvSpPr/>
            <p:nvPr/>
          </p:nvSpPr>
          <p:spPr>
            <a:xfrm>
              <a:off x="8064360" y="1124640"/>
              <a:ext cx="26640" cy="2664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1" name="Group 1"/>
          <p:cNvGrpSpPr/>
          <p:nvPr/>
        </p:nvGrpSpPr>
        <p:grpSpPr>
          <a:xfrm>
            <a:off x="4484520" y="4433040"/>
            <a:ext cx="174600" cy="26640"/>
            <a:chOff x="4484520" y="4433040"/>
            <a:chExt cx="174600" cy="26640"/>
          </a:xfrm>
        </p:grpSpPr>
        <p:sp>
          <p:nvSpPr>
            <p:cNvPr id="252" name="CustomShape 2"/>
            <p:cNvSpPr/>
            <p:nvPr/>
          </p:nvSpPr>
          <p:spPr>
            <a:xfrm>
              <a:off x="4484520" y="4433040"/>
              <a:ext cx="26640" cy="2664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3" name="CustomShape 3"/>
            <p:cNvSpPr/>
            <p:nvPr/>
          </p:nvSpPr>
          <p:spPr>
            <a:xfrm>
              <a:off x="4558680" y="4433040"/>
              <a:ext cx="26640" cy="2664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4" name="CustomShape 4"/>
            <p:cNvSpPr/>
            <p:nvPr/>
          </p:nvSpPr>
          <p:spPr>
            <a:xfrm>
              <a:off x="4632480" y="4433040"/>
              <a:ext cx="26640" cy="2664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55" name="PlaceHolder 5"/>
          <p:cNvSpPr>
            <a:spLocks noGrp="1"/>
          </p:cNvSpPr>
          <p:nvPr>
            <p:ph type="title"/>
          </p:nvPr>
        </p:nvSpPr>
        <p:spPr>
          <a:xfrm>
            <a:off x="2167200" y="2477880"/>
            <a:ext cx="4809240" cy="575640"/>
          </a:xfrm>
          <a:prstGeom prst="rect">
            <a:avLst/>
          </a:prstGeom>
        </p:spPr>
        <p:txBody>
          <a:bodyPr tIns="91440" bIns="91440">
            <a:noAutofit/>
          </a:bodyPr>
          <a:p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56" name="Group 6"/>
          <p:cNvGrpSpPr/>
          <p:nvPr/>
        </p:nvGrpSpPr>
        <p:grpSpPr>
          <a:xfrm>
            <a:off x="432720" y="0"/>
            <a:ext cx="8278200" cy="5165640"/>
            <a:chOff x="432720" y="0"/>
            <a:chExt cx="8278200" cy="5165640"/>
          </a:xfrm>
        </p:grpSpPr>
        <p:sp>
          <p:nvSpPr>
            <p:cNvPr id="257" name="CustomShape 7"/>
            <p:cNvSpPr/>
            <p:nvPr/>
          </p:nvSpPr>
          <p:spPr>
            <a:xfrm rot="10800000">
              <a:off x="8420040" y="2664720"/>
              <a:ext cx="360" cy="25009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chemeClr val="dk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58" name="Group 8"/>
            <p:cNvGrpSpPr/>
            <p:nvPr/>
          </p:nvGrpSpPr>
          <p:grpSpPr>
            <a:xfrm>
              <a:off x="8129520" y="4292280"/>
              <a:ext cx="581400" cy="582120"/>
              <a:chOff x="8129520" y="4292280"/>
              <a:chExt cx="581400" cy="582120"/>
            </a:xfrm>
          </p:grpSpPr>
          <p:sp>
            <p:nvSpPr>
              <p:cNvPr id="259" name="CustomShape 9"/>
              <p:cNvSpPr/>
              <p:nvPr/>
            </p:nvSpPr>
            <p:spPr>
              <a:xfrm>
                <a:off x="8133840" y="4297320"/>
                <a:ext cx="572400" cy="572040"/>
              </a:xfrm>
              <a:custGeom>
                <a:avLst/>
                <a:gdLst/>
                <a:ahLst/>
                <a:rect l="l" t="t" r="r" b="b"/>
                <a:pathLst>
                  <a:path w="22915" h="22893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0" name="CustomShape 10"/>
              <p:cNvSpPr/>
              <p:nvPr/>
            </p:nvSpPr>
            <p:spPr>
              <a:xfrm>
                <a:off x="8129520" y="4292280"/>
                <a:ext cx="581400" cy="582120"/>
              </a:xfrm>
              <a:custGeom>
                <a:avLst/>
                <a:gdLst/>
                <a:ahLst/>
                <a:rect l="l" t="t" r="r" b="b"/>
                <a:pathLst>
                  <a:path w="23272" h="23294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1" name="CustomShape 11"/>
              <p:cNvSpPr/>
              <p:nvPr/>
            </p:nvSpPr>
            <p:spPr>
              <a:xfrm>
                <a:off x="8206200" y="4369680"/>
                <a:ext cx="427680" cy="426960"/>
              </a:xfrm>
              <a:custGeom>
                <a:avLst/>
                <a:gdLst/>
                <a:ahLst/>
                <a:rect l="l" t="t" r="r" b="b"/>
                <a:pathLst>
                  <a:path w="17120" h="17097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2" name="CustomShape 12"/>
              <p:cNvSpPr/>
              <p:nvPr/>
            </p:nvSpPr>
            <p:spPr>
              <a:xfrm>
                <a:off x="8201880" y="4364640"/>
                <a:ext cx="436680" cy="437040"/>
              </a:xfrm>
              <a:custGeom>
                <a:avLst/>
                <a:gdLst/>
                <a:ahLst/>
                <a:rect l="l" t="t" r="r" b="b"/>
                <a:pathLst>
                  <a:path w="17477" h="17499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3" name="CustomShape 13"/>
              <p:cNvSpPr/>
              <p:nvPr/>
            </p:nvSpPr>
            <p:spPr>
              <a:xfrm>
                <a:off x="8284680" y="4448160"/>
                <a:ext cx="270000" cy="270000"/>
              </a:xfrm>
              <a:custGeom>
                <a:avLst/>
                <a:gdLst/>
                <a:ahLst/>
                <a:rect l="l" t="t" r="r" b="b"/>
                <a:pathLst>
                  <a:path w="10812" h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4" name="CustomShape 14"/>
              <p:cNvSpPr/>
              <p:nvPr/>
            </p:nvSpPr>
            <p:spPr>
              <a:xfrm>
                <a:off x="8280360" y="4443840"/>
                <a:ext cx="279360" cy="279000"/>
              </a:xfrm>
              <a:custGeom>
                <a:avLst/>
                <a:gdLst/>
                <a:ahLst/>
                <a:rect l="l" t="t" r="r" b="b"/>
                <a:pathLst>
                  <a:path w="11191" h="11169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65" name="Group 15"/>
            <p:cNvGrpSpPr/>
            <p:nvPr/>
          </p:nvGrpSpPr>
          <p:grpSpPr>
            <a:xfrm>
              <a:off x="8274240" y="3720600"/>
              <a:ext cx="291600" cy="292320"/>
              <a:chOff x="8274240" y="3720600"/>
              <a:chExt cx="291600" cy="292320"/>
            </a:xfrm>
          </p:grpSpPr>
          <p:sp>
            <p:nvSpPr>
              <p:cNvPr id="266" name="CustomShape 16"/>
              <p:cNvSpPr/>
              <p:nvPr/>
            </p:nvSpPr>
            <p:spPr>
              <a:xfrm>
                <a:off x="8279280" y="3725640"/>
                <a:ext cx="282240" cy="282240"/>
              </a:xfrm>
              <a:custGeom>
                <a:avLst/>
                <a:gdLst/>
                <a:ahLst/>
                <a:rect l="l" t="t" r="r" b="b"/>
                <a:pathLst>
                  <a:path w="11302" h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7" name="CustomShape 17"/>
              <p:cNvSpPr/>
              <p:nvPr/>
            </p:nvSpPr>
            <p:spPr>
              <a:xfrm>
                <a:off x="8274240" y="3720600"/>
                <a:ext cx="291600" cy="292320"/>
              </a:xfrm>
              <a:custGeom>
                <a:avLst/>
                <a:gdLst/>
                <a:ahLst/>
                <a:rect l="l" t="t" r="r" b="b"/>
                <a:pathLst>
                  <a:path w="11681" h="11703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8" name="CustomShape 18"/>
              <p:cNvSpPr/>
              <p:nvPr/>
            </p:nvSpPr>
            <p:spPr>
              <a:xfrm>
                <a:off x="8341200" y="3787560"/>
                <a:ext cx="158040" cy="158040"/>
              </a:xfrm>
              <a:custGeom>
                <a:avLst/>
                <a:gdLst/>
                <a:ahLst/>
                <a:rect l="l" t="t" r="r" b="b"/>
                <a:pathLst>
                  <a:path w="6331" h="6332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9" name="CustomShape 19"/>
              <p:cNvSpPr/>
              <p:nvPr/>
            </p:nvSpPr>
            <p:spPr>
              <a:xfrm>
                <a:off x="8336520" y="3782880"/>
                <a:ext cx="167400" cy="167400"/>
              </a:xfrm>
              <a:custGeom>
                <a:avLst/>
                <a:gdLst/>
                <a:ahLst/>
                <a:rect l="l" t="t" r="r" b="b"/>
                <a:pathLst>
                  <a:path w="6710" h="6711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70" name="Group 20"/>
            <p:cNvGrpSpPr/>
            <p:nvPr/>
          </p:nvGrpSpPr>
          <p:grpSpPr>
            <a:xfrm>
              <a:off x="8332920" y="3212640"/>
              <a:ext cx="174600" cy="174600"/>
              <a:chOff x="8332920" y="3212640"/>
              <a:chExt cx="174600" cy="174600"/>
            </a:xfrm>
          </p:grpSpPr>
          <p:sp>
            <p:nvSpPr>
              <p:cNvPr id="271" name="CustomShape 21"/>
              <p:cNvSpPr/>
              <p:nvPr/>
            </p:nvSpPr>
            <p:spPr>
              <a:xfrm>
                <a:off x="8337240" y="3217680"/>
                <a:ext cx="165600" cy="165240"/>
              </a:xfrm>
              <a:custGeom>
                <a:avLst/>
                <a:gdLst/>
                <a:ahLst/>
                <a:rect l="l" t="t" r="r" b="b"/>
                <a:pathLst>
                  <a:path w="6644" h="6621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72" name="CustomShape 22"/>
              <p:cNvSpPr/>
              <p:nvPr/>
            </p:nvSpPr>
            <p:spPr>
              <a:xfrm>
                <a:off x="8332920" y="3212640"/>
                <a:ext cx="174600" cy="174600"/>
              </a:xfrm>
              <a:custGeom>
                <a:avLst/>
                <a:gdLst/>
                <a:ahLst/>
                <a:rect l="l" t="t" r="r" b="b"/>
                <a:pathLst>
                  <a:path w="7000" h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73" name="CustomShape 23"/>
              <p:cNvSpPr/>
              <p:nvPr/>
            </p:nvSpPr>
            <p:spPr>
              <a:xfrm>
                <a:off x="8373960" y="3253680"/>
                <a:ext cx="92160" cy="92880"/>
              </a:xfrm>
              <a:custGeom>
                <a:avLst/>
                <a:gdLst/>
                <a:ahLst/>
                <a:rect l="l" t="t" r="r" b="b"/>
                <a:pathLst>
                  <a:path w="3702" h="3723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74" name="CustomShape 24"/>
              <p:cNvSpPr/>
              <p:nvPr/>
            </p:nvSpPr>
            <p:spPr>
              <a:xfrm>
                <a:off x="8368920" y="3249360"/>
                <a:ext cx="102240" cy="101520"/>
              </a:xfrm>
              <a:custGeom>
                <a:avLst/>
                <a:gdLst/>
                <a:ahLst/>
                <a:rect l="l" t="t" r="r" b="b"/>
                <a:pathLst>
                  <a:path w="4102" h="408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275" name="CustomShape 25"/>
            <p:cNvSpPr/>
            <p:nvPr/>
          </p:nvSpPr>
          <p:spPr>
            <a:xfrm>
              <a:off x="723600" y="720"/>
              <a:ext cx="360" cy="25009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chemeClr val="dk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76" name="Group 26"/>
            <p:cNvGrpSpPr/>
            <p:nvPr/>
          </p:nvGrpSpPr>
          <p:grpSpPr>
            <a:xfrm>
              <a:off x="433080" y="291960"/>
              <a:ext cx="581400" cy="582120"/>
              <a:chOff x="433080" y="291960"/>
              <a:chExt cx="581400" cy="582120"/>
            </a:xfrm>
          </p:grpSpPr>
          <p:sp>
            <p:nvSpPr>
              <p:cNvPr id="277" name="CustomShape 27"/>
              <p:cNvSpPr/>
              <p:nvPr/>
            </p:nvSpPr>
            <p:spPr>
              <a:xfrm rot="10800000">
                <a:off x="437760" y="296640"/>
                <a:ext cx="572400" cy="572040"/>
              </a:xfrm>
              <a:custGeom>
                <a:avLst/>
                <a:gdLst/>
                <a:ahLst/>
                <a:rect l="l" t="t" r="r" b="b"/>
                <a:pathLst>
                  <a:path w="22915" h="22893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78" name="CustomShape 28"/>
              <p:cNvSpPr/>
              <p:nvPr/>
            </p:nvSpPr>
            <p:spPr>
              <a:xfrm rot="10800000">
                <a:off x="433080" y="291600"/>
                <a:ext cx="581400" cy="582120"/>
              </a:xfrm>
              <a:custGeom>
                <a:avLst/>
                <a:gdLst/>
                <a:ahLst/>
                <a:rect l="l" t="t" r="r" b="b"/>
                <a:pathLst>
                  <a:path w="23272" h="23294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79" name="CustomShape 29"/>
              <p:cNvSpPr/>
              <p:nvPr/>
            </p:nvSpPr>
            <p:spPr>
              <a:xfrm rot="10800000">
                <a:off x="510120" y="369360"/>
                <a:ext cx="427680" cy="426960"/>
              </a:xfrm>
              <a:custGeom>
                <a:avLst/>
                <a:gdLst/>
                <a:ahLst/>
                <a:rect l="l" t="t" r="r" b="b"/>
                <a:pathLst>
                  <a:path w="17120" h="17097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80" name="CustomShape 30"/>
              <p:cNvSpPr/>
              <p:nvPr/>
            </p:nvSpPr>
            <p:spPr>
              <a:xfrm rot="10800000">
                <a:off x="505440" y="364320"/>
                <a:ext cx="436680" cy="437040"/>
              </a:xfrm>
              <a:custGeom>
                <a:avLst/>
                <a:gdLst/>
                <a:ahLst/>
                <a:rect l="l" t="t" r="r" b="b"/>
                <a:pathLst>
                  <a:path w="17477" h="17499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81" name="CustomShape 31"/>
              <p:cNvSpPr/>
              <p:nvPr/>
            </p:nvSpPr>
            <p:spPr>
              <a:xfrm rot="10800000">
                <a:off x="589320" y="447840"/>
                <a:ext cx="270000" cy="270000"/>
              </a:xfrm>
              <a:custGeom>
                <a:avLst/>
                <a:gdLst/>
                <a:ahLst/>
                <a:rect l="l" t="t" r="r" b="b"/>
                <a:pathLst>
                  <a:path w="10812" h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82" name="CustomShape 32"/>
              <p:cNvSpPr/>
              <p:nvPr/>
            </p:nvSpPr>
            <p:spPr>
              <a:xfrm rot="10800000">
                <a:off x="584280" y="443160"/>
                <a:ext cx="279360" cy="279000"/>
              </a:xfrm>
              <a:custGeom>
                <a:avLst/>
                <a:gdLst/>
                <a:ahLst/>
                <a:rect l="l" t="t" r="r" b="b"/>
                <a:pathLst>
                  <a:path w="11191" h="11169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83" name="Group 33"/>
            <p:cNvGrpSpPr/>
            <p:nvPr/>
          </p:nvGrpSpPr>
          <p:grpSpPr>
            <a:xfrm>
              <a:off x="578160" y="1153440"/>
              <a:ext cx="291600" cy="292320"/>
              <a:chOff x="578160" y="1153440"/>
              <a:chExt cx="291600" cy="292320"/>
            </a:xfrm>
          </p:grpSpPr>
          <p:sp>
            <p:nvSpPr>
              <p:cNvPr id="284" name="CustomShape 34"/>
              <p:cNvSpPr/>
              <p:nvPr/>
            </p:nvSpPr>
            <p:spPr>
              <a:xfrm rot="10800000">
                <a:off x="582480" y="1158480"/>
                <a:ext cx="282240" cy="282240"/>
              </a:xfrm>
              <a:custGeom>
                <a:avLst/>
                <a:gdLst/>
                <a:ahLst/>
                <a:rect l="l" t="t" r="r" b="b"/>
                <a:pathLst>
                  <a:path w="11302" h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85" name="CustomShape 35"/>
              <p:cNvSpPr/>
              <p:nvPr/>
            </p:nvSpPr>
            <p:spPr>
              <a:xfrm rot="10800000">
                <a:off x="578160" y="1153440"/>
                <a:ext cx="291600" cy="292320"/>
              </a:xfrm>
              <a:custGeom>
                <a:avLst/>
                <a:gdLst/>
                <a:ahLst/>
                <a:rect l="l" t="t" r="r" b="b"/>
                <a:pathLst>
                  <a:path w="11681" h="11703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86" name="CustomShape 36"/>
              <p:cNvSpPr/>
              <p:nvPr/>
            </p:nvSpPr>
            <p:spPr>
              <a:xfrm rot="10800000">
                <a:off x="644760" y="1220760"/>
                <a:ext cx="158040" cy="158040"/>
              </a:xfrm>
              <a:custGeom>
                <a:avLst/>
                <a:gdLst/>
                <a:ahLst/>
                <a:rect l="l" t="t" r="r" b="b"/>
                <a:pathLst>
                  <a:path w="6331" h="6332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87" name="CustomShape 37"/>
              <p:cNvSpPr/>
              <p:nvPr/>
            </p:nvSpPr>
            <p:spPr>
              <a:xfrm rot="10800000">
                <a:off x="640080" y="1216080"/>
                <a:ext cx="167400" cy="167400"/>
              </a:xfrm>
              <a:custGeom>
                <a:avLst/>
                <a:gdLst/>
                <a:ahLst/>
                <a:rect l="l" t="t" r="r" b="b"/>
                <a:pathLst>
                  <a:path w="6710" h="6711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88" name="Group 38"/>
            <p:cNvGrpSpPr/>
            <p:nvPr/>
          </p:nvGrpSpPr>
          <p:grpSpPr>
            <a:xfrm>
              <a:off x="636480" y="1779120"/>
              <a:ext cx="174600" cy="174600"/>
              <a:chOff x="636480" y="1779120"/>
              <a:chExt cx="174600" cy="174600"/>
            </a:xfrm>
          </p:grpSpPr>
          <p:sp>
            <p:nvSpPr>
              <p:cNvPr id="289" name="CustomShape 39"/>
              <p:cNvSpPr/>
              <p:nvPr/>
            </p:nvSpPr>
            <p:spPr>
              <a:xfrm rot="10800000">
                <a:off x="641160" y="1783440"/>
                <a:ext cx="165600" cy="165240"/>
              </a:xfrm>
              <a:custGeom>
                <a:avLst/>
                <a:gdLst/>
                <a:ahLst/>
                <a:rect l="l" t="t" r="r" b="b"/>
                <a:pathLst>
                  <a:path w="6644" h="6621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90" name="CustomShape 40"/>
              <p:cNvSpPr/>
              <p:nvPr/>
            </p:nvSpPr>
            <p:spPr>
              <a:xfrm rot="10800000">
                <a:off x="636480" y="1779120"/>
                <a:ext cx="174600" cy="174600"/>
              </a:xfrm>
              <a:custGeom>
                <a:avLst/>
                <a:gdLst/>
                <a:ahLst/>
                <a:rect l="l" t="t" r="r" b="b"/>
                <a:pathLst>
                  <a:path w="7000" h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91" name="CustomShape 41"/>
              <p:cNvSpPr/>
              <p:nvPr/>
            </p:nvSpPr>
            <p:spPr>
              <a:xfrm rot="10800000">
                <a:off x="677880" y="1819800"/>
                <a:ext cx="92160" cy="92880"/>
              </a:xfrm>
              <a:custGeom>
                <a:avLst/>
                <a:gdLst/>
                <a:ahLst/>
                <a:rect l="l" t="t" r="r" b="b"/>
                <a:pathLst>
                  <a:path w="3702" h="3723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92" name="CustomShape 42"/>
              <p:cNvSpPr/>
              <p:nvPr/>
            </p:nvSpPr>
            <p:spPr>
              <a:xfrm rot="10800000">
                <a:off x="672840" y="1815480"/>
                <a:ext cx="102240" cy="101520"/>
              </a:xfrm>
              <a:custGeom>
                <a:avLst/>
                <a:gdLst/>
                <a:ahLst/>
                <a:rect l="l" t="t" r="r" b="b"/>
                <a:pathLst>
                  <a:path w="4102" h="408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93" name="Group 43"/>
            <p:cNvGrpSpPr/>
            <p:nvPr/>
          </p:nvGrpSpPr>
          <p:grpSpPr>
            <a:xfrm>
              <a:off x="432720" y="2003040"/>
              <a:ext cx="174960" cy="26640"/>
              <a:chOff x="432720" y="2003040"/>
              <a:chExt cx="174960" cy="26640"/>
            </a:xfrm>
          </p:grpSpPr>
          <p:sp>
            <p:nvSpPr>
              <p:cNvPr id="294" name="CustomShape 44"/>
              <p:cNvSpPr/>
              <p:nvPr/>
            </p:nvSpPr>
            <p:spPr>
              <a:xfrm>
                <a:off x="432720" y="2003040"/>
                <a:ext cx="26640" cy="2664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95" name="CustomShape 45"/>
              <p:cNvSpPr/>
              <p:nvPr/>
            </p:nvSpPr>
            <p:spPr>
              <a:xfrm>
                <a:off x="506880" y="2003040"/>
                <a:ext cx="26640" cy="2664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96" name="CustomShape 46"/>
              <p:cNvSpPr/>
              <p:nvPr/>
            </p:nvSpPr>
            <p:spPr>
              <a:xfrm>
                <a:off x="581040" y="2003040"/>
                <a:ext cx="26640" cy="2664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97" name="Group 47"/>
            <p:cNvGrpSpPr/>
            <p:nvPr/>
          </p:nvGrpSpPr>
          <p:grpSpPr>
            <a:xfrm>
              <a:off x="788040" y="208440"/>
              <a:ext cx="174600" cy="26640"/>
              <a:chOff x="788040" y="208440"/>
              <a:chExt cx="174600" cy="26640"/>
            </a:xfrm>
          </p:grpSpPr>
          <p:sp>
            <p:nvSpPr>
              <p:cNvPr id="298" name="CustomShape 48"/>
              <p:cNvSpPr/>
              <p:nvPr/>
            </p:nvSpPr>
            <p:spPr>
              <a:xfrm>
                <a:off x="788040" y="208440"/>
                <a:ext cx="26640" cy="2664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99" name="CustomShape 49"/>
              <p:cNvSpPr/>
              <p:nvPr/>
            </p:nvSpPr>
            <p:spPr>
              <a:xfrm>
                <a:off x="862200" y="208440"/>
                <a:ext cx="26640" cy="2664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00" name="CustomShape 50"/>
              <p:cNvSpPr/>
              <p:nvPr/>
            </p:nvSpPr>
            <p:spPr>
              <a:xfrm>
                <a:off x="936000" y="208440"/>
                <a:ext cx="26640" cy="2664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301" name="Group 51"/>
            <p:cNvGrpSpPr/>
            <p:nvPr/>
          </p:nvGrpSpPr>
          <p:grpSpPr>
            <a:xfrm>
              <a:off x="8129520" y="4988880"/>
              <a:ext cx="174600" cy="26640"/>
              <a:chOff x="8129520" y="4988880"/>
              <a:chExt cx="174600" cy="26640"/>
            </a:xfrm>
          </p:grpSpPr>
          <p:sp>
            <p:nvSpPr>
              <p:cNvPr id="302" name="CustomShape 52"/>
              <p:cNvSpPr/>
              <p:nvPr/>
            </p:nvSpPr>
            <p:spPr>
              <a:xfrm>
                <a:off x="8129520" y="4988880"/>
                <a:ext cx="26640" cy="2664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03" name="CustomShape 53"/>
              <p:cNvSpPr/>
              <p:nvPr/>
            </p:nvSpPr>
            <p:spPr>
              <a:xfrm>
                <a:off x="8203320" y="4988880"/>
                <a:ext cx="26640" cy="2664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04" name="CustomShape 54"/>
              <p:cNvSpPr/>
              <p:nvPr/>
            </p:nvSpPr>
            <p:spPr>
              <a:xfrm>
                <a:off x="8277480" y="4988880"/>
                <a:ext cx="26640" cy="2664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305" name="Group 55"/>
            <p:cNvGrpSpPr/>
            <p:nvPr/>
          </p:nvGrpSpPr>
          <p:grpSpPr>
            <a:xfrm>
              <a:off x="8497440" y="3429360"/>
              <a:ext cx="174600" cy="26640"/>
              <a:chOff x="8497440" y="3429360"/>
              <a:chExt cx="174600" cy="26640"/>
            </a:xfrm>
          </p:grpSpPr>
          <p:sp>
            <p:nvSpPr>
              <p:cNvPr id="306" name="CustomShape 56"/>
              <p:cNvSpPr/>
              <p:nvPr/>
            </p:nvSpPr>
            <p:spPr>
              <a:xfrm>
                <a:off x="8497440" y="3429360"/>
                <a:ext cx="26640" cy="2664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07" name="CustomShape 57"/>
              <p:cNvSpPr/>
              <p:nvPr/>
            </p:nvSpPr>
            <p:spPr>
              <a:xfrm>
                <a:off x="8571600" y="3429360"/>
                <a:ext cx="26640" cy="2664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08" name="CustomShape 58"/>
              <p:cNvSpPr/>
              <p:nvPr/>
            </p:nvSpPr>
            <p:spPr>
              <a:xfrm>
                <a:off x="8645400" y="3429360"/>
                <a:ext cx="26640" cy="2664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309" name="CustomShape 59"/>
            <p:cNvSpPr/>
            <p:nvPr/>
          </p:nvSpPr>
          <p:spPr>
            <a:xfrm>
              <a:off x="8407080" y="0"/>
              <a:ext cx="360" cy="21607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chemeClr val="dk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0" name="CustomShape 60"/>
            <p:cNvSpPr/>
            <p:nvPr/>
          </p:nvSpPr>
          <p:spPr>
            <a:xfrm>
              <a:off x="718200" y="2985480"/>
              <a:ext cx="360" cy="21607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chemeClr val="dk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1" name="CustomShape 61"/>
            <p:cNvSpPr/>
            <p:nvPr/>
          </p:nvSpPr>
          <p:spPr>
            <a:xfrm>
              <a:off x="671760" y="4587840"/>
              <a:ext cx="92160" cy="92160"/>
            </a:xfrm>
            <a:prstGeom prst="ellipse">
              <a:avLst/>
            </a:prstGeom>
            <a:solidFill>
              <a:schemeClr val="dk1"/>
            </a:solidFill>
            <a:ln w="9360">
              <a:solidFill>
                <a:schemeClr val="dk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2" name="CustomShape 62"/>
            <p:cNvSpPr/>
            <p:nvPr/>
          </p:nvSpPr>
          <p:spPr>
            <a:xfrm>
              <a:off x="671760" y="3940200"/>
              <a:ext cx="92160" cy="92160"/>
            </a:xfrm>
            <a:prstGeom prst="ellipse">
              <a:avLst/>
            </a:prstGeom>
            <a:solidFill>
              <a:schemeClr val="dk1"/>
            </a:solidFill>
            <a:ln w="9360">
              <a:solidFill>
                <a:schemeClr val="dk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3" name="CustomShape 63"/>
            <p:cNvSpPr/>
            <p:nvPr/>
          </p:nvSpPr>
          <p:spPr>
            <a:xfrm>
              <a:off x="8361000" y="1453680"/>
              <a:ext cx="92160" cy="92160"/>
            </a:xfrm>
            <a:prstGeom prst="ellipse">
              <a:avLst/>
            </a:prstGeom>
            <a:solidFill>
              <a:schemeClr val="dk1"/>
            </a:solidFill>
            <a:ln w="9360">
              <a:solidFill>
                <a:schemeClr val="dk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4" name="CustomShape 64"/>
            <p:cNvSpPr/>
            <p:nvPr/>
          </p:nvSpPr>
          <p:spPr>
            <a:xfrm>
              <a:off x="8361000" y="234720"/>
              <a:ext cx="92160" cy="92160"/>
            </a:xfrm>
            <a:prstGeom prst="ellipse">
              <a:avLst/>
            </a:prstGeom>
            <a:solidFill>
              <a:schemeClr val="dk1"/>
            </a:solidFill>
            <a:ln w="9360">
              <a:solidFill>
                <a:schemeClr val="dk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15" name="PlaceHolder 6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PlaceHolder 1"/>
          <p:cNvSpPr>
            <a:spLocks noGrp="1"/>
          </p:cNvSpPr>
          <p:nvPr>
            <p:ph type="title"/>
          </p:nvPr>
        </p:nvSpPr>
        <p:spPr>
          <a:xfrm>
            <a:off x="1719000" y="338400"/>
            <a:ext cx="5577480" cy="594000"/>
          </a:xfrm>
          <a:prstGeom prst="rect">
            <a:avLst/>
          </a:prstGeom>
        </p:spPr>
        <p:txBody>
          <a:bodyPr tIns="91440" bIns="91440">
            <a:noAutofit/>
          </a:bodyPr>
          <a:p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353" name="Group 2"/>
          <p:cNvGrpSpPr/>
          <p:nvPr/>
        </p:nvGrpSpPr>
        <p:grpSpPr>
          <a:xfrm>
            <a:off x="262080" y="-1080"/>
            <a:ext cx="8550000" cy="3981240"/>
            <a:chOff x="262080" y="-1080"/>
            <a:chExt cx="8550000" cy="3981240"/>
          </a:xfrm>
        </p:grpSpPr>
        <p:sp>
          <p:nvSpPr>
            <p:cNvPr id="354" name="CustomShape 3"/>
            <p:cNvSpPr/>
            <p:nvPr/>
          </p:nvSpPr>
          <p:spPr>
            <a:xfrm>
              <a:off x="515880" y="-1080"/>
              <a:ext cx="360" cy="39812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chemeClr val="dk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5" name="CustomShape 4"/>
            <p:cNvSpPr/>
            <p:nvPr/>
          </p:nvSpPr>
          <p:spPr>
            <a:xfrm>
              <a:off x="8665920" y="-1080"/>
              <a:ext cx="360" cy="19015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chemeClr val="dk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356" name="Group 5"/>
            <p:cNvGrpSpPr/>
            <p:nvPr/>
          </p:nvGrpSpPr>
          <p:grpSpPr>
            <a:xfrm>
              <a:off x="343440" y="3301200"/>
              <a:ext cx="344520" cy="344880"/>
              <a:chOff x="343440" y="3301200"/>
              <a:chExt cx="344520" cy="344880"/>
            </a:xfrm>
          </p:grpSpPr>
          <p:sp>
            <p:nvSpPr>
              <p:cNvPr id="357" name="CustomShape 6"/>
              <p:cNvSpPr/>
              <p:nvPr/>
            </p:nvSpPr>
            <p:spPr>
              <a:xfrm rot="10800000">
                <a:off x="348840" y="3306960"/>
                <a:ext cx="333360" cy="333360"/>
              </a:xfrm>
              <a:custGeom>
                <a:avLst/>
                <a:gdLst/>
                <a:ahLst/>
                <a:rect l="l" t="t" r="r" b="b"/>
                <a:pathLst>
                  <a:path w="11302" h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58" name="CustomShape 7"/>
              <p:cNvSpPr/>
              <p:nvPr/>
            </p:nvSpPr>
            <p:spPr>
              <a:xfrm rot="10800000">
                <a:off x="343440" y="3301200"/>
                <a:ext cx="344520" cy="344880"/>
              </a:xfrm>
              <a:custGeom>
                <a:avLst/>
                <a:gdLst/>
                <a:ahLst/>
                <a:rect l="l" t="t" r="r" b="b"/>
                <a:pathLst>
                  <a:path w="11681" h="11703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59" name="CustomShape 8"/>
              <p:cNvSpPr/>
              <p:nvPr/>
            </p:nvSpPr>
            <p:spPr>
              <a:xfrm rot="10800000">
                <a:off x="422640" y="3380760"/>
                <a:ext cx="186480" cy="186480"/>
              </a:xfrm>
              <a:custGeom>
                <a:avLst/>
                <a:gdLst/>
                <a:ahLst/>
                <a:rect l="l" t="t" r="r" b="b"/>
                <a:pathLst>
                  <a:path w="6331" h="6332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60" name="CustomShape 9"/>
              <p:cNvSpPr/>
              <p:nvPr/>
            </p:nvSpPr>
            <p:spPr>
              <a:xfrm rot="10800000">
                <a:off x="416520" y="3375000"/>
                <a:ext cx="197640" cy="197640"/>
              </a:xfrm>
              <a:custGeom>
                <a:avLst/>
                <a:gdLst/>
                <a:ahLst/>
                <a:rect l="l" t="t" r="r" b="b"/>
                <a:pathLst>
                  <a:path w="6710" h="6711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361" name="Group 10"/>
            <p:cNvGrpSpPr/>
            <p:nvPr/>
          </p:nvGrpSpPr>
          <p:grpSpPr>
            <a:xfrm>
              <a:off x="8520480" y="714960"/>
              <a:ext cx="291600" cy="292320"/>
              <a:chOff x="8520480" y="714960"/>
              <a:chExt cx="291600" cy="292320"/>
            </a:xfrm>
          </p:grpSpPr>
          <p:sp>
            <p:nvSpPr>
              <p:cNvPr id="362" name="CustomShape 11"/>
              <p:cNvSpPr/>
              <p:nvPr/>
            </p:nvSpPr>
            <p:spPr>
              <a:xfrm rot="10800000">
                <a:off x="8524800" y="719640"/>
                <a:ext cx="282240" cy="282240"/>
              </a:xfrm>
              <a:custGeom>
                <a:avLst/>
                <a:gdLst/>
                <a:ahLst/>
                <a:rect l="l" t="t" r="r" b="b"/>
                <a:pathLst>
                  <a:path w="11302" h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63" name="CustomShape 12"/>
              <p:cNvSpPr/>
              <p:nvPr/>
            </p:nvSpPr>
            <p:spPr>
              <a:xfrm rot="10800000">
                <a:off x="8520480" y="714600"/>
                <a:ext cx="291600" cy="292320"/>
              </a:xfrm>
              <a:custGeom>
                <a:avLst/>
                <a:gdLst/>
                <a:ahLst/>
                <a:rect l="l" t="t" r="r" b="b"/>
                <a:pathLst>
                  <a:path w="11681" h="11703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64" name="CustomShape 13"/>
              <p:cNvSpPr/>
              <p:nvPr/>
            </p:nvSpPr>
            <p:spPr>
              <a:xfrm rot="10800000">
                <a:off x="8587080" y="782280"/>
                <a:ext cx="158040" cy="158040"/>
              </a:xfrm>
              <a:custGeom>
                <a:avLst/>
                <a:gdLst/>
                <a:ahLst/>
                <a:rect l="l" t="t" r="r" b="b"/>
                <a:pathLst>
                  <a:path w="6331" h="6332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65" name="CustomShape 14"/>
              <p:cNvSpPr/>
              <p:nvPr/>
            </p:nvSpPr>
            <p:spPr>
              <a:xfrm rot="10800000">
                <a:off x="8582040" y="777600"/>
                <a:ext cx="167400" cy="167400"/>
              </a:xfrm>
              <a:custGeom>
                <a:avLst/>
                <a:gdLst/>
                <a:ahLst/>
                <a:rect l="l" t="t" r="r" b="b"/>
                <a:pathLst>
                  <a:path w="6710" h="6711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366" name="Group 15"/>
            <p:cNvGrpSpPr/>
            <p:nvPr/>
          </p:nvGrpSpPr>
          <p:grpSpPr>
            <a:xfrm>
              <a:off x="262080" y="465480"/>
              <a:ext cx="507240" cy="507600"/>
              <a:chOff x="262080" y="465480"/>
              <a:chExt cx="507240" cy="507600"/>
            </a:xfrm>
          </p:grpSpPr>
          <p:sp>
            <p:nvSpPr>
              <p:cNvPr id="367" name="CustomShape 16"/>
              <p:cNvSpPr/>
              <p:nvPr/>
            </p:nvSpPr>
            <p:spPr>
              <a:xfrm rot="10800000">
                <a:off x="266040" y="469440"/>
                <a:ext cx="499320" cy="498960"/>
              </a:xfrm>
              <a:custGeom>
                <a:avLst/>
                <a:gdLst/>
                <a:ahLst/>
                <a:rect l="l" t="t" r="r" b="b"/>
                <a:pathLst>
                  <a:path w="22915" h="22893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68" name="CustomShape 17"/>
              <p:cNvSpPr/>
              <p:nvPr/>
            </p:nvSpPr>
            <p:spPr>
              <a:xfrm rot="10800000">
                <a:off x="262080" y="465120"/>
                <a:ext cx="507240" cy="507600"/>
              </a:xfrm>
              <a:custGeom>
                <a:avLst/>
                <a:gdLst/>
                <a:ahLst/>
                <a:rect l="l" t="t" r="r" b="b"/>
                <a:pathLst>
                  <a:path w="23272" h="23294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69" name="CustomShape 18"/>
              <p:cNvSpPr/>
              <p:nvPr/>
            </p:nvSpPr>
            <p:spPr>
              <a:xfrm rot="10800000">
                <a:off x="329400" y="532440"/>
                <a:ext cx="372960" cy="372600"/>
              </a:xfrm>
              <a:custGeom>
                <a:avLst/>
                <a:gdLst/>
                <a:ahLst/>
                <a:rect l="l" t="t" r="r" b="b"/>
                <a:pathLst>
                  <a:path w="17120" h="17097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70" name="CustomShape 19"/>
              <p:cNvSpPr/>
              <p:nvPr/>
            </p:nvSpPr>
            <p:spPr>
              <a:xfrm rot="10800000">
                <a:off x="325080" y="528120"/>
                <a:ext cx="380880" cy="381240"/>
              </a:xfrm>
              <a:custGeom>
                <a:avLst/>
                <a:gdLst/>
                <a:ahLst/>
                <a:rect l="l" t="t" r="r" b="b"/>
                <a:pathLst>
                  <a:path w="17477" h="17499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71" name="CustomShape 20"/>
              <p:cNvSpPr/>
              <p:nvPr/>
            </p:nvSpPr>
            <p:spPr>
              <a:xfrm rot="10800000">
                <a:off x="398160" y="601200"/>
                <a:ext cx="235440" cy="235440"/>
              </a:xfrm>
              <a:custGeom>
                <a:avLst/>
                <a:gdLst/>
                <a:ahLst/>
                <a:rect l="l" t="t" r="r" b="b"/>
                <a:pathLst>
                  <a:path w="10812" h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72" name="CustomShape 21"/>
              <p:cNvSpPr/>
              <p:nvPr/>
            </p:nvSpPr>
            <p:spPr>
              <a:xfrm rot="10800000">
                <a:off x="393840" y="597240"/>
                <a:ext cx="243720" cy="243360"/>
              </a:xfrm>
              <a:custGeom>
                <a:avLst/>
                <a:gdLst/>
                <a:ahLst/>
                <a:rect l="l" t="t" r="r" b="b"/>
                <a:pathLst>
                  <a:path w="11191" h="11169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373" name="PlaceHolder 2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PlaceHolder 1"/>
          <p:cNvSpPr>
            <a:spLocks noGrp="1"/>
          </p:cNvSpPr>
          <p:nvPr>
            <p:ph type="title"/>
          </p:nvPr>
        </p:nvSpPr>
        <p:spPr>
          <a:xfrm>
            <a:off x="1568880" y="442440"/>
            <a:ext cx="6005880" cy="595440"/>
          </a:xfrm>
          <a:prstGeom prst="rect">
            <a:avLst/>
          </a:prstGeom>
        </p:spPr>
        <p:txBody>
          <a:bodyPr tIns="91440" bIns="91440">
            <a:noAutofit/>
          </a:bodyPr>
          <a:p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1" name="CustomShape 2"/>
          <p:cNvSpPr/>
          <p:nvPr/>
        </p:nvSpPr>
        <p:spPr>
          <a:xfrm rot="10800000">
            <a:off x="8109360" y="501480"/>
            <a:ext cx="737280" cy="737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2" name="CustomShape 3"/>
          <p:cNvSpPr/>
          <p:nvPr/>
        </p:nvSpPr>
        <p:spPr>
          <a:xfrm>
            <a:off x="582480" y="282240"/>
            <a:ext cx="1212480" cy="422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3" name="CustomShape 4"/>
          <p:cNvSpPr/>
          <p:nvPr/>
        </p:nvSpPr>
        <p:spPr>
          <a:xfrm flipH="1" rot="10800000">
            <a:off x="-360" y="274320"/>
            <a:ext cx="582120" cy="654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1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414" name="Group 5"/>
          <p:cNvGrpSpPr/>
          <p:nvPr/>
        </p:nvGrpSpPr>
        <p:grpSpPr>
          <a:xfrm>
            <a:off x="423720" y="125280"/>
            <a:ext cx="291600" cy="292320"/>
            <a:chOff x="423720" y="125280"/>
            <a:chExt cx="291600" cy="292320"/>
          </a:xfrm>
        </p:grpSpPr>
        <p:sp>
          <p:nvSpPr>
            <p:cNvPr id="415" name="CustomShape 6"/>
            <p:cNvSpPr/>
            <p:nvPr/>
          </p:nvSpPr>
          <p:spPr>
            <a:xfrm flipH="1">
              <a:off x="428040" y="130320"/>
              <a:ext cx="282240" cy="282240"/>
            </a:xfrm>
            <a:custGeom>
              <a:avLst/>
              <a:gdLst/>
              <a:ahLst/>
              <a:rect l="l" t="t" r="r" b="b"/>
              <a:pathLst>
                <a:path w="11302" h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6" name="CustomShape 7"/>
            <p:cNvSpPr/>
            <p:nvPr/>
          </p:nvSpPr>
          <p:spPr>
            <a:xfrm flipH="1">
              <a:off x="423720" y="125280"/>
              <a:ext cx="291600" cy="292320"/>
            </a:xfrm>
            <a:custGeom>
              <a:avLst/>
              <a:gdLst/>
              <a:ahLst/>
              <a:rect l="l" t="t" r="r" b="b"/>
              <a:pathLst>
                <a:path w="11681" h="11703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7" name="CustomShape 8"/>
            <p:cNvSpPr/>
            <p:nvPr/>
          </p:nvSpPr>
          <p:spPr>
            <a:xfrm flipH="1">
              <a:off x="489960" y="192240"/>
              <a:ext cx="158040" cy="158040"/>
            </a:xfrm>
            <a:custGeom>
              <a:avLst/>
              <a:gdLst/>
              <a:ahLst/>
              <a:rect l="l" t="t" r="r" b="b"/>
              <a:pathLst>
                <a:path w="6331" h="6332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8" name="CustomShape 9"/>
            <p:cNvSpPr/>
            <p:nvPr/>
          </p:nvSpPr>
          <p:spPr>
            <a:xfrm flipH="1">
              <a:off x="484920" y="187920"/>
              <a:ext cx="167400" cy="167400"/>
            </a:xfrm>
            <a:custGeom>
              <a:avLst/>
              <a:gdLst/>
              <a:ahLst/>
              <a:rect l="l" t="t" r="r" b="b"/>
              <a:pathLst>
                <a:path w="6710" h="6711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419" name="Group 10"/>
          <p:cNvGrpSpPr/>
          <p:nvPr/>
        </p:nvGrpSpPr>
        <p:grpSpPr>
          <a:xfrm>
            <a:off x="1638360" y="558000"/>
            <a:ext cx="292680" cy="293040"/>
            <a:chOff x="1638360" y="558000"/>
            <a:chExt cx="292680" cy="293040"/>
          </a:xfrm>
        </p:grpSpPr>
        <p:sp>
          <p:nvSpPr>
            <p:cNvPr id="420" name="CustomShape 11"/>
            <p:cNvSpPr/>
            <p:nvPr/>
          </p:nvSpPr>
          <p:spPr>
            <a:xfrm flipH="1">
              <a:off x="1640160" y="560520"/>
              <a:ext cx="288360" cy="288000"/>
            </a:xfrm>
            <a:custGeom>
              <a:avLst/>
              <a:gdLst/>
              <a:ahLst/>
              <a:rect l="l" t="t" r="r" b="b"/>
              <a:pathLst>
                <a:path w="22915" h="22893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1" name="CustomShape 12"/>
            <p:cNvSpPr/>
            <p:nvPr/>
          </p:nvSpPr>
          <p:spPr>
            <a:xfrm flipH="1">
              <a:off x="1638000" y="558000"/>
              <a:ext cx="292680" cy="293040"/>
            </a:xfrm>
            <a:custGeom>
              <a:avLst/>
              <a:gdLst/>
              <a:ahLst/>
              <a:rect l="l" t="t" r="r" b="b"/>
              <a:pathLst>
                <a:path w="23272" h="23294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2" name="CustomShape 13"/>
            <p:cNvSpPr/>
            <p:nvPr/>
          </p:nvSpPr>
          <p:spPr>
            <a:xfrm flipH="1">
              <a:off x="1677600" y="597240"/>
              <a:ext cx="215280" cy="214920"/>
            </a:xfrm>
            <a:custGeom>
              <a:avLst/>
              <a:gdLst/>
              <a:ahLst/>
              <a:rect l="l" t="t" r="r" b="b"/>
              <a:pathLst>
                <a:path w="17120" h="17097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3" name="CustomShape 14"/>
            <p:cNvSpPr/>
            <p:nvPr/>
          </p:nvSpPr>
          <p:spPr>
            <a:xfrm flipH="1">
              <a:off x="1675080" y="594720"/>
              <a:ext cx="219600" cy="219960"/>
            </a:xfrm>
            <a:custGeom>
              <a:avLst/>
              <a:gdLst/>
              <a:ahLst/>
              <a:rect l="l" t="t" r="r" b="b"/>
              <a:pathLst>
                <a:path w="17477" h="17499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4" name="CustomShape 15"/>
            <p:cNvSpPr/>
            <p:nvPr/>
          </p:nvSpPr>
          <p:spPr>
            <a:xfrm flipH="1">
              <a:off x="1716480" y="636840"/>
              <a:ext cx="135720" cy="135720"/>
            </a:xfrm>
            <a:custGeom>
              <a:avLst/>
              <a:gdLst/>
              <a:ahLst/>
              <a:rect l="l" t="t" r="r" b="b"/>
              <a:pathLst>
                <a:path w="10812" h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5" name="CustomShape 16"/>
            <p:cNvSpPr/>
            <p:nvPr/>
          </p:nvSpPr>
          <p:spPr>
            <a:xfrm flipH="1">
              <a:off x="1713960" y="634680"/>
              <a:ext cx="140760" cy="140400"/>
            </a:xfrm>
            <a:custGeom>
              <a:avLst/>
              <a:gdLst/>
              <a:ahLst/>
              <a:rect l="l" t="t" r="r" b="b"/>
              <a:pathLst>
                <a:path w="11191" h="11169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426" name="Group 17"/>
          <p:cNvGrpSpPr/>
          <p:nvPr/>
        </p:nvGrpSpPr>
        <p:grpSpPr>
          <a:xfrm>
            <a:off x="1591920" y="362520"/>
            <a:ext cx="174600" cy="26640"/>
            <a:chOff x="1591920" y="362520"/>
            <a:chExt cx="174600" cy="26640"/>
          </a:xfrm>
        </p:grpSpPr>
        <p:sp>
          <p:nvSpPr>
            <p:cNvPr id="427" name="CustomShape 18"/>
            <p:cNvSpPr/>
            <p:nvPr/>
          </p:nvSpPr>
          <p:spPr>
            <a:xfrm>
              <a:off x="1591920" y="362520"/>
              <a:ext cx="26640" cy="2664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8" name="CustomShape 19"/>
            <p:cNvSpPr/>
            <p:nvPr/>
          </p:nvSpPr>
          <p:spPr>
            <a:xfrm>
              <a:off x="1665720" y="362520"/>
              <a:ext cx="26640" cy="2664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9" name="CustomShape 20"/>
            <p:cNvSpPr/>
            <p:nvPr/>
          </p:nvSpPr>
          <p:spPr>
            <a:xfrm>
              <a:off x="1739880" y="362520"/>
              <a:ext cx="26640" cy="2664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30" name="CustomShape 21"/>
          <p:cNvSpPr/>
          <p:nvPr/>
        </p:nvSpPr>
        <p:spPr>
          <a:xfrm flipH="1">
            <a:off x="8151480" y="6840"/>
            <a:ext cx="1002240" cy="493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1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431" name="Group 22"/>
          <p:cNvGrpSpPr/>
          <p:nvPr/>
        </p:nvGrpSpPr>
        <p:grpSpPr>
          <a:xfrm>
            <a:off x="7823880" y="202320"/>
            <a:ext cx="581400" cy="582120"/>
            <a:chOff x="7823880" y="202320"/>
            <a:chExt cx="581400" cy="582120"/>
          </a:xfrm>
        </p:grpSpPr>
        <p:sp>
          <p:nvSpPr>
            <p:cNvPr id="432" name="CustomShape 23"/>
            <p:cNvSpPr/>
            <p:nvPr/>
          </p:nvSpPr>
          <p:spPr>
            <a:xfrm>
              <a:off x="7828200" y="207360"/>
              <a:ext cx="572400" cy="572040"/>
            </a:xfrm>
            <a:custGeom>
              <a:avLst/>
              <a:gdLst/>
              <a:ahLst/>
              <a:rect l="l" t="t" r="r" b="b"/>
              <a:pathLst>
                <a:path w="22915" h="22893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3" name="CustomShape 24"/>
            <p:cNvSpPr/>
            <p:nvPr/>
          </p:nvSpPr>
          <p:spPr>
            <a:xfrm>
              <a:off x="7823880" y="202320"/>
              <a:ext cx="581400" cy="582120"/>
            </a:xfrm>
            <a:custGeom>
              <a:avLst/>
              <a:gdLst/>
              <a:ahLst/>
              <a:rect l="l" t="t" r="r" b="b"/>
              <a:pathLst>
                <a:path w="23272" h="23294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4" name="CustomShape 25"/>
            <p:cNvSpPr/>
            <p:nvPr/>
          </p:nvSpPr>
          <p:spPr>
            <a:xfrm>
              <a:off x="7900920" y="279720"/>
              <a:ext cx="427680" cy="426960"/>
            </a:xfrm>
            <a:custGeom>
              <a:avLst/>
              <a:gdLst/>
              <a:ahLst/>
              <a:rect l="l" t="t" r="r" b="b"/>
              <a:pathLst>
                <a:path w="17120" h="17097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5" name="CustomShape 26"/>
            <p:cNvSpPr/>
            <p:nvPr/>
          </p:nvSpPr>
          <p:spPr>
            <a:xfrm>
              <a:off x="7896240" y="274680"/>
              <a:ext cx="436680" cy="437040"/>
            </a:xfrm>
            <a:custGeom>
              <a:avLst/>
              <a:gdLst/>
              <a:ahLst/>
              <a:rect l="l" t="t" r="r" b="b"/>
              <a:pathLst>
                <a:path w="17477" h="17499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6" name="CustomShape 27"/>
            <p:cNvSpPr/>
            <p:nvPr/>
          </p:nvSpPr>
          <p:spPr>
            <a:xfrm>
              <a:off x="7979400" y="358560"/>
              <a:ext cx="270000" cy="270000"/>
            </a:xfrm>
            <a:custGeom>
              <a:avLst/>
              <a:gdLst/>
              <a:ahLst/>
              <a:rect l="l" t="t" r="r" b="b"/>
              <a:pathLst>
                <a:path w="10812" h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7" name="CustomShape 28"/>
            <p:cNvSpPr/>
            <p:nvPr/>
          </p:nvSpPr>
          <p:spPr>
            <a:xfrm>
              <a:off x="7975080" y="353880"/>
              <a:ext cx="279360" cy="279000"/>
            </a:xfrm>
            <a:custGeom>
              <a:avLst/>
              <a:gdLst/>
              <a:ahLst/>
              <a:rect l="l" t="t" r="r" b="b"/>
              <a:pathLst>
                <a:path w="11191" h="11169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438" name="Group 29"/>
          <p:cNvGrpSpPr/>
          <p:nvPr/>
        </p:nvGrpSpPr>
        <p:grpSpPr>
          <a:xfrm>
            <a:off x="8698680" y="1117440"/>
            <a:ext cx="291600" cy="292320"/>
            <a:chOff x="8698680" y="1117440"/>
            <a:chExt cx="291600" cy="292320"/>
          </a:xfrm>
        </p:grpSpPr>
        <p:sp>
          <p:nvSpPr>
            <p:cNvPr id="439" name="CustomShape 30"/>
            <p:cNvSpPr/>
            <p:nvPr/>
          </p:nvSpPr>
          <p:spPr>
            <a:xfrm flipH="1">
              <a:off x="8703000" y="1122480"/>
              <a:ext cx="282240" cy="282240"/>
            </a:xfrm>
            <a:custGeom>
              <a:avLst/>
              <a:gdLst/>
              <a:ahLst/>
              <a:rect l="l" t="t" r="r" b="b"/>
              <a:pathLst>
                <a:path w="11302" h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0" name="CustomShape 31"/>
            <p:cNvSpPr/>
            <p:nvPr/>
          </p:nvSpPr>
          <p:spPr>
            <a:xfrm flipH="1">
              <a:off x="8698680" y="1117440"/>
              <a:ext cx="291600" cy="292320"/>
            </a:xfrm>
            <a:custGeom>
              <a:avLst/>
              <a:gdLst/>
              <a:ahLst/>
              <a:rect l="l" t="t" r="r" b="b"/>
              <a:pathLst>
                <a:path w="11681" h="11703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1" name="CustomShape 32"/>
            <p:cNvSpPr/>
            <p:nvPr/>
          </p:nvSpPr>
          <p:spPr>
            <a:xfrm flipH="1">
              <a:off x="8764920" y="1184400"/>
              <a:ext cx="158040" cy="158040"/>
            </a:xfrm>
            <a:custGeom>
              <a:avLst/>
              <a:gdLst/>
              <a:ahLst/>
              <a:rect l="l" t="t" r="r" b="b"/>
              <a:pathLst>
                <a:path w="6331" h="6332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2" name="CustomShape 33"/>
            <p:cNvSpPr/>
            <p:nvPr/>
          </p:nvSpPr>
          <p:spPr>
            <a:xfrm flipH="1">
              <a:off x="8759880" y="1179720"/>
              <a:ext cx="167400" cy="167400"/>
            </a:xfrm>
            <a:custGeom>
              <a:avLst/>
              <a:gdLst/>
              <a:ahLst/>
              <a:rect l="l" t="t" r="r" b="b"/>
              <a:pathLst>
                <a:path w="6710" h="6711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443" name="Group 34"/>
          <p:cNvGrpSpPr/>
          <p:nvPr/>
        </p:nvGrpSpPr>
        <p:grpSpPr>
          <a:xfrm>
            <a:off x="8678520" y="1581840"/>
            <a:ext cx="174600" cy="26640"/>
            <a:chOff x="8678520" y="1581840"/>
            <a:chExt cx="174600" cy="26640"/>
          </a:xfrm>
        </p:grpSpPr>
        <p:sp>
          <p:nvSpPr>
            <p:cNvPr id="444" name="CustomShape 35"/>
            <p:cNvSpPr/>
            <p:nvPr/>
          </p:nvSpPr>
          <p:spPr>
            <a:xfrm>
              <a:off x="8678520" y="1581840"/>
              <a:ext cx="26640" cy="2664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5" name="CustomShape 36"/>
            <p:cNvSpPr/>
            <p:nvPr/>
          </p:nvSpPr>
          <p:spPr>
            <a:xfrm>
              <a:off x="8752320" y="1581840"/>
              <a:ext cx="26640" cy="2664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6" name="CustomShape 37"/>
            <p:cNvSpPr/>
            <p:nvPr/>
          </p:nvSpPr>
          <p:spPr>
            <a:xfrm>
              <a:off x="8826480" y="1581840"/>
              <a:ext cx="26640" cy="2664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47" name="PlaceHolder 38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PlaceHolder 1"/>
          <p:cNvSpPr>
            <a:spLocks noGrp="1"/>
          </p:cNvSpPr>
          <p:nvPr>
            <p:ph type="title"/>
          </p:nvPr>
        </p:nvSpPr>
        <p:spPr>
          <a:xfrm>
            <a:off x="1823400" y="338400"/>
            <a:ext cx="5496480" cy="572400"/>
          </a:xfrm>
          <a:prstGeom prst="rect">
            <a:avLst/>
          </a:prstGeom>
        </p:spPr>
        <p:txBody>
          <a:bodyPr tIns="91440" bIns="91440">
            <a:noAutofit/>
          </a:bodyPr>
          <a:p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85" name="Group 2"/>
          <p:cNvGrpSpPr/>
          <p:nvPr/>
        </p:nvGrpSpPr>
        <p:grpSpPr>
          <a:xfrm>
            <a:off x="432720" y="0"/>
            <a:ext cx="8278200" cy="5165640"/>
            <a:chOff x="432720" y="0"/>
            <a:chExt cx="8278200" cy="5165640"/>
          </a:xfrm>
        </p:grpSpPr>
        <p:sp>
          <p:nvSpPr>
            <p:cNvPr id="486" name="CustomShape 3"/>
            <p:cNvSpPr/>
            <p:nvPr/>
          </p:nvSpPr>
          <p:spPr>
            <a:xfrm rot="10800000">
              <a:off x="8420040" y="2664720"/>
              <a:ext cx="360" cy="25009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chemeClr val="dk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487" name="Group 4"/>
            <p:cNvGrpSpPr/>
            <p:nvPr/>
          </p:nvGrpSpPr>
          <p:grpSpPr>
            <a:xfrm>
              <a:off x="8129520" y="4292280"/>
              <a:ext cx="581400" cy="582120"/>
              <a:chOff x="8129520" y="4292280"/>
              <a:chExt cx="581400" cy="582120"/>
            </a:xfrm>
          </p:grpSpPr>
          <p:sp>
            <p:nvSpPr>
              <p:cNvPr id="488" name="CustomShape 5"/>
              <p:cNvSpPr/>
              <p:nvPr/>
            </p:nvSpPr>
            <p:spPr>
              <a:xfrm>
                <a:off x="8133840" y="4297320"/>
                <a:ext cx="572400" cy="572040"/>
              </a:xfrm>
              <a:custGeom>
                <a:avLst/>
                <a:gdLst/>
                <a:ahLst/>
                <a:rect l="l" t="t" r="r" b="b"/>
                <a:pathLst>
                  <a:path w="22915" h="22893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89" name="CustomShape 6"/>
              <p:cNvSpPr/>
              <p:nvPr/>
            </p:nvSpPr>
            <p:spPr>
              <a:xfrm>
                <a:off x="8129520" y="4292280"/>
                <a:ext cx="581400" cy="582120"/>
              </a:xfrm>
              <a:custGeom>
                <a:avLst/>
                <a:gdLst/>
                <a:ahLst/>
                <a:rect l="l" t="t" r="r" b="b"/>
                <a:pathLst>
                  <a:path w="23272" h="23294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90" name="CustomShape 7"/>
              <p:cNvSpPr/>
              <p:nvPr/>
            </p:nvSpPr>
            <p:spPr>
              <a:xfrm>
                <a:off x="8206200" y="4369680"/>
                <a:ext cx="427680" cy="426960"/>
              </a:xfrm>
              <a:custGeom>
                <a:avLst/>
                <a:gdLst/>
                <a:ahLst/>
                <a:rect l="l" t="t" r="r" b="b"/>
                <a:pathLst>
                  <a:path w="17120" h="17097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91" name="CustomShape 8"/>
              <p:cNvSpPr/>
              <p:nvPr/>
            </p:nvSpPr>
            <p:spPr>
              <a:xfrm>
                <a:off x="8201880" y="4364640"/>
                <a:ext cx="436680" cy="437040"/>
              </a:xfrm>
              <a:custGeom>
                <a:avLst/>
                <a:gdLst/>
                <a:ahLst/>
                <a:rect l="l" t="t" r="r" b="b"/>
                <a:pathLst>
                  <a:path w="17477" h="17499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92" name="CustomShape 9"/>
              <p:cNvSpPr/>
              <p:nvPr/>
            </p:nvSpPr>
            <p:spPr>
              <a:xfrm>
                <a:off x="8284680" y="4448160"/>
                <a:ext cx="270000" cy="270000"/>
              </a:xfrm>
              <a:custGeom>
                <a:avLst/>
                <a:gdLst/>
                <a:ahLst/>
                <a:rect l="l" t="t" r="r" b="b"/>
                <a:pathLst>
                  <a:path w="10812" h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93" name="CustomShape 10"/>
              <p:cNvSpPr/>
              <p:nvPr/>
            </p:nvSpPr>
            <p:spPr>
              <a:xfrm>
                <a:off x="8280360" y="4443840"/>
                <a:ext cx="279360" cy="279000"/>
              </a:xfrm>
              <a:custGeom>
                <a:avLst/>
                <a:gdLst/>
                <a:ahLst/>
                <a:rect l="l" t="t" r="r" b="b"/>
                <a:pathLst>
                  <a:path w="11191" h="11169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494" name="Group 11"/>
            <p:cNvGrpSpPr/>
            <p:nvPr/>
          </p:nvGrpSpPr>
          <p:grpSpPr>
            <a:xfrm>
              <a:off x="8274240" y="3720600"/>
              <a:ext cx="291600" cy="292320"/>
              <a:chOff x="8274240" y="3720600"/>
              <a:chExt cx="291600" cy="292320"/>
            </a:xfrm>
          </p:grpSpPr>
          <p:sp>
            <p:nvSpPr>
              <p:cNvPr id="495" name="CustomShape 12"/>
              <p:cNvSpPr/>
              <p:nvPr/>
            </p:nvSpPr>
            <p:spPr>
              <a:xfrm>
                <a:off x="8279280" y="3725640"/>
                <a:ext cx="282240" cy="282240"/>
              </a:xfrm>
              <a:custGeom>
                <a:avLst/>
                <a:gdLst/>
                <a:ahLst/>
                <a:rect l="l" t="t" r="r" b="b"/>
                <a:pathLst>
                  <a:path w="11302" h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96" name="CustomShape 13"/>
              <p:cNvSpPr/>
              <p:nvPr/>
            </p:nvSpPr>
            <p:spPr>
              <a:xfrm>
                <a:off x="8274240" y="3720600"/>
                <a:ext cx="291600" cy="292320"/>
              </a:xfrm>
              <a:custGeom>
                <a:avLst/>
                <a:gdLst/>
                <a:ahLst/>
                <a:rect l="l" t="t" r="r" b="b"/>
                <a:pathLst>
                  <a:path w="11681" h="11703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97" name="CustomShape 14"/>
              <p:cNvSpPr/>
              <p:nvPr/>
            </p:nvSpPr>
            <p:spPr>
              <a:xfrm>
                <a:off x="8341200" y="3787560"/>
                <a:ext cx="158040" cy="158040"/>
              </a:xfrm>
              <a:custGeom>
                <a:avLst/>
                <a:gdLst/>
                <a:ahLst/>
                <a:rect l="l" t="t" r="r" b="b"/>
                <a:pathLst>
                  <a:path w="6331" h="6332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98" name="CustomShape 15"/>
              <p:cNvSpPr/>
              <p:nvPr/>
            </p:nvSpPr>
            <p:spPr>
              <a:xfrm>
                <a:off x="8336520" y="3782880"/>
                <a:ext cx="167400" cy="167400"/>
              </a:xfrm>
              <a:custGeom>
                <a:avLst/>
                <a:gdLst/>
                <a:ahLst/>
                <a:rect l="l" t="t" r="r" b="b"/>
                <a:pathLst>
                  <a:path w="6710" h="6711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499" name="Group 16"/>
            <p:cNvGrpSpPr/>
            <p:nvPr/>
          </p:nvGrpSpPr>
          <p:grpSpPr>
            <a:xfrm>
              <a:off x="8332920" y="3212640"/>
              <a:ext cx="174600" cy="174600"/>
              <a:chOff x="8332920" y="3212640"/>
              <a:chExt cx="174600" cy="174600"/>
            </a:xfrm>
          </p:grpSpPr>
          <p:sp>
            <p:nvSpPr>
              <p:cNvPr id="500" name="CustomShape 17"/>
              <p:cNvSpPr/>
              <p:nvPr/>
            </p:nvSpPr>
            <p:spPr>
              <a:xfrm>
                <a:off x="8337240" y="3217680"/>
                <a:ext cx="165600" cy="165240"/>
              </a:xfrm>
              <a:custGeom>
                <a:avLst/>
                <a:gdLst/>
                <a:ahLst/>
                <a:rect l="l" t="t" r="r" b="b"/>
                <a:pathLst>
                  <a:path w="6644" h="6621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01" name="CustomShape 18"/>
              <p:cNvSpPr/>
              <p:nvPr/>
            </p:nvSpPr>
            <p:spPr>
              <a:xfrm>
                <a:off x="8332920" y="3212640"/>
                <a:ext cx="174600" cy="174600"/>
              </a:xfrm>
              <a:custGeom>
                <a:avLst/>
                <a:gdLst/>
                <a:ahLst/>
                <a:rect l="l" t="t" r="r" b="b"/>
                <a:pathLst>
                  <a:path w="7000" h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02" name="CustomShape 19"/>
              <p:cNvSpPr/>
              <p:nvPr/>
            </p:nvSpPr>
            <p:spPr>
              <a:xfrm>
                <a:off x="8373960" y="3253680"/>
                <a:ext cx="92160" cy="92880"/>
              </a:xfrm>
              <a:custGeom>
                <a:avLst/>
                <a:gdLst/>
                <a:ahLst/>
                <a:rect l="l" t="t" r="r" b="b"/>
                <a:pathLst>
                  <a:path w="3702" h="3723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03" name="CustomShape 20"/>
              <p:cNvSpPr/>
              <p:nvPr/>
            </p:nvSpPr>
            <p:spPr>
              <a:xfrm>
                <a:off x="8368920" y="3249360"/>
                <a:ext cx="102240" cy="101520"/>
              </a:xfrm>
              <a:custGeom>
                <a:avLst/>
                <a:gdLst/>
                <a:ahLst/>
                <a:rect l="l" t="t" r="r" b="b"/>
                <a:pathLst>
                  <a:path w="4102" h="408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504" name="CustomShape 21"/>
            <p:cNvSpPr/>
            <p:nvPr/>
          </p:nvSpPr>
          <p:spPr>
            <a:xfrm>
              <a:off x="723600" y="720"/>
              <a:ext cx="360" cy="25009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chemeClr val="dk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505" name="Group 22"/>
            <p:cNvGrpSpPr/>
            <p:nvPr/>
          </p:nvGrpSpPr>
          <p:grpSpPr>
            <a:xfrm>
              <a:off x="433080" y="291960"/>
              <a:ext cx="581400" cy="582120"/>
              <a:chOff x="433080" y="291960"/>
              <a:chExt cx="581400" cy="582120"/>
            </a:xfrm>
          </p:grpSpPr>
          <p:sp>
            <p:nvSpPr>
              <p:cNvPr id="506" name="CustomShape 23"/>
              <p:cNvSpPr/>
              <p:nvPr/>
            </p:nvSpPr>
            <p:spPr>
              <a:xfrm rot="10800000">
                <a:off x="437760" y="296640"/>
                <a:ext cx="572400" cy="572040"/>
              </a:xfrm>
              <a:custGeom>
                <a:avLst/>
                <a:gdLst/>
                <a:ahLst/>
                <a:rect l="l" t="t" r="r" b="b"/>
                <a:pathLst>
                  <a:path w="22915" h="22893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07" name="CustomShape 24"/>
              <p:cNvSpPr/>
              <p:nvPr/>
            </p:nvSpPr>
            <p:spPr>
              <a:xfrm rot="10800000">
                <a:off x="433080" y="291600"/>
                <a:ext cx="581400" cy="582120"/>
              </a:xfrm>
              <a:custGeom>
                <a:avLst/>
                <a:gdLst/>
                <a:ahLst/>
                <a:rect l="l" t="t" r="r" b="b"/>
                <a:pathLst>
                  <a:path w="23272" h="23294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08" name="CustomShape 25"/>
              <p:cNvSpPr/>
              <p:nvPr/>
            </p:nvSpPr>
            <p:spPr>
              <a:xfrm rot="10800000">
                <a:off x="510120" y="369360"/>
                <a:ext cx="427680" cy="426960"/>
              </a:xfrm>
              <a:custGeom>
                <a:avLst/>
                <a:gdLst/>
                <a:ahLst/>
                <a:rect l="l" t="t" r="r" b="b"/>
                <a:pathLst>
                  <a:path w="17120" h="17097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09" name="CustomShape 26"/>
              <p:cNvSpPr/>
              <p:nvPr/>
            </p:nvSpPr>
            <p:spPr>
              <a:xfrm rot="10800000">
                <a:off x="505440" y="364320"/>
                <a:ext cx="436680" cy="437040"/>
              </a:xfrm>
              <a:custGeom>
                <a:avLst/>
                <a:gdLst/>
                <a:ahLst/>
                <a:rect l="l" t="t" r="r" b="b"/>
                <a:pathLst>
                  <a:path w="17477" h="17499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10" name="CustomShape 27"/>
              <p:cNvSpPr/>
              <p:nvPr/>
            </p:nvSpPr>
            <p:spPr>
              <a:xfrm rot="10800000">
                <a:off x="589320" y="447840"/>
                <a:ext cx="270000" cy="270000"/>
              </a:xfrm>
              <a:custGeom>
                <a:avLst/>
                <a:gdLst/>
                <a:ahLst/>
                <a:rect l="l" t="t" r="r" b="b"/>
                <a:pathLst>
                  <a:path w="10812" h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11" name="CustomShape 28"/>
              <p:cNvSpPr/>
              <p:nvPr/>
            </p:nvSpPr>
            <p:spPr>
              <a:xfrm rot="10800000">
                <a:off x="584280" y="443160"/>
                <a:ext cx="279360" cy="279000"/>
              </a:xfrm>
              <a:custGeom>
                <a:avLst/>
                <a:gdLst/>
                <a:ahLst/>
                <a:rect l="l" t="t" r="r" b="b"/>
                <a:pathLst>
                  <a:path w="11191" h="11169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512" name="Group 29"/>
            <p:cNvGrpSpPr/>
            <p:nvPr/>
          </p:nvGrpSpPr>
          <p:grpSpPr>
            <a:xfrm>
              <a:off x="578160" y="1153440"/>
              <a:ext cx="291600" cy="292320"/>
              <a:chOff x="578160" y="1153440"/>
              <a:chExt cx="291600" cy="292320"/>
            </a:xfrm>
          </p:grpSpPr>
          <p:sp>
            <p:nvSpPr>
              <p:cNvPr id="513" name="CustomShape 30"/>
              <p:cNvSpPr/>
              <p:nvPr/>
            </p:nvSpPr>
            <p:spPr>
              <a:xfrm rot="10800000">
                <a:off x="582480" y="1158480"/>
                <a:ext cx="282240" cy="282240"/>
              </a:xfrm>
              <a:custGeom>
                <a:avLst/>
                <a:gdLst/>
                <a:ahLst/>
                <a:rect l="l" t="t" r="r" b="b"/>
                <a:pathLst>
                  <a:path w="11302" h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14" name="CustomShape 31"/>
              <p:cNvSpPr/>
              <p:nvPr/>
            </p:nvSpPr>
            <p:spPr>
              <a:xfrm rot="10800000">
                <a:off x="578160" y="1153440"/>
                <a:ext cx="291600" cy="292320"/>
              </a:xfrm>
              <a:custGeom>
                <a:avLst/>
                <a:gdLst/>
                <a:ahLst/>
                <a:rect l="l" t="t" r="r" b="b"/>
                <a:pathLst>
                  <a:path w="11681" h="11703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15" name="CustomShape 32"/>
              <p:cNvSpPr/>
              <p:nvPr/>
            </p:nvSpPr>
            <p:spPr>
              <a:xfrm rot="10800000">
                <a:off x="644760" y="1220760"/>
                <a:ext cx="158040" cy="158040"/>
              </a:xfrm>
              <a:custGeom>
                <a:avLst/>
                <a:gdLst/>
                <a:ahLst/>
                <a:rect l="l" t="t" r="r" b="b"/>
                <a:pathLst>
                  <a:path w="6331" h="6332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16" name="CustomShape 33"/>
              <p:cNvSpPr/>
              <p:nvPr/>
            </p:nvSpPr>
            <p:spPr>
              <a:xfrm rot="10800000">
                <a:off x="640080" y="1216080"/>
                <a:ext cx="167400" cy="167400"/>
              </a:xfrm>
              <a:custGeom>
                <a:avLst/>
                <a:gdLst/>
                <a:ahLst/>
                <a:rect l="l" t="t" r="r" b="b"/>
                <a:pathLst>
                  <a:path w="6710" h="6711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517" name="Group 34"/>
            <p:cNvGrpSpPr/>
            <p:nvPr/>
          </p:nvGrpSpPr>
          <p:grpSpPr>
            <a:xfrm>
              <a:off x="636480" y="1779120"/>
              <a:ext cx="174600" cy="174600"/>
              <a:chOff x="636480" y="1779120"/>
              <a:chExt cx="174600" cy="174600"/>
            </a:xfrm>
          </p:grpSpPr>
          <p:sp>
            <p:nvSpPr>
              <p:cNvPr id="518" name="CustomShape 35"/>
              <p:cNvSpPr/>
              <p:nvPr/>
            </p:nvSpPr>
            <p:spPr>
              <a:xfrm rot="10800000">
                <a:off x="641160" y="1783440"/>
                <a:ext cx="165600" cy="165240"/>
              </a:xfrm>
              <a:custGeom>
                <a:avLst/>
                <a:gdLst/>
                <a:ahLst/>
                <a:rect l="l" t="t" r="r" b="b"/>
                <a:pathLst>
                  <a:path w="6644" h="6621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19" name="CustomShape 36"/>
              <p:cNvSpPr/>
              <p:nvPr/>
            </p:nvSpPr>
            <p:spPr>
              <a:xfrm rot="10800000">
                <a:off x="636480" y="1779120"/>
                <a:ext cx="174600" cy="174600"/>
              </a:xfrm>
              <a:custGeom>
                <a:avLst/>
                <a:gdLst/>
                <a:ahLst/>
                <a:rect l="l" t="t" r="r" b="b"/>
                <a:pathLst>
                  <a:path w="7000" h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20" name="CustomShape 37"/>
              <p:cNvSpPr/>
              <p:nvPr/>
            </p:nvSpPr>
            <p:spPr>
              <a:xfrm rot="10800000">
                <a:off x="677880" y="1819800"/>
                <a:ext cx="92160" cy="92880"/>
              </a:xfrm>
              <a:custGeom>
                <a:avLst/>
                <a:gdLst/>
                <a:ahLst/>
                <a:rect l="l" t="t" r="r" b="b"/>
                <a:pathLst>
                  <a:path w="3702" h="3723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21" name="CustomShape 38"/>
              <p:cNvSpPr/>
              <p:nvPr/>
            </p:nvSpPr>
            <p:spPr>
              <a:xfrm rot="10800000">
                <a:off x="672840" y="1815480"/>
                <a:ext cx="102240" cy="101520"/>
              </a:xfrm>
              <a:custGeom>
                <a:avLst/>
                <a:gdLst/>
                <a:ahLst/>
                <a:rect l="l" t="t" r="r" b="b"/>
                <a:pathLst>
                  <a:path w="4102" h="408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522" name="Group 39"/>
            <p:cNvGrpSpPr/>
            <p:nvPr/>
          </p:nvGrpSpPr>
          <p:grpSpPr>
            <a:xfrm>
              <a:off x="432720" y="2003040"/>
              <a:ext cx="174960" cy="26640"/>
              <a:chOff x="432720" y="2003040"/>
              <a:chExt cx="174960" cy="26640"/>
            </a:xfrm>
          </p:grpSpPr>
          <p:sp>
            <p:nvSpPr>
              <p:cNvPr id="523" name="CustomShape 40"/>
              <p:cNvSpPr/>
              <p:nvPr/>
            </p:nvSpPr>
            <p:spPr>
              <a:xfrm>
                <a:off x="432720" y="2003040"/>
                <a:ext cx="26640" cy="2664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24" name="CustomShape 41"/>
              <p:cNvSpPr/>
              <p:nvPr/>
            </p:nvSpPr>
            <p:spPr>
              <a:xfrm>
                <a:off x="506880" y="2003040"/>
                <a:ext cx="26640" cy="2664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25" name="CustomShape 42"/>
              <p:cNvSpPr/>
              <p:nvPr/>
            </p:nvSpPr>
            <p:spPr>
              <a:xfrm>
                <a:off x="581040" y="2003040"/>
                <a:ext cx="26640" cy="2664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526" name="Group 43"/>
            <p:cNvGrpSpPr/>
            <p:nvPr/>
          </p:nvGrpSpPr>
          <p:grpSpPr>
            <a:xfrm>
              <a:off x="788040" y="208440"/>
              <a:ext cx="174600" cy="26640"/>
              <a:chOff x="788040" y="208440"/>
              <a:chExt cx="174600" cy="26640"/>
            </a:xfrm>
          </p:grpSpPr>
          <p:sp>
            <p:nvSpPr>
              <p:cNvPr id="527" name="CustomShape 44"/>
              <p:cNvSpPr/>
              <p:nvPr/>
            </p:nvSpPr>
            <p:spPr>
              <a:xfrm>
                <a:off x="788040" y="208440"/>
                <a:ext cx="26640" cy="2664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28" name="CustomShape 45"/>
              <p:cNvSpPr/>
              <p:nvPr/>
            </p:nvSpPr>
            <p:spPr>
              <a:xfrm>
                <a:off x="862200" y="208440"/>
                <a:ext cx="26640" cy="2664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29" name="CustomShape 46"/>
              <p:cNvSpPr/>
              <p:nvPr/>
            </p:nvSpPr>
            <p:spPr>
              <a:xfrm>
                <a:off x="936000" y="208440"/>
                <a:ext cx="26640" cy="2664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530" name="Group 47"/>
            <p:cNvGrpSpPr/>
            <p:nvPr/>
          </p:nvGrpSpPr>
          <p:grpSpPr>
            <a:xfrm>
              <a:off x="8129520" y="4988880"/>
              <a:ext cx="174600" cy="26640"/>
              <a:chOff x="8129520" y="4988880"/>
              <a:chExt cx="174600" cy="26640"/>
            </a:xfrm>
          </p:grpSpPr>
          <p:sp>
            <p:nvSpPr>
              <p:cNvPr id="531" name="CustomShape 48"/>
              <p:cNvSpPr/>
              <p:nvPr/>
            </p:nvSpPr>
            <p:spPr>
              <a:xfrm>
                <a:off x="8129520" y="4988880"/>
                <a:ext cx="26640" cy="2664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32" name="CustomShape 49"/>
              <p:cNvSpPr/>
              <p:nvPr/>
            </p:nvSpPr>
            <p:spPr>
              <a:xfrm>
                <a:off x="8203320" y="4988880"/>
                <a:ext cx="26640" cy="2664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33" name="CustomShape 50"/>
              <p:cNvSpPr/>
              <p:nvPr/>
            </p:nvSpPr>
            <p:spPr>
              <a:xfrm>
                <a:off x="8277480" y="4988880"/>
                <a:ext cx="26640" cy="2664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534" name="Group 51"/>
            <p:cNvGrpSpPr/>
            <p:nvPr/>
          </p:nvGrpSpPr>
          <p:grpSpPr>
            <a:xfrm>
              <a:off x="8497440" y="3429360"/>
              <a:ext cx="174600" cy="26640"/>
              <a:chOff x="8497440" y="3429360"/>
              <a:chExt cx="174600" cy="26640"/>
            </a:xfrm>
          </p:grpSpPr>
          <p:sp>
            <p:nvSpPr>
              <p:cNvPr id="535" name="CustomShape 52"/>
              <p:cNvSpPr/>
              <p:nvPr/>
            </p:nvSpPr>
            <p:spPr>
              <a:xfrm>
                <a:off x="8497440" y="3429360"/>
                <a:ext cx="26640" cy="2664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36" name="CustomShape 53"/>
              <p:cNvSpPr/>
              <p:nvPr/>
            </p:nvSpPr>
            <p:spPr>
              <a:xfrm>
                <a:off x="8571600" y="3429360"/>
                <a:ext cx="26640" cy="2664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37" name="CustomShape 54"/>
              <p:cNvSpPr/>
              <p:nvPr/>
            </p:nvSpPr>
            <p:spPr>
              <a:xfrm>
                <a:off x="8645400" y="3429360"/>
                <a:ext cx="26640" cy="2664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538" name="CustomShape 55"/>
            <p:cNvSpPr/>
            <p:nvPr/>
          </p:nvSpPr>
          <p:spPr>
            <a:xfrm>
              <a:off x="8407080" y="0"/>
              <a:ext cx="360" cy="21607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chemeClr val="dk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9" name="CustomShape 56"/>
            <p:cNvSpPr/>
            <p:nvPr/>
          </p:nvSpPr>
          <p:spPr>
            <a:xfrm>
              <a:off x="718200" y="2985480"/>
              <a:ext cx="360" cy="21607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chemeClr val="dk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0" name="CustomShape 57"/>
            <p:cNvSpPr/>
            <p:nvPr/>
          </p:nvSpPr>
          <p:spPr>
            <a:xfrm>
              <a:off x="671760" y="4587840"/>
              <a:ext cx="92160" cy="92160"/>
            </a:xfrm>
            <a:prstGeom prst="ellipse">
              <a:avLst/>
            </a:prstGeom>
            <a:solidFill>
              <a:schemeClr val="dk1"/>
            </a:solidFill>
            <a:ln w="9360">
              <a:solidFill>
                <a:schemeClr val="dk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1" name="CustomShape 58"/>
            <p:cNvSpPr/>
            <p:nvPr/>
          </p:nvSpPr>
          <p:spPr>
            <a:xfrm>
              <a:off x="671760" y="3940200"/>
              <a:ext cx="92160" cy="92160"/>
            </a:xfrm>
            <a:prstGeom prst="ellipse">
              <a:avLst/>
            </a:prstGeom>
            <a:solidFill>
              <a:schemeClr val="dk1"/>
            </a:solidFill>
            <a:ln w="9360">
              <a:solidFill>
                <a:schemeClr val="dk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2" name="CustomShape 59"/>
            <p:cNvSpPr/>
            <p:nvPr/>
          </p:nvSpPr>
          <p:spPr>
            <a:xfrm>
              <a:off x="8361000" y="1453680"/>
              <a:ext cx="92160" cy="92160"/>
            </a:xfrm>
            <a:prstGeom prst="ellipse">
              <a:avLst/>
            </a:prstGeom>
            <a:solidFill>
              <a:schemeClr val="dk1"/>
            </a:solidFill>
            <a:ln w="9360">
              <a:solidFill>
                <a:schemeClr val="dk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3" name="CustomShape 60"/>
            <p:cNvSpPr/>
            <p:nvPr/>
          </p:nvSpPr>
          <p:spPr>
            <a:xfrm>
              <a:off x="8361000" y="234720"/>
              <a:ext cx="92160" cy="92160"/>
            </a:xfrm>
            <a:prstGeom prst="ellipse">
              <a:avLst/>
            </a:prstGeom>
            <a:solidFill>
              <a:schemeClr val="dk1"/>
            </a:solidFill>
            <a:ln w="9360">
              <a:solidFill>
                <a:schemeClr val="dk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544" name="PlaceHolder 61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1" name="Group 1"/>
          <p:cNvGrpSpPr/>
          <p:nvPr/>
        </p:nvGrpSpPr>
        <p:grpSpPr>
          <a:xfrm>
            <a:off x="1349640" y="598320"/>
            <a:ext cx="6453360" cy="3630600"/>
            <a:chOff x="1349640" y="598320"/>
            <a:chExt cx="6453360" cy="3630600"/>
          </a:xfrm>
        </p:grpSpPr>
        <p:sp>
          <p:nvSpPr>
            <p:cNvPr id="582" name="CustomShape 2"/>
            <p:cNvSpPr/>
            <p:nvPr/>
          </p:nvSpPr>
          <p:spPr>
            <a:xfrm>
              <a:off x="1349640" y="598320"/>
              <a:ext cx="6453360" cy="3630600"/>
            </a:xfrm>
            <a:custGeom>
              <a:avLst/>
              <a:gdLst/>
              <a:ahLst/>
              <a:rect l="l" t="t" r="r" b="b"/>
              <a:pathLst>
                <a:path w="277371" h="132620">
                  <a:moveTo>
                    <a:pt x="139292" y="1"/>
                  </a:moveTo>
                  <a:cubicBezTo>
                    <a:pt x="131931" y="1"/>
                    <a:pt x="124510" y="530"/>
                    <a:pt x="116820" y="2020"/>
                  </a:cubicBezTo>
                  <a:cubicBezTo>
                    <a:pt x="97286" y="5794"/>
                    <a:pt x="78528" y="13563"/>
                    <a:pt x="62212" y="24940"/>
                  </a:cubicBezTo>
                  <a:cubicBezTo>
                    <a:pt x="40180" y="40312"/>
                    <a:pt x="16039" y="63953"/>
                    <a:pt x="5883" y="89204"/>
                  </a:cubicBezTo>
                  <a:cubicBezTo>
                    <a:pt x="2054" y="98638"/>
                    <a:pt x="1" y="109904"/>
                    <a:pt x="5162" y="118672"/>
                  </a:cubicBezTo>
                  <a:cubicBezTo>
                    <a:pt x="10878" y="128329"/>
                    <a:pt x="23309" y="131547"/>
                    <a:pt x="34519" y="132324"/>
                  </a:cubicBezTo>
                  <a:cubicBezTo>
                    <a:pt x="37485" y="132528"/>
                    <a:pt x="40447" y="132620"/>
                    <a:pt x="43408" y="132620"/>
                  </a:cubicBezTo>
                  <a:cubicBezTo>
                    <a:pt x="64717" y="132620"/>
                    <a:pt x="85919" y="127832"/>
                    <a:pt x="107164" y="125054"/>
                  </a:cubicBezTo>
                  <a:cubicBezTo>
                    <a:pt x="121795" y="123154"/>
                    <a:pt x="136548" y="122208"/>
                    <a:pt x="151300" y="122208"/>
                  </a:cubicBezTo>
                  <a:cubicBezTo>
                    <a:pt x="172303" y="122208"/>
                    <a:pt x="193303" y="124126"/>
                    <a:pt x="213939" y="127940"/>
                  </a:cubicBezTo>
                  <a:cubicBezTo>
                    <a:pt x="222522" y="129553"/>
                    <a:pt x="231673" y="131360"/>
                    <a:pt x="240407" y="131360"/>
                  </a:cubicBezTo>
                  <a:cubicBezTo>
                    <a:pt x="248501" y="131360"/>
                    <a:pt x="256237" y="129808"/>
                    <a:pt x="262831" y="125110"/>
                  </a:cubicBezTo>
                  <a:cubicBezTo>
                    <a:pt x="276372" y="115454"/>
                    <a:pt x="277371" y="99138"/>
                    <a:pt x="274429" y="84431"/>
                  </a:cubicBezTo>
                  <a:cubicBezTo>
                    <a:pt x="271488" y="69670"/>
                    <a:pt x="264329" y="59902"/>
                    <a:pt x="257059" y="47305"/>
                  </a:cubicBezTo>
                  <a:cubicBezTo>
                    <a:pt x="252786" y="39868"/>
                    <a:pt x="247736" y="33098"/>
                    <a:pt x="241798" y="27215"/>
                  </a:cubicBezTo>
                  <a:cubicBezTo>
                    <a:pt x="234972" y="20500"/>
                    <a:pt x="226925" y="14951"/>
                    <a:pt x="217768" y="11177"/>
                  </a:cubicBezTo>
                  <a:cubicBezTo>
                    <a:pt x="203783" y="5350"/>
                    <a:pt x="188521" y="3407"/>
                    <a:pt x="173482" y="2186"/>
                  </a:cubicBezTo>
                  <a:cubicBezTo>
                    <a:pt x="161726" y="1246"/>
                    <a:pt x="150579" y="1"/>
                    <a:pt x="139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3" name="CustomShape 3"/>
            <p:cNvSpPr/>
            <p:nvPr/>
          </p:nvSpPr>
          <p:spPr>
            <a:xfrm>
              <a:off x="1397520" y="599040"/>
              <a:ext cx="6368040" cy="3629520"/>
            </a:xfrm>
            <a:custGeom>
              <a:avLst/>
              <a:gdLst/>
              <a:ahLst/>
              <a:rect l="l" t="t" r="r" b="b"/>
              <a:pathLst>
                <a:path w="273708" h="132580">
                  <a:moveTo>
                    <a:pt x="137298" y="0"/>
                  </a:moveTo>
                  <a:cubicBezTo>
                    <a:pt x="129917" y="0"/>
                    <a:pt x="122480" y="500"/>
                    <a:pt x="114766" y="1998"/>
                  </a:cubicBezTo>
                  <a:cubicBezTo>
                    <a:pt x="95232" y="5772"/>
                    <a:pt x="76474" y="13541"/>
                    <a:pt x="60158" y="24918"/>
                  </a:cubicBezTo>
                  <a:cubicBezTo>
                    <a:pt x="38126" y="40290"/>
                    <a:pt x="13985" y="63931"/>
                    <a:pt x="3829" y="89182"/>
                  </a:cubicBezTo>
                  <a:cubicBezTo>
                    <a:pt x="1609" y="94621"/>
                    <a:pt x="0" y="100614"/>
                    <a:pt x="56" y="106386"/>
                  </a:cubicBezTo>
                  <a:cubicBezTo>
                    <a:pt x="56" y="110715"/>
                    <a:pt x="943" y="114877"/>
                    <a:pt x="3108" y="118650"/>
                  </a:cubicBezTo>
                  <a:cubicBezTo>
                    <a:pt x="8824" y="128307"/>
                    <a:pt x="21255" y="131525"/>
                    <a:pt x="32465" y="132302"/>
                  </a:cubicBezTo>
                  <a:cubicBezTo>
                    <a:pt x="35407" y="132469"/>
                    <a:pt x="38403" y="132580"/>
                    <a:pt x="41345" y="132580"/>
                  </a:cubicBezTo>
                  <a:cubicBezTo>
                    <a:pt x="62655" y="132580"/>
                    <a:pt x="83855" y="127807"/>
                    <a:pt x="105110" y="125032"/>
                  </a:cubicBezTo>
                  <a:cubicBezTo>
                    <a:pt x="119761" y="123146"/>
                    <a:pt x="134523" y="122202"/>
                    <a:pt x="149340" y="122202"/>
                  </a:cubicBezTo>
                  <a:cubicBezTo>
                    <a:pt x="170318" y="122202"/>
                    <a:pt x="191240" y="124089"/>
                    <a:pt x="211885" y="127918"/>
                  </a:cubicBezTo>
                  <a:cubicBezTo>
                    <a:pt x="220486" y="129528"/>
                    <a:pt x="229643" y="131359"/>
                    <a:pt x="238412" y="131359"/>
                  </a:cubicBezTo>
                  <a:cubicBezTo>
                    <a:pt x="246459" y="131359"/>
                    <a:pt x="254173" y="129805"/>
                    <a:pt x="260777" y="125088"/>
                  </a:cubicBezTo>
                  <a:cubicBezTo>
                    <a:pt x="270433" y="118206"/>
                    <a:pt x="273707" y="107884"/>
                    <a:pt x="273707" y="97229"/>
                  </a:cubicBezTo>
                  <a:cubicBezTo>
                    <a:pt x="273707" y="92956"/>
                    <a:pt x="273208" y="88627"/>
                    <a:pt x="272375" y="84409"/>
                  </a:cubicBezTo>
                  <a:cubicBezTo>
                    <a:pt x="269434" y="69648"/>
                    <a:pt x="262275" y="59880"/>
                    <a:pt x="255005" y="47283"/>
                  </a:cubicBezTo>
                  <a:cubicBezTo>
                    <a:pt x="250732" y="39846"/>
                    <a:pt x="245682" y="33076"/>
                    <a:pt x="239744" y="27193"/>
                  </a:cubicBezTo>
                  <a:cubicBezTo>
                    <a:pt x="232918" y="20478"/>
                    <a:pt x="224871" y="14929"/>
                    <a:pt x="215714" y="11155"/>
                  </a:cubicBezTo>
                  <a:cubicBezTo>
                    <a:pt x="201729" y="5328"/>
                    <a:pt x="186467" y="3385"/>
                    <a:pt x="171428" y="2164"/>
                  </a:cubicBezTo>
                  <a:cubicBezTo>
                    <a:pt x="159663" y="1221"/>
                    <a:pt x="148563" y="0"/>
                    <a:pt x="137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584" name="PlaceHolder 4"/>
          <p:cNvSpPr>
            <a:spLocks noGrp="1"/>
          </p:cNvSpPr>
          <p:nvPr>
            <p:ph type="title"/>
          </p:nvPr>
        </p:nvSpPr>
        <p:spPr>
          <a:xfrm>
            <a:off x="2624400" y="1620720"/>
            <a:ext cx="3904200" cy="190152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r>
              <a:rPr b="0" lang="en-US" sz="73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73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585" name="Group 5"/>
          <p:cNvGrpSpPr/>
          <p:nvPr/>
        </p:nvGrpSpPr>
        <p:grpSpPr>
          <a:xfrm>
            <a:off x="-6840" y="-6480"/>
            <a:ext cx="9152280" cy="5101560"/>
            <a:chOff x="-6840" y="-6480"/>
            <a:chExt cx="9152280" cy="5101560"/>
          </a:xfrm>
        </p:grpSpPr>
        <p:sp>
          <p:nvSpPr>
            <p:cNvPr id="586" name="CustomShape 6"/>
            <p:cNvSpPr/>
            <p:nvPr/>
          </p:nvSpPr>
          <p:spPr>
            <a:xfrm>
              <a:off x="2904120" y="4512960"/>
              <a:ext cx="1132920" cy="3060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chemeClr val="dk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7" name="CustomShape 7"/>
            <p:cNvSpPr/>
            <p:nvPr/>
          </p:nvSpPr>
          <p:spPr>
            <a:xfrm flipH="1" rot="10800000">
              <a:off x="1561680" y="4492800"/>
              <a:ext cx="1341720" cy="3150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chemeClr val="dk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8" name="CustomShape 8"/>
            <p:cNvSpPr/>
            <p:nvPr/>
          </p:nvSpPr>
          <p:spPr>
            <a:xfrm>
              <a:off x="259560" y="4407840"/>
              <a:ext cx="1331640" cy="3916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chemeClr val="dk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9" name="CustomShape 9"/>
            <p:cNvSpPr/>
            <p:nvPr/>
          </p:nvSpPr>
          <p:spPr>
            <a:xfrm>
              <a:off x="-6840" y="3993480"/>
              <a:ext cx="273600" cy="4068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chemeClr val="dk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590" name="Group 10"/>
            <p:cNvGrpSpPr/>
            <p:nvPr/>
          </p:nvGrpSpPr>
          <p:grpSpPr>
            <a:xfrm>
              <a:off x="1278000" y="4512960"/>
              <a:ext cx="581400" cy="582120"/>
              <a:chOff x="1278000" y="4512960"/>
              <a:chExt cx="581400" cy="582120"/>
            </a:xfrm>
          </p:grpSpPr>
          <p:sp>
            <p:nvSpPr>
              <p:cNvPr id="591" name="CustomShape 11"/>
              <p:cNvSpPr/>
              <p:nvPr/>
            </p:nvSpPr>
            <p:spPr>
              <a:xfrm flipH="1">
                <a:off x="1282680" y="4518000"/>
                <a:ext cx="572400" cy="572040"/>
              </a:xfrm>
              <a:custGeom>
                <a:avLst/>
                <a:gdLst/>
                <a:ahLst/>
                <a:rect l="l" t="t" r="r" b="b"/>
                <a:pathLst>
                  <a:path w="22915" h="22893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92" name="CustomShape 12"/>
              <p:cNvSpPr/>
              <p:nvPr/>
            </p:nvSpPr>
            <p:spPr>
              <a:xfrm flipH="1">
                <a:off x="1277640" y="4512960"/>
                <a:ext cx="581400" cy="582120"/>
              </a:xfrm>
              <a:custGeom>
                <a:avLst/>
                <a:gdLst/>
                <a:ahLst/>
                <a:rect l="l" t="t" r="r" b="b"/>
                <a:pathLst>
                  <a:path w="23272" h="23294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93" name="CustomShape 13"/>
              <p:cNvSpPr/>
              <p:nvPr/>
            </p:nvSpPr>
            <p:spPr>
              <a:xfrm flipH="1">
                <a:off x="1355400" y="4590720"/>
                <a:ext cx="427680" cy="426960"/>
              </a:xfrm>
              <a:custGeom>
                <a:avLst/>
                <a:gdLst/>
                <a:ahLst/>
                <a:rect l="l" t="t" r="r" b="b"/>
                <a:pathLst>
                  <a:path w="17120" h="17097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94" name="CustomShape 14"/>
              <p:cNvSpPr/>
              <p:nvPr/>
            </p:nvSpPr>
            <p:spPr>
              <a:xfrm flipH="1">
                <a:off x="1350000" y="4585680"/>
                <a:ext cx="436680" cy="437040"/>
              </a:xfrm>
              <a:custGeom>
                <a:avLst/>
                <a:gdLst/>
                <a:ahLst/>
                <a:rect l="l" t="t" r="r" b="b"/>
                <a:pathLst>
                  <a:path w="17477" h="17499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95" name="CustomShape 15"/>
              <p:cNvSpPr/>
              <p:nvPr/>
            </p:nvSpPr>
            <p:spPr>
              <a:xfrm flipH="1">
                <a:off x="1434240" y="4669200"/>
                <a:ext cx="270000" cy="270000"/>
              </a:xfrm>
              <a:custGeom>
                <a:avLst/>
                <a:gdLst/>
                <a:ahLst/>
                <a:rect l="l" t="t" r="r" b="b"/>
                <a:pathLst>
                  <a:path w="10812" h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96" name="CustomShape 16"/>
              <p:cNvSpPr/>
              <p:nvPr/>
            </p:nvSpPr>
            <p:spPr>
              <a:xfrm flipH="1">
                <a:off x="1429200" y="4664520"/>
                <a:ext cx="279360" cy="279000"/>
              </a:xfrm>
              <a:custGeom>
                <a:avLst/>
                <a:gdLst/>
                <a:ahLst/>
                <a:rect l="l" t="t" r="r" b="b"/>
                <a:pathLst>
                  <a:path w="11191" h="11169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597" name="Group 17"/>
            <p:cNvGrpSpPr/>
            <p:nvPr/>
          </p:nvGrpSpPr>
          <p:grpSpPr>
            <a:xfrm>
              <a:off x="2747520" y="4340520"/>
              <a:ext cx="291600" cy="292320"/>
              <a:chOff x="2747520" y="4340520"/>
              <a:chExt cx="291600" cy="292320"/>
            </a:xfrm>
          </p:grpSpPr>
          <p:sp>
            <p:nvSpPr>
              <p:cNvPr id="598" name="CustomShape 18"/>
              <p:cNvSpPr/>
              <p:nvPr/>
            </p:nvSpPr>
            <p:spPr>
              <a:xfrm flipH="1">
                <a:off x="2752200" y="4345560"/>
                <a:ext cx="282240" cy="282240"/>
              </a:xfrm>
              <a:custGeom>
                <a:avLst/>
                <a:gdLst/>
                <a:ahLst/>
                <a:rect l="l" t="t" r="r" b="b"/>
                <a:pathLst>
                  <a:path w="11302" h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99" name="CustomShape 19"/>
              <p:cNvSpPr/>
              <p:nvPr/>
            </p:nvSpPr>
            <p:spPr>
              <a:xfrm flipH="1">
                <a:off x="2747520" y="4340520"/>
                <a:ext cx="291600" cy="292320"/>
              </a:xfrm>
              <a:custGeom>
                <a:avLst/>
                <a:gdLst/>
                <a:ahLst/>
                <a:rect l="l" t="t" r="r" b="b"/>
                <a:pathLst>
                  <a:path w="11681" h="11703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00" name="CustomShape 20"/>
              <p:cNvSpPr/>
              <p:nvPr/>
            </p:nvSpPr>
            <p:spPr>
              <a:xfrm flipH="1">
                <a:off x="2813760" y="4407480"/>
                <a:ext cx="158040" cy="158040"/>
              </a:xfrm>
              <a:custGeom>
                <a:avLst/>
                <a:gdLst/>
                <a:ahLst/>
                <a:rect l="l" t="t" r="r" b="b"/>
                <a:pathLst>
                  <a:path w="6331" h="6332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01" name="CustomShape 21"/>
              <p:cNvSpPr/>
              <p:nvPr/>
            </p:nvSpPr>
            <p:spPr>
              <a:xfrm flipH="1">
                <a:off x="2808720" y="4402800"/>
                <a:ext cx="167400" cy="167400"/>
              </a:xfrm>
              <a:custGeom>
                <a:avLst/>
                <a:gdLst/>
                <a:ahLst/>
                <a:rect l="l" t="t" r="r" b="b"/>
                <a:pathLst>
                  <a:path w="6710" h="6711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602" name="Group 22"/>
            <p:cNvGrpSpPr/>
            <p:nvPr/>
          </p:nvGrpSpPr>
          <p:grpSpPr>
            <a:xfrm>
              <a:off x="171000" y="4314960"/>
              <a:ext cx="174600" cy="174600"/>
              <a:chOff x="171000" y="4314960"/>
              <a:chExt cx="174600" cy="174600"/>
            </a:xfrm>
          </p:grpSpPr>
          <p:sp>
            <p:nvSpPr>
              <p:cNvPr id="603" name="CustomShape 23"/>
              <p:cNvSpPr/>
              <p:nvPr/>
            </p:nvSpPr>
            <p:spPr>
              <a:xfrm flipH="1">
                <a:off x="175680" y="4320000"/>
                <a:ext cx="165600" cy="165240"/>
              </a:xfrm>
              <a:custGeom>
                <a:avLst/>
                <a:gdLst/>
                <a:ahLst/>
                <a:rect l="l" t="t" r="r" b="b"/>
                <a:pathLst>
                  <a:path w="6644" h="6621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04" name="CustomShape 24"/>
              <p:cNvSpPr/>
              <p:nvPr/>
            </p:nvSpPr>
            <p:spPr>
              <a:xfrm flipH="1">
                <a:off x="170640" y="4314960"/>
                <a:ext cx="174600" cy="174600"/>
              </a:xfrm>
              <a:custGeom>
                <a:avLst/>
                <a:gdLst/>
                <a:ahLst/>
                <a:rect l="l" t="t" r="r" b="b"/>
                <a:pathLst>
                  <a:path w="7000" h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05" name="CustomShape 25"/>
              <p:cNvSpPr/>
              <p:nvPr/>
            </p:nvSpPr>
            <p:spPr>
              <a:xfrm flipH="1">
                <a:off x="212400" y="4356360"/>
                <a:ext cx="92160" cy="92880"/>
              </a:xfrm>
              <a:custGeom>
                <a:avLst/>
                <a:gdLst/>
                <a:ahLst/>
                <a:rect l="l" t="t" r="r" b="b"/>
                <a:pathLst>
                  <a:path w="3702" h="3723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06" name="CustomShape 26"/>
              <p:cNvSpPr/>
              <p:nvPr/>
            </p:nvSpPr>
            <p:spPr>
              <a:xfrm flipH="1">
                <a:off x="207360" y="4351680"/>
                <a:ext cx="102240" cy="101520"/>
              </a:xfrm>
              <a:custGeom>
                <a:avLst/>
                <a:gdLst/>
                <a:ahLst/>
                <a:rect l="l" t="t" r="r" b="b"/>
                <a:pathLst>
                  <a:path w="4102" h="408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607" name="Group 27"/>
            <p:cNvGrpSpPr/>
            <p:nvPr/>
          </p:nvGrpSpPr>
          <p:grpSpPr>
            <a:xfrm>
              <a:off x="3872880" y="4657680"/>
              <a:ext cx="292680" cy="293040"/>
              <a:chOff x="3872880" y="4657680"/>
              <a:chExt cx="292680" cy="293040"/>
            </a:xfrm>
          </p:grpSpPr>
          <p:sp>
            <p:nvSpPr>
              <p:cNvPr id="608" name="CustomShape 28"/>
              <p:cNvSpPr/>
              <p:nvPr/>
            </p:nvSpPr>
            <p:spPr>
              <a:xfrm flipH="1">
                <a:off x="3874680" y="4660200"/>
                <a:ext cx="288360" cy="288000"/>
              </a:xfrm>
              <a:custGeom>
                <a:avLst/>
                <a:gdLst/>
                <a:ahLst/>
                <a:rect l="l" t="t" r="r" b="b"/>
                <a:pathLst>
                  <a:path w="22915" h="22893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09" name="CustomShape 29"/>
              <p:cNvSpPr/>
              <p:nvPr/>
            </p:nvSpPr>
            <p:spPr>
              <a:xfrm flipH="1">
                <a:off x="3872520" y="4657680"/>
                <a:ext cx="292680" cy="293040"/>
              </a:xfrm>
              <a:custGeom>
                <a:avLst/>
                <a:gdLst/>
                <a:ahLst/>
                <a:rect l="l" t="t" r="r" b="b"/>
                <a:pathLst>
                  <a:path w="23272" h="23294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10" name="CustomShape 30"/>
              <p:cNvSpPr/>
              <p:nvPr/>
            </p:nvSpPr>
            <p:spPr>
              <a:xfrm flipH="1">
                <a:off x="3911760" y="4696560"/>
                <a:ext cx="215280" cy="214920"/>
              </a:xfrm>
              <a:custGeom>
                <a:avLst/>
                <a:gdLst/>
                <a:ahLst/>
                <a:rect l="l" t="t" r="r" b="b"/>
                <a:pathLst>
                  <a:path w="17120" h="17097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11" name="CustomShape 31"/>
              <p:cNvSpPr/>
              <p:nvPr/>
            </p:nvSpPr>
            <p:spPr>
              <a:xfrm flipH="1">
                <a:off x="3909600" y="4694040"/>
                <a:ext cx="219600" cy="219960"/>
              </a:xfrm>
              <a:custGeom>
                <a:avLst/>
                <a:gdLst/>
                <a:ahLst/>
                <a:rect l="l" t="t" r="r" b="b"/>
                <a:pathLst>
                  <a:path w="17477" h="17499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12" name="CustomShape 32"/>
              <p:cNvSpPr/>
              <p:nvPr/>
            </p:nvSpPr>
            <p:spPr>
              <a:xfrm flipH="1">
                <a:off x="3951000" y="4736160"/>
                <a:ext cx="135720" cy="135720"/>
              </a:xfrm>
              <a:custGeom>
                <a:avLst/>
                <a:gdLst/>
                <a:ahLst/>
                <a:rect l="l" t="t" r="r" b="b"/>
                <a:pathLst>
                  <a:path w="10812" h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13" name="CustomShape 33"/>
              <p:cNvSpPr/>
              <p:nvPr/>
            </p:nvSpPr>
            <p:spPr>
              <a:xfrm flipH="1">
                <a:off x="3948480" y="4734000"/>
                <a:ext cx="140760" cy="140400"/>
              </a:xfrm>
              <a:custGeom>
                <a:avLst/>
                <a:gdLst/>
                <a:ahLst/>
                <a:rect l="l" t="t" r="r" b="b"/>
                <a:pathLst>
                  <a:path w="11191" h="11169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614" name="Group 34"/>
            <p:cNvGrpSpPr/>
            <p:nvPr/>
          </p:nvGrpSpPr>
          <p:grpSpPr>
            <a:xfrm>
              <a:off x="242280" y="4142520"/>
              <a:ext cx="174600" cy="26640"/>
              <a:chOff x="242280" y="4142520"/>
              <a:chExt cx="174600" cy="26640"/>
            </a:xfrm>
          </p:grpSpPr>
          <p:sp>
            <p:nvSpPr>
              <p:cNvPr id="615" name="CustomShape 35"/>
              <p:cNvSpPr/>
              <p:nvPr/>
            </p:nvSpPr>
            <p:spPr>
              <a:xfrm flipH="1">
                <a:off x="390240" y="4142520"/>
                <a:ext cx="26640" cy="2664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16" name="CustomShape 36"/>
              <p:cNvSpPr/>
              <p:nvPr/>
            </p:nvSpPr>
            <p:spPr>
              <a:xfrm flipH="1">
                <a:off x="316440" y="4142520"/>
                <a:ext cx="26640" cy="2664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17" name="CustomShape 37"/>
              <p:cNvSpPr/>
              <p:nvPr/>
            </p:nvSpPr>
            <p:spPr>
              <a:xfrm flipH="1">
                <a:off x="242280" y="4142520"/>
                <a:ext cx="26640" cy="2664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618" name="CustomShape 38"/>
            <p:cNvSpPr/>
            <p:nvPr/>
          </p:nvSpPr>
          <p:spPr>
            <a:xfrm rot="10800000">
              <a:off x="5995440" y="226800"/>
              <a:ext cx="1504080" cy="2242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chemeClr val="dk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9" name="CustomShape 39"/>
            <p:cNvSpPr/>
            <p:nvPr/>
          </p:nvSpPr>
          <p:spPr>
            <a:xfrm rot="10800000">
              <a:off x="7513200" y="457920"/>
              <a:ext cx="829080" cy="7430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chemeClr val="dk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0" name="CustomShape 40"/>
            <p:cNvSpPr/>
            <p:nvPr/>
          </p:nvSpPr>
          <p:spPr>
            <a:xfrm flipH="1">
              <a:off x="8349120" y="-6480"/>
              <a:ext cx="796320" cy="11876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chemeClr val="dk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621" name="Group 41"/>
            <p:cNvGrpSpPr/>
            <p:nvPr/>
          </p:nvGrpSpPr>
          <p:grpSpPr>
            <a:xfrm>
              <a:off x="8064360" y="1040400"/>
              <a:ext cx="581400" cy="582120"/>
              <a:chOff x="8064360" y="1040400"/>
              <a:chExt cx="581400" cy="582120"/>
            </a:xfrm>
          </p:grpSpPr>
          <p:sp>
            <p:nvSpPr>
              <p:cNvPr id="622" name="CustomShape 42"/>
              <p:cNvSpPr/>
              <p:nvPr/>
            </p:nvSpPr>
            <p:spPr>
              <a:xfrm>
                <a:off x="8068680" y="1045440"/>
                <a:ext cx="572400" cy="572040"/>
              </a:xfrm>
              <a:custGeom>
                <a:avLst/>
                <a:gdLst/>
                <a:ahLst/>
                <a:rect l="l" t="t" r="r" b="b"/>
                <a:pathLst>
                  <a:path w="22915" h="22893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23" name="CustomShape 43"/>
              <p:cNvSpPr/>
              <p:nvPr/>
            </p:nvSpPr>
            <p:spPr>
              <a:xfrm>
                <a:off x="8064360" y="1040400"/>
                <a:ext cx="581400" cy="582120"/>
              </a:xfrm>
              <a:custGeom>
                <a:avLst/>
                <a:gdLst/>
                <a:ahLst/>
                <a:rect l="l" t="t" r="r" b="b"/>
                <a:pathLst>
                  <a:path w="23272" h="23294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24" name="CustomShape 44"/>
              <p:cNvSpPr/>
              <p:nvPr/>
            </p:nvSpPr>
            <p:spPr>
              <a:xfrm>
                <a:off x="8141040" y="1117800"/>
                <a:ext cx="427680" cy="426960"/>
              </a:xfrm>
              <a:custGeom>
                <a:avLst/>
                <a:gdLst/>
                <a:ahLst/>
                <a:rect l="l" t="t" r="r" b="b"/>
                <a:pathLst>
                  <a:path w="17120" h="17097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25" name="CustomShape 45"/>
              <p:cNvSpPr/>
              <p:nvPr/>
            </p:nvSpPr>
            <p:spPr>
              <a:xfrm>
                <a:off x="8136720" y="1112760"/>
                <a:ext cx="436680" cy="437040"/>
              </a:xfrm>
              <a:custGeom>
                <a:avLst/>
                <a:gdLst/>
                <a:ahLst/>
                <a:rect l="l" t="t" r="r" b="b"/>
                <a:pathLst>
                  <a:path w="17477" h="17499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26" name="CustomShape 46"/>
              <p:cNvSpPr/>
              <p:nvPr/>
            </p:nvSpPr>
            <p:spPr>
              <a:xfrm>
                <a:off x="8219880" y="1196280"/>
                <a:ext cx="270000" cy="270000"/>
              </a:xfrm>
              <a:custGeom>
                <a:avLst/>
                <a:gdLst/>
                <a:ahLst/>
                <a:rect l="l" t="t" r="r" b="b"/>
                <a:pathLst>
                  <a:path w="10812" h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27" name="CustomShape 47"/>
              <p:cNvSpPr/>
              <p:nvPr/>
            </p:nvSpPr>
            <p:spPr>
              <a:xfrm>
                <a:off x="8215200" y="1191960"/>
                <a:ext cx="279360" cy="279000"/>
              </a:xfrm>
              <a:custGeom>
                <a:avLst/>
                <a:gdLst/>
                <a:ahLst/>
                <a:rect l="l" t="t" r="r" b="b"/>
                <a:pathLst>
                  <a:path w="11191" h="11169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628" name="Group 48"/>
            <p:cNvGrpSpPr/>
            <p:nvPr/>
          </p:nvGrpSpPr>
          <p:grpSpPr>
            <a:xfrm>
              <a:off x="7353000" y="316440"/>
              <a:ext cx="291600" cy="292320"/>
              <a:chOff x="7353000" y="316440"/>
              <a:chExt cx="291600" cy="292320"/>
            </a:xfrm>
          </p:grpSpPr>
          <p:sp>
            <p:nvSpPr>
              <p:cNvPr id="629" name="CustomShape 49"/>
              <p:cNvSpPr/>
              <p:nvPr/>
            </p:nvSpPr>
            <p:spPr>
              <a:xfrm>
                <a:off x="7358040" y="321120"/>
                <a:ext cx="282240" cy="282240"/>
              </a:xfrm>
              <a:custGeom>
                <a:avLst/>
                <a:gdLst/>
                <a:ahLst/>
                <a:rect l="l" t="t" r="r" b="b"/>
                <a:pathLst>
                  <a:path w="11302" h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30" name="CustomShape 50"/>
              <p:cNvSpPr/>
              <p:nvPr/>
            </p:nvSpPr>
            <p:spPr>
              <a:xfrm>
                <a:off x="7353000" y="316440"/>
                <a:ext cx="291600" cy="292320"/>
              </a:xfrm>
              <a:custGeom>
                <a:avLst/>
                <a:gdLst/>
                <a:ahLst/>
                <a:rect l="l" t="t" r="r" b="b"/>
                <a:pathLst>
                  <a:path w="11681" h="11703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31" name="CustomShape 51"/>
              <p:cNvSpPr/>
              <p:nvPr/>
            </p:nvSpPr>
            <p:spPr>
              <a:xfrm>
                <a:off x="7419960" y="383040"/>
                <a:ext cx="158040" cy="158040"/>
              </a:xfrm>
              <a:custGeom>
                <a:avLst/>
                <a:gdLst/>
                <a:ahLst/>
                <a:rect l="l" t="t" r="r" b="b"/>
                <a:pathLst>
                  <a:path w="6331" h="6332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32" name="CustomShape 52"/>
              <p:cNvSpPr/>
              <p:nvPr/>
            </p:nvSpPr>
            <p:spPr>
              <a:xfrm>
                <a:off x="7415640" y="378720"/>
                <a:ext cx="167400" cy="167400"/>
              </a:xfrm>
              <a:custGeom>
                <a:avLst/>
                <a:gdLst/>
                <a:ahLst/>
                <a:rect l="l" t="t" r="r" b="b"/>
                <a:pathLst>
                  <a:path w="6710" h="6711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633" name="Group 53"/>
            <p:cNvGrpSpPr/>
            <p:nvPr/>
          </p:nvGrpSpPr>
          <p:grpSpPr>
            <a:xfrm>
              <a:off x="8792280" y="321120"/>
              <a:ext cx="174600" cy="174600"/>
              <a:chOff x="8792280" y="321120"/>
              <a:chExt cx="174600" cy="174600"/>
            </a:xfrm>
          </p:grpSpPr>
          <p:sp>
            <p:nvSpPr>
              <p:cNvPr id="634" name="CustomShape 54"/>
              <p:cNvSpPr/>
              <p:nvPr/>
            </p:nvSpPr>
            <p:spPr>
              <a:xfrm>
                <a:off x="8796600" y="326160"/>
                <a:ext cx="165600" cy="165240"/>
              </a:xfrm>
              <a:custGeom>
                <a:avLst/>
                <a:gdLst/>
                <a:ahLst/>
                <a:rect l="l" t="t" r="r" b="b"/>
                <a:pathLst>
                  <a:path w="6644" h="6621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35" name="CustomShape 55"/>
              <p:cNvSpPr/>
              <p:nvPr/>
            </p:nvSpPr>
            <p:spPr>
              <a:xfrm>
                <a:off x="8792280" y="321120"/>
                <a:ext cx="174600" cy="174600"/>
              </a:xfrm>
              <a:custGeom>
                <a:avLst/>
                <a:gdLst/>
                <a:ahLst/>
                <a:rect l="l" t="t" r="r" b="b"/>
                <a:pathLst>
                  <a:path w="7000" h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36" name="CustomShape 56"/>
              <p:cNvSpPr/>
              <p:nvPr/>
            </p:nvSpPr>
            <p:spPr>
              <a:xfrm>
                <a:off x="8833680" y="362520"/>
                <a:ext cx="92160" cy="92880"/>
              </a:xfrm>
              <a:custGeom>
                <a:avLst/>
                <a:gdLst/>
                <a:ahLst/>
                <a:rect l="l" t="t" r="r" b="b"/>
                <a:pathLst>
                  <a:path w="3702" h="3723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37" name="CustomShape 57"/>
              <p:cNvSpPr/>
              <p:nvPr/>
            </p:nvSpPr>
            <p:spPr>
              <a:xfrm>
                <a:off x="8828640" y="358200"/>
                <a:ext cx="102240" cy="101520"/>
              </a:xfrm>
              <a:custGeom>
                <a:avLst/>
                <a:gdLst/>
                <a:ahLst/>
                <a:rect l="l" t="t" r="r" b="b"/>
                <a:pathLst>
                  <a:path w="4102" h="408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638" name="CustomShape 58"/>
            <p:cNvSpPr/>
            <p:nvPr/>
          </p:nvSpPr>
          <p:spPr>
            <a:xfrm>
              <a:off x="5829480" y="68760"/>
              <a:ext cx="288360" cy="288000"/>
            </a:xfrm>
            <a:custGeom>
              <a:avLst/>
              <a:gdLst/>
              <a:ahLst/>
              <a:rect l="l" t="t" r="r" b="b"/>
              <a:pathLst>
                <a:path w="22915" h="22893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9" name="CustomShape 59"/>
            <p:cNvSpPr/>
            <p:nvPr/>
          </p:nvSpPr>
          <p:spPr>
            <a:xfrm>
              <a:off x="5826960" y="66240"/>
              <a:ext cx="292680" cy="293040"/>
            </a:xfrm>
            <a:custGeom>
              <a:avLst/>
              <a:gdLst/>
              <a:ahLst/>
              <a:rect l="l" t="t" r="r" b="b"/>
              <a:pathLst>
                <a:path w="23272" h="23294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0" name="CustomShape 60"/>
            <p:cNvSpPr/>
            <p:nvPr/>
          </p:nvSpPr>
          <p:spPr>
            <a:xfrm>
              <a:off x="5865840" y="105120"/>
              <a:ext cx="215280" cy="214920"/>
            </a:xfrm>
            <a:custGeom>
              <a:avLst/>
              <a:gdLst/>
              <a:ahLst/>
              <a:rect l="l" t="t" r="r" b="b"/>
              <a:pathLst>
                <a:path w="17120" h="17097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1" name="CustomShape 61"/>
            <p:cNvSpPr/>
            <p:nvPr/>
          </p:nvSpPr>
          <p:spPr>
            <a:xfrm>
              <a:off x="5863680" y="102600"/>
              <a:ext cx="219600" cy="219960"/>
            </a:xfrm>
            <a:custGeom>
              <a:avLst/>
              <a:gdLst/>
              <a:ahLst/>
              <a:rect l="l" t="t" r="r" b="b"/>
              <a:pathLst>
                <a:path w="17477" h="17499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2" name="CustomShape 62"/>
            <p:cNvSpPr/>
            <p:nvPr/>
          </p:nvSpPr>
          <p:spPr>
            <a:xfrm>
              <a:off x="5905440" y="144720"/>
              <a:ext cx="135720" cy="135720"/>
            </a:xfrm>
            <a:custGeom>
              <a:avLst/>
              <a:gdLst/>
              <a:ahLst/>
              <a:rect l="l" t="t" r="r" b="b"/>
              <a:pathLst>
                <a:path w="10812" h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3" name="CustomShape 63"/>
            <p:cNvSpPr/>
            <p:nvPr/>
          </p:nvSpPr>
          <p:spPr>
            <a:xfrm>
              <a:off x="5903280" y="142560"/>
              <a:ext cx="140760" cy="140400"/>
            </a:xfrm>
            <a:custGeom>
              <a:avLst/>
              <a:gdLst/>
              <a:ahLst/>
              <a:rect l="l" t="t" r="r" b="b"/>
              <a:pathLst>
                <a:path w="11191" h="11169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644" name="Group 64"/>
            <p:cNvGrpSpPr/>
            <p:nvPr/>
          </p:nvGrpSpPr>
          <p:grpSpPr>
            <a:xfrm>
              <a:off x="8489880" y="171000"/>
              <a:ext cx="174960" cy="26640"/>
              <a:chOff x="8489880" y="171000"/>
              <a:chExt cx="174960" cy="26640"/>
            </a:xfrm>
          </p:grpSpPr>
          <p:sp>
            <p:nvSpPr>
              <p:cNvPr id="645" name="CustomShape 65"/>
              <p:cNvSpPr/>
              <p:nvPr/>
            </p:nvSpPr>
            <p:spPr>
              <a:xfrm>
                <a:off x="8489880" y="171000"/>
                <a:ext cx="26640" cy="2664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46" name="CustomShape 66"/>
              <p:cNvSpPr/>
              <p:nvPr/>
            </p:nvSpPr>
            <p:spPr>
              <a:xfrm>
                <a:off x="8564040" y="171000"/>
                <a:ext cx="26640" cy="2664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47" name="CustomShape 67"/>
              <p:cNvSpPr/>
              <p:nvPr/>
            </p:nvSpPr>
            <p:spPr>
              <a:xfrm>
                <a:off x="8638200" y="171000"/>
                <a:ext cx="26640" cy="2664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648" name="Group 68"/>
            <p:cNvGrpSpPr/>
            <p:nvPr/>
          </p:nvGrpSpPr>
          <p:grpSpPr>
            <a:xfrm>
              <a:off x="8678520" y="1658160"/>
              <a:ext cx="174600" cy="26640"/>
              <a:chOff x="8678520" y="1658160"/>
              <a:chExt cx="174600" cy="26640"/>
            </a:xfrm>
          </p:grpSpPr>
          <p:sp>
            <p:nvSpPr>
              <p:cNvPr id="649" name="CustomShape 69"/>
              <p:cNvSpPr/>
              <p:nvPr/>
            </p:nvSpPr>
            <p:spPr>
              <a:xfrm>
                <a:off x="8678520" y="1658160"/>
                <a:ext cx="26640" cy="2664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50" name="CustomShape 70"/>
              <p:cNvSpPr/>
              <p:nvPr/>
            </p:nvSpPr>
            <p:spPr>
              <a:xfrm>
                <a:off x="8752320" y="1658160"/>
                <a:ext cx="26640" cy="2664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51" name="CustomShape 71"/>
              <p:cNvSpPr/>
              <p:nvPr/>
            </p:nvSpPr>
            <p:spPr>
              <a:xfrm>
                <a:off x="8826480" y="1658160"/>
                <a:ext cx="26640" cy="2664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652" name="PlaceHolder 7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9" name="Group 1"/>
          <p:cNvGrpSpPr/>
          <p:nvPr/>
        </p:nvGrpSpPr>
        <p:grpSpPr>
          <a:xfrm>
            <a:off x="1955160" y="1125000"/>
            <a:ext cx="5234040" cy="3069000"/>
            <a:chOff x="1955160" y="1125000"/>
            <a:chExt cx="5234040" cy="3069000"/>
          </a:xfrm>
        </p:grpSpPr>
        <p:sp>
          <p:nvSpPr>
            <p:cNvPr id="690" name="CustomShape 2"/>
            <p:cNvSpPr/>
            <p:nvPr/>
          </p:nvSpPr>
          <p:spPr>
            <a:xfrm rot="10800000">
              <a:off x="1955160" y="1125360"/>
              <a:ext cx="5234040" cy="3068280"/>
            </a:xfrm>
            <a:custGeom>
              <a:avLst/>
              <a:gdLst/>
              <a:ahLst/>
              <a:rect l="l" t="t" r="r" b="b"/>
              <a:pathLst>
                <a:path w="214347" h="206954">
                  <a:moveTo>
                    <a:pt x="115079" y="1"/>
                  </a:moveTo>
                  <a:cubicBezTo>
                    <a:pt x="106819" y="1"/>
                    <a:pt x="98029" y="1749"/>
                    <a:pt x="88677" y="5654"/>
                  </a:cubicBezTo>
                  <a:cubicBezTo>
                    <a:pt x="67392" y="14588"/>
                    <a:pt x="50544" y="31735"/>
                    <a:pt x="37474" y="50742"/>
                  </a:cubicBezTo>
                  <a:cubicBezTo>
                    <a:pt x="17088" y="80241"/>
                    <a:pt x="4497" y="115076"/>
                    <a:pt x="1260" y="150810"/>
                  </a:cubicBezTo>
                  <a:cubicBezTo>
                    <a:pt x="1" y="164900"/>
                    <a:pt x="1140" y="181268"/>
                    <a:pt x="12472" y="189722"/>
                  </a:cubicBezTo>
                  <a:cubicBezTo>
                    <a:pt x="19127" y="194639"/>
                    <a:pt x="27881" y="195658"/>
                    <a:pt x="36155" y="196437"/>
                  </a:cubicBezTo>
                  <a:cubicBezTo>
                    <a:pt x="68471" y="199615"/>
                    <a:pt x="100788" y="202793"/>
                    <a:pt x="133105" y="205911"/>
                  </a:cubicBezTo>
                  <a:cubicBezTo>
                    <a:pt x="138433" y="206449"/>
                    <a:pt x="143882" y="206954"/>
                    <a:pt x="149263" y="206954"/>
                  </a:cubicBezTo>
                  <a:cubicBezTo>
                    <a:pt x="156478" y="206954"/>
                    <a:pt x="163573" y="206046"/>
                    <a:pt x="170098" y="203093"/>
                  </a:cubicBezTo>
                  <a:cubicBezTo>
                    <a:pt x="185747" y="196018"/>
                    <a:pt x="194081" y="179110"/>
                    <a:pt x="201216" y="163461"/>
                  </a:cubicBezTo>
                  <a:cubicBezTo>
                    <a:pt x="207451" y="149731"/>
                    <a:pt x="213867" y="135461"/>
                    <a:pt x="214106" y="120352"/>
                  </a:cubicBezTo>
                  <a:cubicBezTo>
                    <a:pt x="214346" y="105542"/>
                    <a:pt x="208710" y="91273"/>
                    <a:pt x="201875" y="78082"/>
                  </a:cubicBezTo>
                  <a:cubicBezTo>
                    <a:pt x="183394" y="42166"/>
                    <a:pt x="155643" y="1"/>
                    <a:pt x="1150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1" name="CustomShape 3"/>
            <p:cNvSpPr/>
            <p:nvPr/>
          </p:nvSpPr>
          <p:spPr>
            <a:xfrm rot="10800000">
              <a:off x="1955160" y="1125360"/>
              <a:ext cx="5234040" cy="3068280"/>
            </a:xfrm>
            <a:custGeom>
              <a:avLst/>
              <a:gdLst/>
              <a:ahLst/>
              <a:rect l="l" t="t" r="r" b="b"/>
              <a:pathLst>
                <a:path w="214347" h="206954">
                  <a:moveTo>
                    <a:pt x="115079" y="1"/>
                  </a:moveTo>
                  <a:cubicBezTo>
                    <a:pt x="106819" y="1"/>
                    <a:pt x="98029" y="1749"/>
                    <a:pt x="88677" y="5654"/>
                  </a:cubicBezTo>
                  <a:cubicBezTo>
                    <a:pt x="67392" y="14588"/>
                    <a:pt x="50544" y="31735"/>
                    <a:pt x="37474" y="50742"/>
                  </a:cubicBezTo>
                  <a:cubicBezTo>
                    <a:pt x="17088" y="80241"/>
                    <a:pt x="4497" y="115076"/>
                    <a:pt x="1260" y="150810"/>
                  </a:cubicBezTo>
                  <a:cubicBezTo>
                    <a:pt x="1" y="164900"/>
                    <a:pt x="1140" y="181268"/>
                    <a:pt x="12472" y="189722"/>
                  </a:cubicBezTo>
                  <a:cubicBezTo>
                    <a:pt x="19127" y="194639"/>
                    <a:pt x="27881" y="195658"/>
                    <a:pt x="36155" y="196437"/>
                  </a:cubicBezTo>
                  <a:cubicBezTo>
                    <a:pt x="68471" y="199615"/>
                    <a:pt x="100788" y="202793"/>
                    <a:pt x="133105" y="205911"/>
                  </a:cubicBezTo>
                  <a:cubicBezTo>
                    <a:pt x="138433" y="206449"/>
                    <a:pt x="143882" y="206954"/>
                    <a:pt x="149263" y="206954"/>
                  </a:cubicBezTo>
                  <a:cubicBezTo>
                    <a:pt x="156478" y="206954"/>
                    <a:pt x="163573" y="206046"/>
                    <a:pt x="170098" y="203093"/>
                  </a:cubicBezTo>
                  <a:cubicBezTo>
                    <a:pt x="185747" y="196018"/>
                    <a:pt x="194081" y="179110"/>
                    <a:pt x="201216" y="163461"/>
                  </a:cubicBezTo>
                  <a:cubicBezTo>
                    <a:pt x="207451" y="149731"/>
                    <a:pt x="213867" y="135461"/>
                    <a:pt x="214106" y="120352"/>
                  </a:cubicBezTo>
                  <a:cubicBezTo>
                    <a:pt x="214346" y="105542"/>
                    <a:pt x="208710" y="91273"/>
                    <a:pt x="201875" y="78082"/>
                  </a:cubicBezTo>
                  <a:cubicBezTo>
                    <a:pt x="183394" y="42166"/>
                    <a:pt x="155643" y="1"/>
                    <a:pt x="1150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2" name="CustomShape 4"/>
            <p:cNvSpPr/>
            <p:nvPr/>
          </p:nvSpPr>
          <p:spPr>
            <a:xfrm rot="10800000">
              <a:off x="1960920" y="1124640"/>
              <a:ext cx="5207760" cy="3068640"/>
            </a:xfrm>
            <a:custGeom>
              <a:avLst/>
              <a:gdLst/>
              <a:ahLst/>
              <a:rect l="l" t="t" r="r" b="b"/>
              <a:pathLst>
                <a:path w="213267" h="206972">
                  <a:moveTo>
                    <a:pt x="114278" y="0"/>
                  </a:moveTo>
                  <a:cubicBezTo>
                    <a:pt x="106004" y="0"/>
                    <a:pt x="97190" y="1739"/>
                    <a:pt x="87837" y="5636"/>
                  </a:cubicBezTo>
                  <a:cubicBezTo>
                    <a:pt x="66552" y="14570"/>
                    <a:pt x="49704" y="31717"/>
                    <a:pt x="36634" y="50724"/>
                  </a:cubicBezTo>
                  <a:cubicBezTo>
                    <a:pt x="16248" y="80223"/>
                    <a:pt x="3657" y="115058"/>
                    <a:pt x="420" y="150792"/>
                  </a:cubicBezTo>
                  <a:cubicBezTo>
                    <a:pt x="180" y="153610"/>
                    <a:pt x="0" y="156488"/>
                    <a:pt x="0" y="159366"/>
                  </a:cubicBezTo>
                  <a:cubicBezTo>
                    <a:pt x="0" y="171058"/>
                    <a:pt x="2578" y="182929"/>
                    <a:pt x="11632" y="189704"/>
                  </a:cubicBezTo>
                  <a:cubicBezTo>
                    <a:pt x="18287" y="194621"/>
                    <a:pt x="27041" y="195640"/>
                    <a:pt x="35315" y="196419"/>
                  </a:cubicBezTo>
                  <a:cubicBezTo>
                    <a:pt x="67631" y="199597"/>
                    <a:pt x="99948" y="202775"/>
                    <a:pt x="132265" y="205893"/>
                  </a:cubicBezTo>
                  <a:cubicBezTo>
                    <a:pt x="137601" y="206432"/>
                    <a:pt x="143057" y="206972"/>
                    <a:pt x="148393" y="206972"/>
                  </a:cubicBezTo>
                  <a:cubicBezTo>
                    <a:pt x="155648" y="206972"/>
                    <a:pt x="162723" y="206013"/>
                    <a:pt x="169258" y="203075"/>
                  </a:cubicBezTo>
                  <a:cubicBezTo>
                    <a:pt x="184907" y="196000"/>
                    <a:pt x="193241" y="179092"/>
                    <a:pt x="200376" y="163443"/>
                  </a:cubicBezTo>
                  <a:cubicBezTo>
                    <a:pt x="206611" y="149713"/>
                    <a:pt x="213027" y="135443"/>
                    <a:pt x="213266" y="120334"/>
                  </a:cubicBezTo>
                  <a:cubicBezTo>
                    <a:pt x="213266" y="120034"/>
                    <a:pt x="213266" y="119734"/>
                    <a:pt x="213266" y="119375"/>
                  </a:cubicBezTo>
                  <a:cubicBezTo>
                    <a:pt x="213266" y="104925"/>
                    <a:pt x="207690" y="90955"/>
                    <a:pt x="201035" y="78064"/>
                  </a:cubicBezTo>
                  <a:cubicBezTo>
                    <a:pt x="182569" y="42150"/>
                    <a:pt x="154809" y="0"/>
                    <a:pt x="1142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693" name="CustomShape 5"/>
          <p:cNvSpPr/>
          <p:nvPr/>
        </p:nvSpPr>
        <p:spPr>
          <a:xfrm rot="5400000">
            <a:off x="7269840" y="3324600"/>
            <a:ext cx="1132920" cy="306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94" name="CustomShape 6"/>
          <p:cNvSpPr/>
          <p:nvPr/>
        </p:nvSpPr>
        <p:spPr>
          <a:xfrm flipH="1" rot="16200000">
            <a:off x="7180920" y="2082240"/>
            <a:ext cx="1341720" cy="315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95" name="CustomShape 7"/>
          <p:cNvSpPr/>
          <p:nvPr/>
        </p:nvSpPr>
        <p:spPr>
          <a:xfrm rot="5400000">
            <a:off x="7232760" y="736200"/>
            <a:ext cx="1331640" cy="391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96" name="CustomShape 8"/>
          <p:cNvSpPr/>
          <p:nvPr/>
        </p:nvSpPr>
        <p:spPr>
          <a:xfrm rot="5400000">
            <a:off x="8168760" y="-66600"/>
            <a:ext cx="273600" cy="406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1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697" name="Group 9"/>
          <p:cNvGrpSpPr/>
          <p:nvPr/>
        </p:nvGrpSpPr>
        <p:grpSpPr>
          <a:xfrm>
            <a:off x="7407360" y="1284840"/>
            <a:ext cx="582120" cy="581400"/>
            <a:chOff x="7407360" y="1284840"/>
            <a:chExt cx="582120" cy="581400"/>
          </a:xfrm>
        </p:grpSpPr>
        <p:sp>
          <p:nvSpPr>
            <p:cNvPr id="698" name="CustomShape 10"/>
            <p:cNvSpPr/>
            <p:nvPr/>
          </p:nvSpPr>
          <p:spPr>
            <a:xfrm flipV="1" rot="16200000">
              <a:off x="7412040" y="1289520"/>
              <a:ext cx="572400" cy="572040"/>
            </a:xfrm>
            <a:custGeom>
              <a:avLst/>
              <a:gdLst/>
              <a:ahLst/>
              <a:rect l="l" t="t" r="r" b="b"/>
              <a:pathLst>
                <a:path w="22915" h="22893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9" name="CustomShape 11"/>
            <p:cNvSpPr/>
            <p:nvPr/>
          </p:nvSpPr>
          <p:spPr>
            <a:xfrm flipV="1" rot="16200000">
              <a:off x="7407720" y="1284120"/>
              <a:ext cx="581400" cy="582120"/>
            </a:xfrm>
            <a:custGeom>
              <a:avLst/>
              <a:gdLst/>
              <a:ahLst/>
              <a:rect l="l" t="t" r="r" b="b"/>
              <a:pathLst>
                <a:path w="23272" h="23294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0" name="CustomShape 12"/>
            <p:cNvSpPr/>
            <p:nvPr/>
          </p:nvSpPr>
          <p:spPr>
            <a:xfrm flipV="1" rot="16200000">
              <a:off x="7484760" y="1362600"/>
              <a:ext cx="427680" cy="426960"/>
            </a:xfrm>
            <a:custGeom>
              <a:avLst/>
              <a:gdLst/>
              <a:ahLst/>
              <a:rect l="l" t="t" r="r" b="b"/>
              <a:pathLst>
                <a:path w="17120" h="17097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1" name="CustomShape 13"/>
            <p:cNvSpPr/>
            <p:nvPr/>
          </p:nvSpPr>
          <p:spPr>
            <a:xfrm flipV="1" rot="16200000">
              <a:off x="7480080" y="1356480"/>
              <a:ext cx="436680" cy="437040"/>
            </a:xfrm>
            <a:custGeom>
              <a:avLst/>
              <a:gdLst/>
              <a:ahLst/>
              <a:rect l="l" t="t" r="r" b="b"/>
              <a:pathLst>
                <a:path w="17477" h="17499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2" name="CustomShape 14"/>
            <p:cNvSpPr/>
            <p:nvPr/>
          </p:nvSpPr>
          <p:spPr>
            <a:xfrm flipV="1" rot="16200000">
              <a:off x="7563240" y="1441080"/>
              <a:ext cx="270000" cy="270000"/>
            </a:xfrm>
            <a:custGeom>
              <a:avLst/>
              <a:gdLst/>
              <a:ahLst/>
              <a:rect l="l" t="t" r="r" b="b"/>
              <a:pathLst>
                <a:path w="10812" h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3" name="CustomShape 15"/>
            <p:cNvSpPr/>
            <p:nvPr/>
          </p:nvSpPr>
          <p:spPr>
            <a:xfrm flipV="1" rot="16200000">
              <a:off x="7558560" y="1436040"/>
              <a:ext cx="279360" cy="279000"/>
            </a:xfrm>
            <a:custGeom>
              <a:avLst/>
              <a:gdLst/>
              <a:ahLst/>
              <a:rect l="l" t="t" r="r" b="b"/>
              <a:pathLst>
                <a:path w="11191" h="11169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04" name="Group 16"/>
          <p:cNvGrpSpPr/>
          <p:nvPr/>
        </p:nvGrpSpPr>
        <p:grpSpPr>
          <a:xfrm>
            <a:off x="7869600" y="2754360"/>
            <a:ext cx="292320" cy="291600"/>
            <a:chOff x="7869600" y="2754360"/>
            <a:chExt cx="292320" cy="291600"/>
          </a:xfrm>
        </p:grpSpPr>
        <p:sp>
          <p:nvSpPr>
            <p:cNvPr id="705" name="CustomShape 17"/>
            <p:cNvSpPr/>
            <p:nvPr/>
          </p:nvSpPr>
          <p:spPr>
            <a:xfrm flipV="1" rot="16200000">
              <a:off x="7874640" y="2759040"/>
              <a:ext cx="282240" cy="282240"/>
            </a:xfrm>
            <a:custGeom>
              <a:avLst/>
              <a:gdLst/>
              <a:ahLst/>
              <a:rect l="l" t="t" r="r" b="b"/>
              <a:pathLst>
                <a:path w="11302" h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6" name="CustomShape 18"/>
            <p:cNvSpPr/>
            <p:nvPr/>
          </p:nvSpPr>
          <p:spPr>
            <a:xfrm flipV="1" rot="16200000">
              <a:off x="7869960" y="2754000"/>
              <a:ext cx="291600" cy="292320"/>
            </a:xfrm>
            <a:custGeom>
              <a:avLst/>
              <a:gdLst/>
              <a:ahLst/>
              <a:rect l="l" t="t" r="r" b="b"/>
              <a:pathLst>
                <a:path w="11681" h="11703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7" name="CustomShape 19"/>
            <p:cNvSpPr/>
            <p:nvPr/>
          </p:nvSpPr>
          <p:spPr>
            <a:xfrm flipV="1" rot="16200000">
              <a:off x="7937280" y="2820600"/>
              <a:ext cx="158040" cy="158040"/>
            </a:xfrm>
            <a:custGeom>
              <a:avLst/>
              <a:gdLst/>
              <a:ahLst/>
              <a:rect l="l" t="t" r="r" b="b"/>
              <a:pathLst>
                <a:path w="6331" h="6332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8" name="CustomShape 20"/>
            <p:cNvSpPr/>
            <p:nvPr/>
          </p:nvSpPr>
          <p:spPr>
            <a:xfrm flipV="1" rot="16200000">
              <a:off x="7932240" y="2815560"/>
              <a:ext cx="167400" cy="167400"/>
            </a:xfrm>
            <a:custGeom>
              <a:avLst/>
              <a:gdLst/>
              <a:ahLst/>
              <a:rect l="l" t="t" r="r" b="b"/>
              <a:pathLst>
                <a:path w="6710" h="6711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09" name="Group 21"/>
          <p:cNvGrpSpPr/>
          <p:nvPr/>
        </p:nvGrpSpPr>
        <p:grpSpPr>
          <a:xfrm>
            <a:off x="8012880" y="177840"/>
            <a:ext cx="174600" cy="174600"/>
            <a:chOff x="8012880" y="177840"/>
            <a:chExt cx="174600" cy="174600"/>
          </a:xfrm>
        </p:grpSpPr>
        <p:sp>
          <p:nvSpPr>
            <p:cNvPr id="710" name="CustomShape 22"/>
            <p:cNvSpPr/>
            <p:nvPr/>
          </p:nvSpPr>
          <p:spPr>
            <a:xfrm flipV="1" rot="16200000">
              <a:off x="8016840" y="182520"/>
              <a:ext cx="165600" cy="165240"/>
            </a:xfrm>
            <a:custGeom>
              <a:avLst/>
              <a:gdLst/>
              <a:ahLst/>
              <a:rect l="l" t="t" r="r" b="b"/>
              <a:pathLst>
                <a:path w="6644" h="6621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 w="9360">
              <a:solidFill>
                <a:schemeClr val="l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1" name="CustomShape 23"/>
            <p:cNvSpPr/>
            <p:nvPr/>
          </p:nvSpPr>
          <p:spPr>
            <a:xfrm flipV="1" rot="16200000">
              <a:off x="8012880" y="177480"/>
              <a:ext cx="174600" cy="174600"/>
            </a:xfrm>
            <a:custGeom>
              <a:avLst/>
              <a:gdLst/>
              <a:ahLst/>
              <a:rect l="l" t="t" r="r" b="b"/>
              <a:pathLst>
                <a:path w="7000" h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2" name="CustomShape 24"/>
            <p:cNvSpPr/>
            <p:nvPr/>
          </p:nvSpPr>
          <p:spPr>
            <a:xfrm flipV="1" rot="16200000">
              <a:off x="8053560" y="218880"/>
              <a:ext cx="92160" cy="92880"/>
            </a:xfrm>
            <a:custGeom>
              <a:avLst/>
              <a:gdLst/>
              <a:ahLst/>
              <a:rect l="l" t="t" r="r" b="b"/>
              <a:pathLst>
                <a:path w="3702" h="3723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3" name="CustomShape 25"/>
            <p:cNvSpPr/>
            <p:nvPr/>
          </p:nvSpPr>
          <p:spPr>
            <a:xfrm flipV="1" rot="16200000">
              <a:off x="8048880" y="214920"/>
              <a:ext cx="102240" cy="101520"/>
            </a:xfrm>
            <a:custGeom>
              <a:avLst/>
              <a:gdLst/>
              <a:ahLst/>
              <a:rect l="l" t="t" r="r" b="b"/>
              <a:pathLst>
                <a:path w="4102" h="408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14" name="Group 26"/>
          <p:cNvGrpSpPr/>
          <p:nvPr/>
        </p:nvGrpSpPr>
        <p:grpSpPr>
          <a:xfrm>
            <a:off x="7551720" y="3880440"/>
            <a:ext cx="293040" cy="292680"/>
            <a:chOff x="7551720" y="3880440"/>
            <a:chExt cx="293040" cy="292680"/>
          </a:xfrm>
        </p:grpSpPr>
        <p:sp>
          <p:nvSpPr>
            <p:cNvPr id="715" name="CustomShape 27"/>
            <p:cNvSpPr/>
            <p:nvPr/>
          </p:nvSpPr>
          <p:spPr>
            <a:xfrm flipH="1" rot="5400000">
              <a:off x="7553880" y="3882600"/>
              <a:ext cx="288360" cy="288000"/>
            </a:xfrm>
            <a:custGeom>
              <a:avLst/>
              <a:gdLst/>
              <a:ahLst/>
              <a:rect l="l" t="t" r="r" b="b"/>
              <a:pathLst>
                <a:path w="22915" h="22893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6" name="CustomShape 28"/>
            <p:cNvSpPr/>
            <p:nvPr/>
          </p:nvSpPr>
          <p:spPr>
            <a:xfrm flipH="1" rot="5400000">
              <a:off x="7551720" y="3880080"/>
              <a:ext cx="292680" cy="293040"/>
            </a:xfrm>
            <a:custGeom>
              <a:avLst/>
              <a:gdLst/>
              <a:ahLst/>
              <a:rect l="l" t="t" r="r" b="b"/>
              <a:pathLst>
                <a:path w="23272" h="23294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7" name="CustomShape 29"/>
            <p:cNvSpPr/>
            <p:nvPr/>
          </p:nvSpPr>
          <p:spPr>
            <a:xfrm flipH="1" rot="5400000">
              <a:off x="7589520" y="3919320"/>
              <a:ext cx="215280" cy="214920"/>
            </a:xfrm>
            <a:custGeom>
              <a:avLst/>
              <a:gdLst/>
              <a:ahLst/>
              <a:rect l="l" t="t" r="r" b="b"/>
              <a:pathLst>
                <a:path w="17120" h="17097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8" name="CustomShape 30"/>
            <p:cNvSpPr/>
            <p:nvPr/>
          </p:nvSpPr>
          <p:spPr>
            <a:xfrm flipH="1" rot="5400000">
              <a:off x="7587360" y="3916800"/>
              <a:ext cx="219600" cy="219960"/>
            </a:xfrm>
            <a:custGeom>
              <a:avLst/>
              <a:gdLst/>
              <a:ahLst/>
              <a:rect l="l" t="t" r="r" b="b"/>
              <a:pathLst>
                <a:path w="17477" h="17499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9" name="CustomShape 31"/>
            <p:cNvSpPr/>
            <p:nvPr/>
          </p:nvSpPr>
          <p:spPr>
            <a:xfrm flipH="1" rot="5400000">
              <a:off x="7629480" y="3959280"/>
              <a:ext cx="135720" cy="135720"/>
            </a:xfrm>
            <a:custGeom>
              <a:avLst/>
              <a:gdLst/>
              <a:ahLst/>
              <a:rect l="l" t="t" r="r" b="b"/>
              <a:pathLst>
                <a:path w="10812" h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0" name="CustomShape 32"/>
            <p:cNvSpPr/>
            <p:nvPr/>
          </p:nvSpPr>
          <p:spPr>
            <a:xfrm flipH="1" rot="5400000">
              <a:off x="7627680" y="3956400"/>
              <a:ext cx="140760" cy="140400"/>
            </a:xfrm>
            <a:custGeom>
              <a:avLst/>
              <a:gdLst/>
              <a:ahLst/>
              <a:rect l="l" t="t" r="r" b="b"/>
              <a:pathLst>
                <a:path w="11191" h="11169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21" name="Group 33"/>
          <p:cNvGrpSpPr/>
          <p:nvPr/>
        </p:nvGrpSpPr>
        <p:grpSpPr>
          <a:xfrm>
            <a:off x="8333280" y="249120"/>
            <a:ext cx="26640" cy="174600"/>
            <a:chOff x="8333280" y="249120"/>
            <a:chExt cx="26640" cy="174600"/>
          </a:xfrm>
        </p:grpSpPr>
        <p:sp>
          <p:nvSpPr>
            <p:cNvPr id="722" name="CustomShape 34"/>
            <p:cNvSpPr/>
            <p:nvPr/>
          </p:nvSpPr>
          <p:spPr>
            <a:xfrm flipV="1" rot="16200000">
              <a:off x="8333280" y="397080"/>
              <a:ext cx="26640" cy="2664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3" name="CustomShape 35"/>
            <p:cNvSpPr/>
            <p:nvPr/>
          </p:nvSpPr>
          <p:spPr>
            <a:xfrm flipV="1" rot="16200000">
              <a:off x="8333280" y="323280"/>
              <a:ext cx="26640" cy="2664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4" name="CustomShape 36"/>
            <p:cNvSpPr/>
            <p:nvPr/>
          </p:nvSpPr>
          <p:spPr>
            <a:xfrm flipV="1" rot="16200000">
              <a:off x="8333280" y="249120"/>
              <a:ext cx="26640" cy="2664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725" name="CustomShape 37"/>
          <p:cNvSpPr/>
          <p:nvPr/>
        </p:nvSpPr>
        <p:spPr>
          <a:xfrm flipH="1" rot="5400000">
            <a:off x="739800" y="2598480"/>
            <a:ext cx="1672200" cy="125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26" name="CustomShape 38"/>
          <p:cNvSpPr/>
          <p:nvPr/>
        </p:nvSpPr>
        <p:spPr>
          <a:xfrm rot="16200000">
            <a:off x="847080" y="3554280"/>
            <a:ext cx="829080" cy="743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27" name="CustomShape 39"/>
          <p:cNvSpPr/>
          <p:nvPr/>
        </p:nvSpPr>
        <p:spPr>
          <a:xfrm flipH="1" rot="5400000">
            <a:off x="1104840" y="4151520"/>
            <a:ext cx="796320" cy="1187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1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728" name="Group 40"/>
          <p:cNvGrpSpPr/>
          <p:nvPr/>
        </p:nvGrpSpPr>
        <p:grpSpPr>
          <a:xfrm>
            <a:off x="621360" y="4062240"/>
            <a:ext cx="582120" cy="581400"/>
            <a:chOff x="621360" y="4062240"/>
            <a:chExt cx="582120" cy="581400"/>
          </a:xfrm>
        </p:grpSpPr>
        <p:sp>
          <p:nvSpPr>
            <p:cNvPr id="729" name="CustomShape 41"/>
            <p:cNvSpPr/>
            <p:nvPr/>
          </p:nvSpPr>
          <p:spPr>
            <a:xfrm rot="5400000">
              <a:off x="626040" y="4066920"/>
              <a:ext cx="572400" cy="572040"/>
            </a:xfrm>
            <a:custGeom>
              <a:avLst/>
              <a:gdLst/>
              <a:ahLst/>
              <a:rect l="l" t="t" r="r" b="b"/>
              <a:pathLst>
                <a:path w="22915" h="22893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0" name="CustomShape 42"/>
            <p:cNvSpPr/>
            <p:nvPr/>
          </p:nvSpPr>
          <p:spPr>
            <a:xfrm rot="5400000">
              <a:off x="621360" y="4061880"/>
              <a:ext cx="581400" cy="582120"/>
            </a:xfrm>
            <a:custGeom>
              <a:avLst/>
              <a:gdLst/>
              <a:ahLst/>
              <a:rect l="l" t="t" r="r" b="b"/>
              <a:pathLst>
                <a:path w="23272" h="23294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1" name="CustomShape 43"/>
            <p:cNvSpPr/>
            <p:nvPr/>
          </p:nvSpPr>
          <p:spPr>
            <a:xfrm rot="5400000">
              <a:off x="698760" y="4139640"/>
              <a:ext cx="427680" cy="426960"/>
            </a:xfrm>
            <a:custGeom>
              <a:avLst/>
              <a:gdLst/>
              <a:ahLst/>
              <a:rect l="l" t="t" r="r" b="b"/>
              <a:pathLst>
                <a:path w="17120" h="17097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2" name="CustomShape 44"/>
            <p:cNvSpPr/>
            <p:nvPr/>
          </p:nvSpPr>
          <p:spPr>
            <a:xfrm rot="5400000">
              <a:off x="694080" y="4134240"/>
              <a:ext cx="436680" cy="437040"/>
            </a:xfrm>
            <a:custGeom>
              <a:avLst/>
              <a:gdLst/>
              <a:ahLst/>
              <a:rect l="l" t="t" r="r" b="b"/>
              <a:pathLst>
                <a:path w="17477" h="17499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3" name="CustomShape 45"/>
            <p:cNvSpPr/>
            <p:nvPr/>
          </p:nvSpPr>
          <p:spPr>
            <a:xfrm rot="5400000">
              <a:off x="777600" y="4217760"/>
              <a:ext cx="270000" cy="270000"/>
            </a:xfrm>
            <a:custGeom>
              <a:avLst/>
              <a:gdLst/>
              <a:ahLst/>
              <a:rect l="l" t="t" r="r" b="b"/>
              <a:pathLst>
                <a:path w="10812" h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4" name="CustomShape 46"/>
            <p:cNvSpPr/>
            <p:nvPr/>
          </p:nvSpPr>
          <p:spPr>
            <a:xfrm rot="5400000">
              <a:off x="772560" y="4213440"/>
              <a:ext cx="279360" cy="279000"/>
            </a:xfrm>
            <a:custGeom>
              <a:avLst/>
              <a:gdLst/>
              <a:ahLst/>
              <a:rect l="l" t="t" r="r" b="b"/>
              <a:pathLst>
                <a:path w="11191" h="11169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35" name="Group 47"/>
          <p:cNvGrpSpPr/>
          <p:nvPr/>
        </p:nvGrpSpPr>
        <p:grpSpPr>
          <a:xfrm>
            <a:off x="1482840" y="3351240"/>
            <a:ext cx="292320" cy="291600"/>
            <a:chOff x="1482840" y="3351240"/>
            <a:chExt cx="292320" cy="291600"/>
          </a:xfrm>
        </p:grpSpPr>
        <p:sp>
          <p:nvSpPr>
            <p:cNvPr id="736" name="CustomShape 48"/>
            <p:cNvSpPr/>
            <p:nvPr/>
          </p:nvSpPr>
          <p:spPr>
            <a:xfrm rot="5400000">
              <a:off x="1487880" y="3356280"/>
              <a:ext cx="282240" cy="282240"/>
            </a:xfrm>
            <a:custGeom>
              <a:avLst/>
              <a:gdLst/>
              <a:ahLst/>
              <a:rect l="l" t="t" r="r" b="b"/>
              <a:pathLst>
                <a:path w="11302" h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7" name="CustomShape 49"/>
            <p:cNvSpPr/>
            <p:nvPr/>
          </p:nvSpPr>
          <p:spPr>
            <a:xfrm rot="5400000">
              <a:off x="1483200" y="3350880"/>
              <a:ext cx="291600" cy="292320"/>
            </a:xfrm>
            <a:custGeom>
              <a:avLst/>
              <a:gdLst/>
              <a:ahLst/>
              <a:rect l="l" t="t" r="r" b="b"/>
              <a:pathLst>
                <a:path w="11681" h="11703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8" name="CustomShape 50"/>
            <p:cNvSpPr/>
            <p:nvPr/>
          </p:nvSpPr>
          <p:spPr>
            <a:xfrm rot="5400000">
              <a:off x="1550160" y="3417840"/>
              <a:ext cx="158040" cy="158040"/>
            </a:xfrm>
            <a:custGeom>
              <a:avLst/>
              <a:gdLst/>
              <a:ahLst/>
              <a:rect l="l" t="t" r="r" b="b"/>
              <a:pathLst>
                <a:path w="6331" h="6332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9" name="CustomShape 51"/>
            <p:cNvSpPr/>
            <p:nvPr/>
          </p:nvSpPr>
          <p:spPr>
            <a:xfrm rot="5400000">
              <a:off x="1545480" y="3413520"/>
              <a:ext cx="167400" cy="167400"/>
            </a:xfrm>
            <a:custGeom>
              <a:avLst/>
              <a:gdLst/>
              <a:ahLst/>
              <a:rect l="l" t="t" r="r" b="b"/>
              <a:pathLst>
                <a:path w="6710" h="6711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40" name="Group 52"/>
          <p:cNvGrpSpPr/>
          <p:nvPr/>
        </p:nvGrpSpPr>
        <p:grpSpPr>
          <a:xfrm>
            <a:off x="1595520" y="4790160"/>
            <a:ext cx="174600" cy="174600"/>
            <a:chOff x="1595520" y="4790160"/>
            <a:chExt cx="174600" cy="174600"/>
          </a:xfrm>
        </p:grpSpPr>
        <p:sp>
          <p:nvSpPr>
            <p:cNvPr id="741" name="CustomShape 53"/>
            <p:cNvSpPr/>
            <p:nvPr/>
          </p:nvSpPr>
          <p:spPr>
            <a:xfrm rot="5400000">
              <a:off x="1599480" y="4794840"/>
              <a:ext cx="165600" cy="165240"/>
            </a:xfrm>
            <a:custGeom>
              <a:avLst/>
              <a:gdLst/>
              <a:ahLst/>
              <a:rect l="l" t="t" r="r" b="b"/>
              <a:pathLst>
                <a:path w="6644" h="6621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2" name="CustomShape 54"/>
            <p:cNvSpPr/>
            <p:nvPr/>
          </p:nvSpPr>
          <p:spPr>
            <a:xfrm rot="5400000">
              <a:off x="1595520" y="4790160"/>
              <a:ext cx="174600" cy="174600"/>
            </a:xfrm>
            <a:custGeom>
              <a:avLst/>
              <a:gdLst/>
              <a:ahLst/>
              <a:rect l="l" t="t" r="r" b="b"/>
              <a:pathLst>
                <a:path w="7000" h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3" name="CustomShape 55"/>
            <p:cNvSpPr/>
            <p:nvPr/>
          </p:nvSpPr>
          <p:spPr>
            <a:xfrm rot="5400000">
              <a:off x="1636200" y="4831200"/>
              <a:ext cx="92160" cy="92880"/>
            </a:xfrm>
            <a:custGeom>
              <a:avLst/>
              <a:gdLst/>
              <a:ahLst/>
              <a:rect l="l" t="t" r="r" b="b"/>
              <a:pathLst>
                <a:path w="3702" h="3723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4" name="CustomShape 56"/>
            <p:cNvSpPr/>
            <p:nvPr/>
          </p:nvSpPr>
          <p:spPr>
            <a:xfrm rot="5400000">
              <a:off x="1631520" y="4826880"/>
              <a:ext cx="102240" cy="101520"/>
            </a:xfrm>
            <a:custGeom>
              <a:avLst/>
              <a:gdLst/>
              <a:ahLst/>
              <a:rect l="l" t="t" r="r" b="b"/>
              <a:pathLst>
                <a:path w="4102" h="408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745" name="CustomShape 57"/>
          <p:cNvSpPr/>
          <p:nvPr/>
        </p:nvSpPr>
        <p:spPr>
          <a:xfrm rot="5400000">
            <a:off x="1377360" y="1688760"/>
            <a:ext cx="288360" cy="288000"/>
          </a:xfrm>
          <a:custGeom>
            <a:avLst/>
            <a:gdLst/>
            <a:ahLst/>
            <a:rect l="l" t="t" r="r" b="b"/>
            <a:pathLst>
              <a:path w="22915" h="22893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6" name="CustomShape 58"/>
          <p:cNvSpPr/>
          <p:nvPr/>
        </p:nvSpPr>
        <p:spPr>
          <a:xfrm rot="5400000">
            <a:off x="1375200" y="1685880"/>
            <a:ext cx="292680" cy="293040"/>
          </a:xfrm>
          <a:custGeom>
            <a:avLst/>
            <a:gdLst/>
            <a:ahLst/>
            <a:rect l="l" t="t" r="r" b="b"/>
            <a:pathLst>
              <a:path w="23272" h="23294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7" name="CustomShape 59"/>
          <p:cNvSpPr/>
          <p:nvPr/>
        </p:nvSpPr>
        <p:spPr>
          <a:xfrm rot="5400000">
            <a:off x="1413720" y="1725120"/>
            <a:ext cx="215280" cy="214920"/>
          </a:xfrm>
          <a:custGeom>
            <a:avLst/>
            <a:gdLst/>
            <a:ahLst/>
            <a:rect l="l" t="t" r="r" b="b"/>
            <a:pathLst>
              <a:path w="17120" h="17097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8" name="CustomShape 60"/>
          <p:cNvSpPr/>
          <p:nvPr/>
        </p:nvSpPr>
        <p:spPr>
          <a:xfrm rot="5400000">
            <a:off x="1411560" y="1722600"/>
            <a:ext cx="219600" cy="219960"/>
          </a:xfrm>
          <a:custGeom>
            <a:avLst/>
            <a:gdLst/>
            <a:ahLst/>
            <a:rect l="l" t="t" r="r" b="b"/>
            <a:pathLst>
              <a:path w="17477" h="17499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9" name="CustomShape 61"/>
          <p:cNvSpPr/>
          <p:nvPr/>
        </p:nvSpPr>
        <p:spPr>
          <a:xfrm rot="5400000">
            <a:off x="1453680" y="1764720"/>
            <a:ext cx="135720" cy="135720"/>
          </a:xfrm>
          <a:custGeom>
            <a:avLst/>
            <a:gdLst/>
            <a:ahLst/>
            <a:rect l="l" t="t" r="r" b="b"/>
            <a:pathLst>
              <a:path w="10812" h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50" name="CustomShape 62"/>
          <p:cNvSpPr/>
          <p:nvPr/>
        </p:nvSpPr>
        <p:spPr>
          <a:xfrm rot="5400000">
            <a:off x="1451160" y="1762560"/>
            <a:ext cx="140760" cy="140400"/>
          </a:xfrm>
          <a:custGeom>
            <a:avLst/>
            <a:gdLst/>
            <a:ahLst/>
            <a:rect l="l" t="t" r="r" b="b"/>
            <a:pathLst>
              <a:path w="11191" h="11169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751" name="Group 63"/>
          <p:cNvGrpSpPr/>
          <p:nvPr/>
        </p:nvGrpSpPr>
        <p:grpSpPr>
          <a:xfrm>
            <a:off x="1775520" y="1441440"/>
            <a:ext cx="26640" cy="174600"/>
            <a:chOff x="1775520" y="1441440"/>
            <a:chExt cx="26640" cy="174600"/>
          </a:xfrm>
        </p:grpSpPr>
        <p:sp>
          <p:nvSpPr>
            <p:cNvPr id="752" name="CustomShape 64"/>
            <p:cNvSpPr/>
            <p:nvPr/>
          </p:nvSpPr>
          <p:spPr>
            <a:xfrm rot="5400000">
              <a:off x="1775520" y="1441440"/>
              <a:ext cx="26640" cy="2664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3" name="CustomShape 65"/>
            <p:cNvSpPr/>
            <p:nvPr/>
          </p:nvSpPr>
          <p:spPr>
            <a:xfrm rot="5400000">
              <a:off x="1775520" y="1515240"/>
              <a:ext cx="26640" cy="2664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4" name="CustomShape 66"/>
            <p:cNvSpPr/>
            <p:nvPr/>
          </p:nvSpPr>
          <p:spPr>
            <a:xfrm rot="5400000">
              <a:off x="1775520" y="1589400"/>
              <a:ext cx="26640" cy="2664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55" name="Group 67"/>
          <p:cNvGrpSpPr/>
          <p:nvPr/>
        </p:nvGrpSpPr>
        <p:grpSpPr>
          <a:xfrm>
            <a:off x="1893960" y="4488120"/>
            <a:ext cx="26640" cy="174600"/>
            <a:chOff x="1893960" y="4488120"/>
            <a:chExt cx="26640" cy="174600"/>
          </a:xfrm>
        </p:grpSpPr>
        <p:sp>
          <p:nvSpPr>
            <p:cNvPr id="756" name="CustomShape 68"/>
            <p:cNvSpPr/>
            <p:nvPr/>
          </p:nvSpPr>
          <p:spPr>
            <a:xfrm rot="5400000">
              <a:off x="1893960" y="4488120"/>
              <a:ext cx="26640" cy="2664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7" name="CustomShape 69"/>
            <p:cNvSpPr/>
            <p:nvPr/>
          </p:nvSpPr>
          <p:spPr>
            <a:xfrm rot="5400000">
              <a:off x="1893960" y="4561920"/>
              <a:ext cx="26640" cy="2664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8" name="CustomShape 70"/>
            <p:cNvSpPr/>
            <p:nvPr/>
          </p:nvSpPr>
          <p:spPr>
            <a:xfrm rot="5400000">
              <a:off x="1893960" y="4636080"/>
              <a:ext cx="26640" cy="2664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59" name="Group 71"/>
          <p:cNvGrpSpPr/>
          <p:nvPr/>
        </p:nvGrpSpPr>
        <p:grpSpPr>
          <a:xfrm>
            <a:off x="483120" y="4066920"/>
            <a:ext cx="26640" cy="174600"/>
            <a:chOff x="483120" y="4066920"/>
            <a:chExt cx="26640" cy="174600"/>
          </a:xfrm>
        </p:grpSpPr>
        <p:sp>
          <p:nvSpPr>
            <p:cNvPr id="760" name="CustomShape 72"/>
            <p:cNvSpPr/>
            <p:nvPr/>
          </p:nvSpPr>
          <p:spPr>
            <a:xfrm rot="5400000">
              <a:off x="483120" y="4066920"/>
              <a:ext cx="26640" cy="2664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1" name="CustomShape 73"/>
            <p:cNvSpPr/>
            <p:nvPr/>
          </p:nvSpPr>
          <p:spPr>
            <a:xfrm rot="5400000">
              <a:off x="483120" y="4140720"/>
              <a:ext cx="26640" cy="2664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2" name="CustomShape 74"/>
            <p:cNvSpPr/>
            <p:nvPr/>
          </p:nvSpPr>
          <p:spPr>
            <a:xfrm rot="5400000">
              <a:off x="483120" y="4214880"/>
              <a:ext cx="26640" cy="2664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763" name="PlaceHolder 75"/>
          <p:cNvSpPr>
            <a:spLocks noGrp="1"/>
          </p:cNvSpPr>
          <p:nvPr>
            <p:ph type="title"/>
          </p:nvPr>
        </p:nvSpPr>
        <p:spPr>
          <a:xfrm>
            <a:off x="2624400" y="2057400"/>
            <a:ext cx="3904200" cy="785880"/>
          </a:xfrm>
          <a:prstGeom prst="rect">
            <a:avLst/>
          </a:prstGeom>
        </p:spPr>
        <p:txBody>
          <a:bodyPr tIns="91440" bIns="91440" anchor="b">
            <a:noAutofit/>
          </a:bodyPr>
          <a:p>
            <a:pPr algn="ctr">
              <a:lnSpc>
                <a:spcPct val="100000"/>
              </a:lnSpc>
            </a:pPr>
            <a:r>
              <a:rPr b="0" lang="en-US" sz="9600" spc="-1" strike="noStrike">
                <a:solidFill>
                  <a:srgbClr val="494949"/>
                </a:solidFill>
                <a:latin typeface="Fjalla One"/>
                <a:ea typeface="Fjalla One"/>
              </a:rPr>
              <a:t>xx%</a:t>
            </a:r>
            <a:endParaRPr b="0" lang="en-US" sz="9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4" name="PlaceHolder 76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  <p:sldLayoutId id="2147483764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image" Target="../media/image29.jpeg"/><Relationship Id="rId3" Type="http://schemas.openxmlformats.org/officeDocument/2006/relationships/slideLayout" Target="../slideLayouts/slideLayout6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30.jpeg"/><Relationship Id="rId2" Type="http://schemas.openxmlformats.org/officeDocument/2006/relationships/image" Target="../media/image31.png"/><Relationship Id="rId3" Type="http://schemas.openxmlformats.org/officeDocument/2006/relationships/image" Target="../media/image32.jpeg"/><Relationship Id="rId4" Type="http://schemas.openxmlformats.org/officeDocument/2006/relationships/slideLayout" Target="../slideLayouts/slideLayout6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slideLayout" Target="../slideLayouts/slideLayout77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34.jpeg"/><Relationship Id="rId2" Type="http://schemas.openxmlformats.org/officeDocument/2006/relationships/slideLayout" Target="../slideLayouts/slideLayout77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slideLayout" Target="../slideLayouts/slideLayout77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36.jpeg"/><Relationship Id="rId2" Type="http://schemas.openxmlformats.org/officeDocument/2006/relationships/slideLayout" Target="../slideLayouts/slideLayout77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image" Target="../media/image38.png"/><Relationship Id="rId3" Type="http://schemas.openxmlformats.org/officeDocument/2006/relationships/slideLayout" Target="../slideLayouts/slideLayout6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image" Target="../media/image40.png"/><Relationship Id="rId3" Type="http://schemas.openxmlformats.org/officeDocument/2006/relationships/image" Target="../media/image41.png"/><Relationship Id="rId4" Type="http://schemas.openxmlformats.org/officeDocument/2006/relationships/image" Target="../media/image42.png"/><Relationship Id="rId5" Type="http://schemas.openxmlformats.org/officeDocument/2006/relationships/slideLayout" Target="../slideLayouts/slideLayout6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43.gif"/><Relationship Id="rId2" Type="http://schemas.openxmlformats.org/officeDocument/2006/relationships/slideLayout" Target="../slideLayouts/slideLayout6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44.jpeg"/><Relationship Id="rId2" Type="http://schemas.openxmlformats.org/officeDocument/2006/relationships/image" Target="../media/image45.png"/><Relationship Id="rId3" Type="http://schemas.openxmlformats.org/officeDocument/2006/relationships/image" Target="../media/image46.png"/><Relationship Id="rId4" Type="http://schemas.openxmlformats.org/officeDocument/2006/relationships/slideLayout" Target="../slideLayouts/slideLayout6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47.jpeg"/><Relationship Id="rId2" Type="http://schemas.openxmlformats.org/officeDocument/2006/relationships/image" Target="../media/image48.jpeg"/><Relationship Id="rId3" Type="http://schemas.openxmlformats.org/officeDocument/2006/relationships/image" Target="../media/image49.jpeg"/><Relationship Id="rId4" Type="http://schemas.openxmlformats.org/officeDocument/2006/relationships/slideLayout" Target="../slideLayouts/slideLayout77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5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7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hyperlink" Target="https://youtube.com/playlist?list=PLH-n8YK76vIiuIZoWvHL7AvtrDV7hR3He" TargetMode="External"/><Relationship Id="rId2" Type="http://schemas.openxmlformats.org/officeDocument/2006/relationships/hyperlink" Target="https://youtube.com/playlist?list=PLH-n8YK76vIiDdOMRB-ylvns-_8Zl1euV" TargetMode="External"/><Relationship Id="rId3" Type="http://schemas.openxmlformats.org/officeDocument/2006/relationships/hyperlink" Target="https://youtube.com/playlist?list=PLoP_aS_FoPQfCHLDULY7wmjz3Qgp5f7il" TargetMode="External"/><Relationship Id="rId4" Type="http://schemas.openxmlformats.org/officeDocument/2006/relationships/hyperlink" Target="https://youtube.com/playlist?list=PLS1QulWo1RIZGSgRsn0b8w9uoWM1gHDpo" TargetMode="External"/><Relationship Id="rId5" Type="http://schemas.openxmlformats.org/officeDocument/2006/relationships/slideLayout" Target="../slideLayouts/slideLayout6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Relationship Id="rId4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slideLayout" Target="../slideLayouts/slideLayout3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3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8" Type="http://schemas.openxmlformats.org/officeDocument/2006/relationships/image" Target="../media/image16.png"/><Relationship Id="rId9" Type="http://schemas.openxmlformats.org/officeDocument/2006/relationships/image" Target="../media/image17.png"/><Relationship Id="rId10" Type="http://schemas.openxmlformats.org/officeDocument/2006/relationships/image" Target="../media/image18.png"/><Relationship Id="rId11" Type="http://schemas.openxmlformats.org/officeDocument/2006/relationships/image" Target="../media/image19.png"/><Relationship Id="rId12" Type="http://schemas.openxmlformats.org/officeDocument/2006/relationships/image" Target="../media/image20.png"/><Relationship Id="rId13" Type="http://schemas.openxmlformats.org/officeDocument/2006/relationships/slideLayout" Target="../slideLayouts/slideLayout4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1.jpeg"/><Relationship Id="rId2" Type="http://schemas.openxmlformats.org/officeDocument/2006/relationships/slideLayout" Target="../slideLayouts/slideLayout6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jpeg"/><Relationship Id="rId3" Type="http://schemas.openxmlformats.org/officeDocument/2006/relationships/image" Target="../media/image24.jpeg"/><Relationship Id="rId4" Type="http://schemas.openxmlformats.org/officeDocument/2006/relationships/image" Target="../media/image25.jpeg"/><Relationship Id="rId5" Type="http://schemas.openxmlformats.org/officeDocument/2006/relationships/image" Target="../media/image26.png"/><Relationship Id="rId6" Type="http://schemas.openxmlformats.org/officeDocument/2006/relationships/slideLayout" Target="../slideLayouts/slideLayout6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7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1" name="Group 1"/>
          <p:cNvGrpSpPr/>
          <p:nvPr/>
        </p:nvGrpSpPr>
        <p:grpSpPr>
          <a:xfrm>
            <a:off x="303120" y="959760"/>
            <a:ext cx="5343480" cy="4183560"/>
            <a:chOff x="303120" y="959760"/>
            <a:chExt cx="5343480" cy="4183560"/>
          </a:xfrm>
        </p:grpSpPr>
        <p:sp>
          <p:nvSpPr>
            <p:cNvPr id="802" name="CustomShape 2"/>
            <p:cNvSpPr/>
            <p:nvPr/>
          </p:nvSpPr>
          <p:spPr>
            <a:xfrm>
              <a:off x="592200" y="959760"/>
              <a:ext cx="4800960" cy="4087080"/>
            </a:xfrm>
            <a:custGeom>
              <a:avLst/>
              <a:gdLst/>
              <a:ahLst/>
              <a:rect l="l" t="t" r="r" b="b"/>
              <a:pathLst>
                <a:path w="240073" h="204367">
                  <a:moveTo>
                    <a:pt x="98444" y="0"/>
                  </a:moveTo>
                  <a:cubicBezTo>
                    <a:pt x="66611" y="0"/>
                    <a:pt x="32985" y="23173"/>
                    <a:pt x="18273" y="58560"/>
                  </a:cubicBezTo>
                  <a:cubicBezTo>
                    <a:pt x="0" y="102473"/>
                    <a:pt x="9686" y="134990"/>
                    <a:pt x="9686" y="134990"/>
                  </a:cubicBezTo>
                  <a:cubicBezTo>
                    <a:pt x="9686" y="134990"/>
                    <a:pt x="19372" y="174100"/>
                    <a:pt x="57750" y="192861"/>
                  </a:cubicBezTo>
                  <a:cubicBezTo>
                    <a:pt x="75386" y="201502"/>
                    <a:pt x="94579" y="204367"/>
                    <a:pt x="113787" y="204367"/>
                  </a:cubicBezTo>
                  <a:cubicBezTo>
                    <a:pt x="136375" y="204367"/>
                    <a:pt x="158984" y="200405"/>
                    <a:pt x="179108" y="197216"/>
                  </a:cubicBezTo>
                  <a:cubicBezTo>
                    <a:pt x="216346" y="191315"/>
                    <a:pt x="240073" y="163925"/>
                    <a:pt x="237549" y="131408"/>
                  </a:cubicBezTo>
                  <a:cubicBezTo>
                    <a:pt x="235026" y="98851"/>
                    <a:pt x="204951" y="96002"/>
                    <a:pt x="182038" y="63525"/>
                  </a:cubicBezTo>
                  <a:cubicBezTo>
                    <a:pt x="159085" y="31090"/>
                    <a:pt x="157905" y="18962"/>
                    <a:pt x="120952" y="4230"/>
                  </a:cubicBezTo>
                  <a:cubicBezTo>
                    <a:pt x="113750" y="1358"/>
                    <a:pt x="106150" y="0"/>
                    <a:pt x="98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3" name="CustomShape 3"/>
            <p:cNvSpPr/>
            <p:nvPr/>
          </p:nvSpPr>
          <p:spPr>
            <a:xfrm>
              <a:off x="734760" y="959760"/>
              <a:ext cx="4611600" cy="4081680"/>
            </a:xfrm>
            <a:custGeom>
              <a:avLst/>
              <a:gdLst/>
              <a:ahLst/>
              <a:rect l="l" t="t" r="r" b="b"/>
              <a:pathLst>
                <a:path w="230591" h="204097">
                  <a:moveTo>
                    <a:pt x="87011" y="99545"/>
                  </a:moveTo>
                  <a:cubicBezTo>
                    <a:pt x="86604" y="100766"/>
                    <a:pt x="86115" y="101947"/>
                    <a:pt x="85708" y="103005"/>
                  </a:cubicBezTo>
                  <a:lnTo>
                    <a:pt x="120749" y="103005"/>
                  </a:lnTo>
                  <a:cubicBezTo>
                    <a:pt x="120830" y="103005"/>
                    <a:pt x="120911" y="103045"/>
                    <a:pt x="120993" y="103086"/>
                  </a:cubicBezTo>
                  <a:cubicBezTo>
                    <a:pt x="121034" y="103167"/>
                    <a:pt x="121074" y="103249"/>
                    <a:pt x="121074" y="103330"/>
                  </a:cubicBezTo>
                  <a:lnTo>
                    <a:pt x="121074" y="156766"/>
                  </a:lnTo>
                  <a:cubicBezTo>
                    <a:pt x="121074" y="156847"/>
                    <a:pt x="121034" y="156928"/>
                    <a:pt x="120993" y="157010"/>
                  </a:cubicBezTo>
                  <a:cubicBezTo>
                    <a:pt x="120911" y="157051"/>
                    <a:pt x="120830" y="157091"/>
                    <a:pt x="120749" y="157091"/>
                  </a:cubicBezTo>
                  <a:lnTo>
                    <a:pt x="89697" y="157091"/>
                  </a:lnTo>
                  <a:cubicBezTo>
                    <a:pt x="90470" y="159940"/>
                    <a:pt x="91284" y="162870"/>
                    <a:pt x="92057" y="165556"/>
                  </a:cubicBezTo>
                  <a:cubicBezTo>
                    <a:pt x="92993" y="165068"/>
                    <a:pt x="93807" y="164783"/>
                    <a:pt x="94580" y="164254"/>
                  </a:cubicBezTo>
                  <a:cubicBezTo>
                    <a:pt x="95110" y="163888"/>
                    <a:pt x="95598" y="163806"/>
                    <a:pt x="96046" y="163806"/>
                  </a:cubicBezTo>
                  <a:cubicBezTo>
                    <a:pt x="96493" y="163806"/>
                    <a:pt x="96859" y="163888"/>
                    <a:pt x="97104" y="164010"/>
                  </a:cubicBezTo>
                  <a:cubicBezTo>
                    <a:pt x="97389" y="163725"/>
                    <a:pt x="98040" y="163237"/>
                    <a:pt x="98894" y="162992"/>
                  </a:cubicBezTo>
                  <a:lnTo>
                    <a:pt x="99139" y="162992"/>
                  </a:lnTo>
                  <a:cubicBezTo>
                    <a:pt x="99546" y="162992"/>
                    <a:pt x="99871" y="163155"/>
                    <a:pt x="100156" y="163359"/>
                  </a:cubicBezTo>
                  <a:cubicBezTo>
                    <a:pt x="100441" y="163603"/>
                    <a:pt x="100726" y="163888"/>
                    <a:pt x="100970" y="164173"/>
                  </a:cubicBezTo>
                  <a:cubicBezTo>
                    <a:pt x="101255" y="164498"/>
                    <a:pt x="101458" y="164824"/>
                    <a:pt x="101621" y="165027"/>
                  </a:cubicBezTo>
                  <a:cubicBezTo>
                    <a:pt x="101906" y="164946"/>
                    <a:pt x="102435" y="164783"/>
                    <a:pt x="103290" y="164702"/>
                  </a:cubicBezTo>
                  <a:lnTo>
                    <a:pt x="103656" y="164702"/>
                  </a:lnTo>
                  <a:cubicBezTo>
                    <a:pt x="105040" y="164702"/>
                    <a:pt x="106586" y="165353"/>
                    <a:pt x="107726" y="166207"/>
                  </a:cubicBezTo>
                  <a:cubicBezTo>
                    <a:pt x="108133" y="166533"/>
                    <a:pt x="108295" y="166940"/>
                    <a:pt x="108295" y="167347"/>
                  </a:cubicBezTo>
                  <a:cubicBezTo>
                    <a:pt x="108295" y="167428"/>
                    <a:pt x="108295" y="167510"/>
                    <a:pt x="108255" y="167591"/>
                  </a:cubicBezTo>
                  <a:lnTo>
                    <a:pt x="121725" y="167591"/>
                  </a:lnTo>
                  <a:cubicBezTo>
                    <a:pt x="121929" y="167306"/>
                    <a:pt x="122132" y="167062"/>
                    <a:pt x="122377" y="166859"/>
                  </a:cubicBezTo>
                  <a:cubicBezTo>
                    <a:pt x="122946" y="166248"/>
                    <a:pt x="123557" y="165963"/>
                    <a:pt x="124167" y="165963"/>
                  </a:cubicBezTo>
                  <a:cubicBezTo>
                    <a:pt x="124330" y="165963"/>
                    <a:pt x="124493" y="166004"/>
                    <a:pt x="124656" y="166045"/>
                  </a:cubicBezTo>
                  <a:cubicBezTo>
                    <a:pt x="125510" y="166207"/>
                    <a:pt x="126243" y="166248"/>
                    <a:pt x="126528" y="166289"/>
                  </a:cubicBezTo>
                  <a:lnTo>
                    <a:pt x="126568" y="166289"/>
                  </a:lnTo>
                  <a:cubicBezTo>
                    <a:pt x="127016" y="166045"/>
                    <a:pt x="129051" y="164824"/>
                    <a:pt x="130638" y="164091"/>
                  </a:cubicBezTo>
                  <a:cubicBezTo>
                    <a:pt x="131208" y="163806"/>
                    <a:pt x="131737" y="163603"/>
                    <a:pt x="132103" y="163521"/>
                  </a:cubicBezTo>
                  <a:lnTo>
                    <a:pt x="132347" y="163521"/>
                  </a:lnTo>
                  <a:cubicBezTo>
                    <a:pt x="132795" y="163521"/>
                    <a:pt x="133243" y="163725"/>
                    <a:pt x="133690" y="164010"/>
                  </a:cubicBezTo>
                  <a:cubicBezTo>
                    <a:pt x="134138" y="164295"/>
                    <a:pt x="134586" y="164661"/>
                    <a:pt x="134993" y="165068"/>
                  </a:cubicBezTo>
                  <a:cubicBezTo>
                    <a:pt x="135685" y="165719"/>
                    <a:pt x="136254" y="166370"/>
                    <a:pt x="136376" y="166492"/>
                  </a:cubicBezTo>
                  <a:cubicBezTo>
                    <a:pt x="136498" y="166614"/>
                    <a:pt x="137068" y="167062"/>
                    <a:pt x="137719" y="167591"/>
                  </a:cubicBezTo>
                  <a:lnTo>
                    <a:pt x="176056" y="167591"/>
                  </a:lnTo>
                  <a:lnTo>
                    <a:pt x="176056" y="99545"/>
                  </a:lnTo>
                  <a:close/>
                  <a:moveTo>
                    <a:pt x="88801" y="89371"/>
                  </a:moveTo>
                  <a:cubicBezTo>
                    <a:pt x="89086" y="89982"/>
                    <a:pt x="89331" y="90714"/>
                    <a:pt x="89331" y="91569"/>
                  </a:cubicBezTo>
                  <a:cubicBezTo>
                    <a:pt x="89331" y="92016"/>
                    <a:pt x="89208" y="92708"/>
                    <a:pt x="88964" y="93563"/>
                  </a:cubicBezTo>
                  <a:cubicBezTo>
                    <a:pt x="88761" y="94418"/>
                    <a:pt x="88435" y="95435"/>
                    <a:pt x="88069" y="96534"/>
                  </a:cubicBezTo>
                  <a:cubicBezTo>
                    <a:pt x="87825" y="97307"/>
                    <a:pt x="87540" y="98080"/>
                    <a:pt x="87296" y="98854"/>
                  </a:cubicBezTo>
                  <a:lnTo>
                    <a:pt x="176748" y="98854"/>
                  </a:lnTo>
                  <a:lnTo>
                    <a:pt x="176748" y="167591"/>
                  </a:lnTo>
                  <a:lnTo>
                    <a:pt x="185009" y="167591"/>
                  </a:lnTo>
                  <a:lnTo>
                    <a:pt x="185009" y="89371"/>
                  </a:lnTo>
                  <a:close/>
                  <a:moveTo>
                    <a:pt x="91365" y="0"/>
                  </a:moveTo>
                  <a:cubicBezTo>
                    <a:pt x="59500" y="0"/>
                    <a:pt x="25884" y="23157"/>
                    <a:pt x="11151" y="58563"/>
                  </a:cubicBezTo>
                  <a:cubicBezTo>
                    <a:pt x="2279" y="79889"/>
                    <a:pt x="0" y="98528"/>
                    <a:pt x="0" y="112080"/>
                  </a:cubicBezTo>
                  <a:cubicBezTo>
                    <a:pt x="0" y="126406"/>
                    <a:pt x="2564" y="134993"/>
                    <a:pt x="2564" y="134993"/>
                  </a:cubicBezTo>
                  <a:cubicBezTo>
                    <a:pt x="2564" y="134993"/>
                    <a:pt x="7896" y="156481"/>
                    <a:pt x="26250" y="175242"/>
                  </a:cubicBezTo>
                  <a:cubicBezTo>
                    <a:pt x="26657" y="171783"/>
                    <a:pt x="27064" y="168039"/>
                    <a:pt x="27430" y="164254"/>
                  </a:cubicBezTo>
                  <a:cubicBezTo>
                    <a:pt x="28692" y="152167"/>
                    <a:pt x="29872" y="139795"/>
                    <a:pt x="29994" y="136417"/>
                  </a:cubicBezTo>
                  <a:cubicBezTo>
                    <a:pt x="30157" y="132999"/>
                    <a:pt x="30320" y="129092"/>
                    <a:pt x="31215" y="125388"/>
                  </a:cubicBezTo>
                  <a:cubicBezTo>
                    <a:pt x="32110" y="121725"/>
                    <a:pt x="33738" y="118266"/>
                    <a:pt x="36831" y="115824"/>
                  </a:cubicBezTo>
                  <a:cubicBezTo>
                    <a:pt x="41186" y="112406"/>
                    <a:pt x="46680" y="108539"/>
                    <a:pt x="49447" y="106627"/>
                  </a:cubicBezTo>
                  <a:lnTo>
                    <a:pt x="52662" y="101255"/>
                  </a:lnTo>
                  <a:cubicBezTo>
                    <a:pt x="52662" y="101255"/>
                    <a:pt x="52988" y="101173"/>
                    <a:pt x="53680" y="101173"/>
                  </a:cubicBezTo>
                  <a:cubicBezTo>
                    <a:pt x="54250" y="101173"/>
                    <a:pt x="55104" y="101255"/>
                    <a:pt x="56203" y="101458"/>
                  </a:cubicBezTo>
                  <a:cubicBezTo>
                    <a:pt x="56285" y="101295"/>
                    <a:pt x="56407" y="101173"/>
                    <a:pt x="56529" y="100970"/>
                  </a:cubicBezTo>
                  <a:cubicBezTo>
                    <a:pt x="57343" y="99790"/>
                    <a:pt x="58319" y="98162"/>
                    <a:pt x="58889" y="96290"/>
                  </a:cubicBezTo>
                  <a:cubicBezTo>
                    <a:pt x="59174" y="95435"/>
                    <a:pt x="59296" y="94418"/>
                    <a:pt x="59296" y="93359"/>
                  </a:cubicBezTo>
                  <a:cubicBezTo>
                    <a:pt x="59296" y="90551"/>
                    <a:pt x="58482" y="87621"/>
                    <a:pt x="58279" y="86929"/>
                  </a:cubicBezTo>
                  <a:cubicBezTo>
                    <a:pt x="58238" y="86848"/>
                    <a:pt x="58238" y="86807"/>
                    <a:pt x="58238" y="86807"/>
                  </a:cubicBezTo>
                  <a:lnTo>
                    <a:pt x="58238" y="86726"/>
                  </a:lnTo>
                  <a:cubicBezTo>
                    <a:pt x="58238" y="86726"/>
                    <a:pt x="58034" y="85423"/>
                    <a:pt x="58034" y="83551"/>
                  </a:cubicBezTo>
                  <a:cubicBezTo>
                    <a:pt x="58034" y="81354"/>
                    <a:pt x="58279" y="78383"/>
                    <a:pt x="59255" y="75534"/>
                  </a:cubicBezTo>
                  <a:cubicBezTo>
                    <a:pt x="60232" y="72726"/>
                    <a:pt x="61941" y="70081"/>
                    <a:pt x="64994" y="68656"/>
                  </a:cubicBezTo>
                  <a:cubicBezTo>
                    <a:pt x="68290" y="67110"/>
                    <a:pt x="72156" y="66540"/>
                    <a:pt x="75778" y="66540"/>
                  </a:cubicBezTo>
                  <a:cubicBezTo>
                    <a:pt x="80052" y="66540"/>
                    <a:pt x="83999" y="67354"/>
                    <a:pt x="86238" y="68290"/>
                  </a:cubicBezTo>
                  <a:cubicBezTo>
                    <a:pt x="87011" y="68575"/>
                    <a:pt x="87581" y="68900"/>
                    <a:pt x="87947" y="69267"/>
                  </a:cubicBezTo>
                  <a:cubicBezTo>
                    <a:pt x="89005" y="70325"/>
                    <a:pt x="89493" y="71871"/>
                    <a:pt x="89738" y="73133"/>
                  </a:cubicBezTo>
                  <a:cubicBezTo>
                    <a:pt x="89982" y="74313"/>
                    <a:pt x="90022" y="75290"/>
                    <a:pt x="90022" y="75412"/>
                  </a:cubicBezTo>
                  <a:cubicBezTo>
                    <a:pt x="90022" y="75493"/>
                    <a:pt x="90063" y="76226"/>
                    <a:pt x="90063" y="77203"/>
                  </a:cubicBezTo>
                  <a:cubicBezTo>
                    <a:pt x="90063" y="78017"/>
                    <a:pt x="90022" y="78953"/>
                    <a:pt x="89941" y="79889"/>
                  </a:cubicBezTo>
                  <a:cubicBezTo>
                    <a:pt x="89860" y="80865"/>
                    <a:pt x="89697" y="81761"/>
                    <a:pt x="89453" y="82493"/>
                  </a:cubicBezTo>
                  <a:cubicBezTo>
                    <a:pt x="89046" y="83633"/>
                    <a:pt x="88598" y="84528"/>
                    <a:pt x="88232" y="85301"/>
                  </a:cubicBezTo>
                  <a:cubicBezTo>
                    <a:pt x="87865" y="86075"/>
                    <a:pt x="87621" y="86685"/>
                    <a:pt x="87662" y="87092"/>
                  </a:cubicBezTo>
                  <a:cubicBezTo>
                    <a:pt x="87662" y="87255"/>
                    <a:pt x="87703" y="87499"/>
                    <a:pt x="87865" y="87784"/>
                  </a:cubicBezTo>
                  <a:cubicBezTo>
                    <a:pt x="88028" y="88028"/>
                    <a:pt x="88191" y="88354"/>
                    <a:pt x="88395" y="88679"/>
                  </a:cubicBezTo>
                  <a:lnTo>
                    <a:pt x="185701" y="88679"/>
                  </a:lnTo>
                  <a:lnTo>
                    <a:pt x="185701" y="167591"/>
                  </a:lnTo>
                  <a:lnTo>
                    <a:pt x="218300" y="167591"/>
                  </a:lnTo>
                  <a:cubicBezTo>
                    <a:pt x="218462" y="167591"/>
                    <a:pt x="218584" y="167713"/>
                    <a:pt x="218625" y="167835"/>
                  </a:cubicBezTo>
                  <a:cubicBezTo>
                    <a:pt x="218625" y="167876"/>
                    <a:pt x="218625" y="167917"/>
                    <a:pt x="218625" y="167957"/>
                  </a:cubicBezTo>
                  <a:lnTo>
                    <a:pt x="218625" y="169382"/>
                  </a:lnTo>
                  <a:cubicBezTo>
                    <a:pt x="218625" y="169504"/>
                    <a:pt x="218584" y="169585"/>
                    <a:pt x="218503" y="169667"/>
                  </a:cubicBezTo>
                  <a:lnTo>
                    <a:pt x="190829" y="190911"/>
                  </a:lnTo>
                  <a:cubicBezTo>
                    <a:pt x="190788" y="190992"/>
                    <a:pt x="190707" y="190992"/>
                    <a:pt x="190626" y="190992"/>
                  </a:cubicBezTo>
                  <a:lnTo>
                    <a:pt x="185701" y="190992"/>
                  </a:lnTo>
                  <a:lnTo>
                    <a:pt x="185701" y="193882"/>
                  </a:lnTo>
                  <a:cubicBezTo>
                    <a:pt x="213294" y="184684"/>
                    <a:pt x="230590" y="162423"/>
                    <a:pt x="230590" y="136132"/>
                  </a:cubicBezTo>
                  <a:cubicBezTo>
                    <a:pt x="230590" y="134545"/>
                    <a:pt x="230549" y="132999"/>
                    <a:pt x="230427" y="131411"/>
                  </a:cubicBezTo>
                  <a:cubicBezTo>
                    <a:pt x="227904" y="98854"/>
                    <a:pt x="197829" y="96005"/>
                    <a:pt x="174916" y="63528"/>
                  </a:cubicBezTo>
                  <a:cubicBezTo>
                    <a:pt x="151963" y="31093"/>
                    <a:pt x="150783" y="18965"/>
                    <a:pt x="113830" y="4233"/>
                  </a:cubicBezTo>
                  <a:cubicBezTo>
                    <a:pt x="106667" y="1343"/>
                    <a:pt x="99057" y="0"/>
                    <a:pt x="91365" y="0"/>
                  </a:cubicBezTo>
                  <a:close/>
                  <a:moveTo>
                    <a:pt x="176748" y="190992"/>
                  </a:moveTo>
                  <a:lnTo>
                    <a:pt x="176748" y="196323"/>
                  </a:lnTo>
                  <a:cubicBezTo>
                    <a:pt x="179597" y="195713"/>
                    <a:pt x="182364" y="194980"/>
                    <a:pt x="185009" y="194126"/>
                  </a:cubicBezTo>
                  <a:lnTo>
                    <a:pt x="185009" y="190992"/>
                  </a:lnTo>
                  <a:close/>
                  <a:moveTo>
                    <a:pt x="75697" y="190992"/>
                  </a:moveTo>
                  <a:cubicBezTo>
                    <a:pt x="75697" y="191643"/>
                    <a:pt x="75575" y="192172"/>
                    <a:pt x="75371" y="192620"/>
                  </a:cubicBezTo>
                  <a:cubicBezTo>
                    <a:pt x="75331" y="192701"/>
                    <a:pt x="75290" y="192783"/>
                    <a:pt x="75209" y="192905"/>
                  </a:cubicBezTo>
                  <a:lnTo>
                    <a:pt x="76226" y="197056"/>
                  </a:lnTo>
                  <a:cubicBezTo>
                    <a:pt x="76674" y="197137"/>
                    <a:pt x="77813" y="197259"/>
                    <a:pt x="79360" y="197422"/>
                  </a:cubicBezTo>
                  <a:lnTo>
                    <a:pt x="79360" y="190992"/>
                  </a:lnTo>
                  <a:close/>
                  <a:moveTo>
                    <a:pt x="80052" y="190992"/>
                  </a:moveTo>
                  <a:lnTo>
                    <a:pt x="80052" y="197504"/>
                  </a:lnTo>
                  <a:cubicBezTo>
                    <a:pt x="81679" y="197707"/>
                    <a:pt x="83714" y="197951"/>
                    <a:pt x="85953" y="198236"/>
                  </a:cubicBezTo>
                  <a:cubicBezTo>
                    <a:pt x="85179" y="196730"/>
                    <a:pt x="83836" y="194166"/>
                    <a:pt x="82209" y="190992"/>
                  </a:cubicBezTo>
                  <a:close/>
                  <a:moveTo>
                    <a:pt x="110656" y="190992"/>
                  </a:moveTo>
                  <a:cubicBezTo>
                    <a:pt x="106749" y="193800"/>
                    <a:pt x="101784" y="197300"/>
                    <a:pt x="98121" y="199783"/>
                  </a:cubicBezTo>
                  <a:cubicBezTo>
                    <a:pt x="104144" y="200597"/>
                    <a:pt x="109679" y="201411"/>
                    <a:pt x="112162" y="202021"/>
                  </a:cubicBezTo>
                  <a:cubicBezTo>
                    <a:pt x="114074" y="202469"/>
                    <a:pt x="115824" y="203242"/>
                    <a:pt x="117412" y="204097"/>
                  </a:cubicBezTo>
                  <a:cubicBezTo>
                    <a:pt x="136336" y="203120"/>
                    <a:pt x="155056" y="199905"/>
                    <a:pt x="171986" y="197219"/>
                  </a:cubicBezTo>
                  <a:cubicBezTo>
                    <a:pt x="173370" y="197015"/>
                    <a:pt x="174713" y="196771"/>
                    <a:pt x="176056" y="196486"/>
                  </a:cubicBezTo>
                  <a:lnTo>
                    <a:pt x="176056" y="19099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4" name="CustomShape 4"/>
            <p:cNvSpPr/>
            <p:nvPr/>
          </p:nvSpPr>
          <p:spPr>
            <a:xfrm>
              <a:off x="4851360" y="3337920"/>
              <a:ext cx="710280" cy="1797480"/>
            </a:xfrm>
            <a:custGeom>
              <a:avLst/>
              <a:gdLst/>
              <a:ahLst/>
              <a:rect l="l" t="t" r="r" b="b"/>
              <a:pathLst>
                <a:path w="35529" h="89901">
                  <a:moveTo>
                    <a:pt x="7122" y="6430"/>
                  </a:moveTo>
                  <a:cubicBezTo>
                    <a:pt x="8221" y="11843"/>
                    <a:pt x="12698" y="13959"/>
                    <a:pt x="12779" y="13959"/>
                  </a:cubicBezTo>
                  <a:lnTo>
                    <a:pt x="12576" y="14407"/>
                  </a:lnTo>
                  <a:cubicBezTo>
                    <a:pt x="12535" y="14366"/>
                    <a:pt x="7814" y="12169"/>
                    <a:pt x="6675" y="6512"/>
                  </a:cubicBezTo>
                  <a:lnTo>
                    <a:pt x="7122" y="6430"/>
                  </a:lnTo>
                  <a:close/>
                  <a:moveTo>
                    <a:pt x="18314" y="31785"/>
                  </a:moveTo>
                  <a:lnTo>
                    <a:pt x="18314" y="31785"/>
                  </a:lnTo>
                  <a:cubicBezTo>
                    <a:pt x="18311" y="31785"/>
                    <a:pt x="18308" y="31785"/>
                    <a:pt x="18306" y="31785"/>
                  </a:cubicBezTo>
                  <a:lnTo>
                    <a:pt x="18306" y="31785"/>
                  </a:lnTo>
                  <a:cubicBezTo>
                    <a:pt x="18309" y="31787"/>
                    <a:pt x="18312" y="31788"/>
                    <a:pt x="18315" y="31789"/>
                  </a:cubicBezTo>
                  <a:lnTo>
                    <a:pt x="18315" y="31789"/>
                  </a:lnTo>
                  <a:cubicBezTo>
                    <a:pt x="18315" y="31788"/>
                    <a:pt x="18314" y="31786"/>
                    <a:pt x="18314" y="31785"/>
                  </a:cubicBezTo>
                  <a:close/>
                  <a:moveTo>
                    <a:pt x="6919" y="39599"/>
                  </a:moveTo>
                  <a:cubicBezTo>
                    <a:pt x="10012" y="45622"/>
                    <a:pt x="17012" y="48267"/>
                    <a:pt x="17093" y="48267"/>
                  </a:cubicBezTo>
                  <a:lnTo>
                    <a:pt x="16930" y="48715"/>
                  </a:lnTo>
                  <a:cubicBezTo>
                    <a:pt x="16849" y="48674"/>
                    <a:pt x="9686" y="45988"/>
                    <a:pt x="6512" y="39843"/>
                  </a:cubicBezTo>
                  <a:lnTo>
                    <a:pt x="6919" y="39599"/>
                  </a:lnTo>
                  <a:close/>
                  <a:moveTo>
                    <a:pt x="31052" y="0"/>
                  </a:moveTo>
                  <a:cubicBezTo>
                    <a:pt x="31052" y="0"/>
                    <a:pt x="29913" y="2930"/>
                    <a:pt x="27878" y="6512"/>
                  </a:cubicBezTo>
                  <a:cubicBezTo>
                    <a:pt x="25843" y="10134"/>
                    <a:pt x="19535" y="15750"/>
                    <a:pt x="18395" y="21855"/>
                  </a:cubicBezTo>
                  <a:cubicBezTo>
                    <a:pt x="18110" y="23564"/>
                    <a:pt x="17988" y="25110"/>
                    <a:pt x="17988" y="26453"/>
                  </a:cubicBezTo>
                  <a:cubicBezTo>
                    <a:pt x="16930" y="22913"/>
                    <a:pt x="15628" y="19576"/>
                    <a:pt x="14326" y="16483"/>
                  </a:cubicBezTo>
                  <a:cubicBezTo>
                    <a:pt x="13959" y="15669"/>
                    <a:pt x="13674" y="14733"/>
                    <a:pt x="13430" y="13797"/>
                  </a:cubicBezTo>
                  <a:lnTo>
                    <a:pt x="13227" y="13675"/>
                  </a:lnTo>
                  <a:cubicBezTo>
                    <a:pt x="13268" y="13634"/>
                    <a:pt x="17337" y="6756"/>
                    <a:pt x="17337" y="4803"/>
                  </a:cubicBezTo>
                  <a:lnTo>
                    <a:pt x="17785" y="4803"/>
                  </a:lnTo>
                  <a:cubicBezTo>
                    <a:pt x="17785" y="6634"/>
                    <a:pt x="14692" y="12087"/>
                    <a:pt x="13837" y="13552"/>
                  </a:cubicBezTo>
                  <a:cubicBezTo>
                    <a:pt x="15262" y="12698"/>
                    <a:pt x="17581" y="10948"/>
                    <a:pt x="18436" y="8262"/>
                  </a:cubicBezTo>
                  <a:cubicBezTo>
                    <a:pt x="19738" y="4233"/>
                    <a:pt x="17826" y="570"/>
                    <a:pt x="17826" y="570"/>
                  </a:cubicBezTo>
                  <a:cubicBezTo>
                    <a:pt x="17826" y="570"/>
                    <a:pt x="14366" y="5617"/>
                    <a:pt x="13430" y="8832"/>
                  </a:cubicBezTo>
                  <a:cubicBezTo>
                    <a:pt x="12861" y="10866"/>
                    <a:pt x="12698" y="12454"/>
                    <a:pt x="12657" y="13349"/>
                  </a:cubicBezTo>
                  <a:cubicBezTo>
                    <a:pt x="12006" y="11680"/>
                    <a:pt x="10988" y="9401"/>
                    <a:pt x="9849" y="7896"/>
                  </a:cubicBezTo>
                  <a:cubicBezTo>
                    <a:pt x="7814" y="5169"/>
                    <a:pt x="6471" y="1140"/>
                    <a:pt x="6471" y="1140"/>
                  </a:cubicBezTo>
                  <a:cubicBezTo>
                    <a:pt x="6471" y="1140"/>
                    <a:pt x="3989" y="5413"/>
                    <a:pt x="5779" y="9890"/>
                  </a:cubicBezTo>
                  <a:cubicBezTo>
                    <a:pt x="7285" y="13593"/>
                    <a:pt x="11477" y="15018"/>
                    <a:pt x="12942" y="15425"/>
                  </a:cubicBezTo>
                  <a:cubicBezTo>
                    <a:pt x="13105" y="15913"/>
                    <a:pt x="13308" y="16401"/>
                    <a:pt x="13471" y="16849"/>
                  </a:cubicBezTo>
                  <a:cubicBezTo>
                    <a:pt x="15262" y="21041"/>
                    <a:pt x="17052" y="25762"/>
                    <a:pt x="18110" y="30727"/>
                  </a:cubicBezTo>
                  <a:cubicBezTo>
                    <a:pt x="17052" y="29302"/>
                    <a:pt x="15058" y="26860"/>
                    <a:pt x="13186" y="25477"/>
                  </a:cubicBezTo>
                  <a:cubicBezTo>
                    <a:pt x="10460" y="23483"/>
                    <a:pt x="8018" y="19983"/>
                    <a:pt x="8018" y="19983"/>
                  </a:cubicBezTo>
                  <a:lnTo>
                    <a:pt x="8018" y="19983"/>
                  </a:lnTo>
                  <a:cubicBezTo>
                    <a:pt x="8017" y="19983"/>
                    <a:pt x="6878" y="24826"/>
                    <a:pt x="9890" y="28610"/>
                  </a:cubicBezTo>
                  <a:cubicBezTo>
                    <a:pt x="12110" y="31377"/>
                    <a:pt x="15862" y="31799"/>
                    <a:pt x="17735" y="31799"/>
                  </a:cubicBezTo>
                  <a:cubicBezTo>
                    <a:pt x="17952" y="31799"/>
                    <a:pt x="18144" y="31794"/>
                    <a:pt x="18306" y="31785"/>
                  </a:cubicBezTo>
                  <a:lnTo>
                    <a:pt x="18306" y="31785"/>
                  </a:lnTo>
                  <a:cubicBezTo>
                    <a:pt x="16823" y="31118"/>
                    <a:pt x="12173" y="28894"/>
                    <a:pt x="10093" y="25843"/>
                  </a:cubicBezTo>
                  <a:lnTo>
                    <a:pt x="10459" y="25599"/>
                  </a:lnTo>
                  <a:cubicBezTo>
                    <a:pt x="12616" y="28692"/>
                    <a:pt x="17785" y="31052"/>
                    <a:pt x="18762" y="31500"/>
                  </a:cubicBezTo>
                  <a:cubicBezTo>
                    <a:pt x="19535" y="30279"/>
                    <a:pt x="24419" y="22750"/>
                    <a:pt x="26128" y="17988"/>
                  </a:cubicBezTo>
                  <a:lnTo>
                    <a:pt x="26575" y="18151"/>
                  </a:lnTo>
                  <a:cubicBezTo>
                    <a:pt x="24703" y="23320"/>
                    <a:pt x="19128" y="31826"/>
                    <a:pt x="19047" y="31907"/>
                  </a:cubicBezTo>
                  <a:lnTo>
                    <a:pt x="18965" y="32070"/>
                  </a:lnTo>
                  <a:lnTo>
                    <a:pt x="18762" y="31988"/>
                  </a:lnTo>
                  <a:cubicBezTo>
                    <a:pt x="18726" y="31970"/>
                    <a:pt x="18567" y="31903"/>
                    <a:pt x="18315" y="31789"/>
                  </a:cubicBezTo>
                  <a:lnTo>
                    <a:pt x="18315" y="31789"/>
                  </a:lnTo>
                  <a:cubicBezTo>
                    <a:pt x="19372" y="37241"/>
                    <a:pt x="19494" y="42937"/>
                    <a:pt x="17704" y="48471"/>
                  </a:cubicBezTo>
                  <a:cubicBezTo>
                    <a:pt x="17581" y="47372"/>
                    <a:pt x="16971" y="44482"/>
                    <a:pt x="13430" y="41227"/>
                  </a:cubicBezTo>
                  <a:cubicBezTo>
                    <a:pt x="8954" y="37116"/>
                    <a:pt x="1" y="23972"/>
                    <a:pt x="0" y="23971"/>
                  </a:cubicBezTo>
                  <a:lnTo>
                    <a:pt x="0" y="23971"/>
                  </a:lnTo>
                  <a:cubicBezTo>
                    <a:pt x="0" y="23972"/>
                    <a:pt x="733" y="39477"/>
                    <a:pt x="5006" y="44604"/>
                  </a:cubicBezTo>
                  <a:cubicBezTo>
                    <a:pt x="8275" y="48486"/>
                    <a:pt x="14023" y="48949"/>
                    <a:pt x="16528" y="48949"/>
                  </a:cubicBezTo>
                  <a:cubicBezTo>
                    <a:pt x="17017" y="48949"/>
                    <a:pt x="17382" y="48932"/>
                    <a:pt x="17581" y="48918"/>
                  </a:cubicBezTo>
                  <a:lnTo>
                    <a:pt x="17581" y="48918"/>
                  </a:lnTo>
                  <a:cubicBezTo>
                    <a:pt x="17500" y="49163"/>
                    <a:pt x="17419" y="49407"/>
                    <a:pt x="17297" y="49651"/>
                  </a:cubicBezTo>
                  <a:cubicBezTo>
                    <a:pt x="14488" y="57221"/>
                    <a:pt x="13878" y="62552"/>
                    <a:pt x="13837" y="65360"/>
                  </a:cubicBezTo>
                  <a:lnTo>
                    <a:pt x="8506" y="65360"/>
                  </a:lnTo>
                  <a:lnTo>
                    <a:pt x="8506" y="89900"/>
                  </a:lnTo>
                  <a:lnTo>
                    <a:pt x="23157" y="89900"/>
                  </a:lnTo>
                  <a:lnTo>
                    <a:pt x="23157" y="65360"/>
                  </a:lnTo>
                  <a:lnTo>
                    <a:pt x="14733" y="65360"/>
                  </a:lnTo>
                  <a:cubicBezTo>
                    <a:pt x="14773" y="64180"/>
                    <a:pt x="14895" y="62593"/>
                    <a:pt x="15262" y="60558"/>
                  </a:cubicBezTo>
                  <a:lnTo>
                    <a:pt x="15262" y="60558"/>
                  </a:lnTo>
                  <a:cubicBezTo>
                    <a:pt x="15140" y="60598"/>
                    <a:pt x="15099" y="60598"/>
                    <a:pt x="15099" y="60598"/>
                  </a:cubicBezTo>
                  <a:lnTo>
                    <a:pt x="14977" y="60151"/>
                  </a:lnTo>
                  <a:cubicBezTo>
                    <a:pt x="15058" y="60151"/>
                    <a:pt x="24256" y="57546"/>
                    <a:pt x="30645" y="50953"/>
                  </a:cubicBezTo>
                  <a:lnTo>
                    <a:pt x="30971" y="51279"/>
                  </a:lnTo>
                  <a:cubicBezTo>
                    <a:pt x="25802" y="56610"/>
                    <a:pt x="18884" y="59337"/>
                    <a:pt x="16198" y="60273"/>
                  </a:cubicBezTo>
                  <a:cubicBezTo>
                    <a:pt x="18843" y="59907"/>
                    <a:pt x="25314" y="58971"/>
                    <a:pt x="28325" y="57017"/>
                  </a:cubicBezTo>
                  <a:cubicBezTo>
                    <a:pt x="32151" y="54535"/>
                    <a:pt x="35529" y="47087"/>
                    <a:pt x="35529" y="47087"/>
                  </a:cubicBezTo>
                  <a:lnTo>
                    <a:pt x="35529" y="47087"/>
                  </a:lnTo>
                  <a:cubicBezTo>
                    <a:pt x="35528" y="47087"/>
                    <a:pt x="23157" y="49814"/>
                    <a:pt x="19535" y="54290"/>
                  </a:cubicBezTo>
                  <a:cubicBezTo>
                    <a:pt x="17093" y="57383"/>
                    <a:pt x="15872" y="59093"/>
                    <a:pt x="15384" y="59866"/>
                  </a:cubicBezTo>
                  <a:cubicBezTo>
                    <a:pt x="15872" y="57180"/>
                    <a:pt x="16686" y="53883"/>
                    <a:pt x="18151" y="49976"/>
                  </a:cubicBezTo>
                  <a:cubicBezTo>
                    <a:pt x="19128" y="47413"/>
                    <a:pt x="19657" y="44808"/>
                    <a:pt x="19860" y="42203"/>
                  </a:cubicBezTo>
                  <a:lnTo>
                    <a:pt x="19860" y="42203"/>
                  </a:lnTo>
                  <a:cubicBezTo>
                    <a:pt x="19738" y="42285"/>
                    <a:pt x="19657" y="42325"/>
                    <a:pt x="19657" y="42325"/>
                  </a:cubicBezTo>
                  <a:lnTo>
                    <a:pt x="19453" y="41918"/>
                  </a:lnTo>
                  <a:cubicBezTo>
                    <a:pt x="19535" y="41878"/>
                    <a:pt x="27878" y="37442"/>
                    <a:pt x="30238" y="33250"/>
                  </a:cubicBezTo>
                  <a:lnTo>
                    <a:pt x="30645" y="33494"/>
                  </a:lnTo>
                  <a:cubicBezTo>
                    <a:pt x="28529" y="37279"/>
                    <a:pt x="21895" y="41104"/>
                    <a:pt x="20105" y="42081"/>
                  </a:cubicBezTo>
                  <a:cubicBezTo>
                    <a:pt x="21814" y="41918"/>
                    <a:pt x="27186" y="41104"/>
                    <a:pt x="30360" y="37157"/>
                  </a:cubicBezTo>
                  <a:cubicBezTo>
                    <a:pt x="34186" y="32436"/>
                    <a:pt x="33494" y="26576"/>
                    <a:pt x="33494" y="26576"/>
                  </a:cubicBezTo>
                  <a:lnTo>
                    <a:pt x="33494" y="26576"/>
                  </a:lnTo>
                  <a:cubicBezTo>
                    <a:pt x="33493" y="26576"/>
                    <a:pt x="26290" y="31541"/>
                    <a:pt x="23360" y="35366"/>
                  </a:cubicBezTo>
                  <a:cubicBezTo>
                    <a:pt x="21488" y="37808"/>
                    <a:pt x="20471" y="39884"/>
                    <a:pt x="19942" y="41064"/>
                  </a:cubicBezTo>
                  <a:cubicBezTo>
                    <a:pt x="20105" y="37930"/>
                    <a:pt x="19820" y="34796"/>
                    <a:pt x="19250" y="31744"/>
                  </a:cubicBezTo>
                  <a:cubicBezTo>
                    <a:pt x="21651" y="29872"/>
                    <a:pt x="30523" y="22587"/>
                    <a:pt x="31500" y="17134"/>
                  </a:cubicBezTo>
                  <a:cubicBezTo>
                    <a:pt x="32599" y="10826"/>
                    <a:pt x="31052" y="0"/>
                    <a:pt x="310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5" name="CustomShape 5"/>
            <p:cNvSpPr/>
            <p:nvPr/>
          </p:nvSpPr>
          <p:spPr>
            <a:xfrm>
              <a:off x="2321640" y="2733120"/>
              <a:ext cx="2126520" cy="2409840"/>
            </a:xfrm>
            <a:custGeom>
              <a:avLst/>
              <a:gdLst/>
              <a:ahLst/>
              <a:rect l="l" t="t" r="r" b="b"/>
              <a:pathLst>
                <a:path w="106343" h="120505">
                  <a:moveTo>
                    <a:pt x="105650" y="692"/>
                  </a:moveTo>
                  <a:lnTo>
                    <a:pt x="105650" y="119813"/>
                  </a:lnTo>
                  <a:lnTo>
                    <a:pt x="693" y="119813"/>
                  </a:lnTo>
                  <a:lnTo>
                    <a:pt x="693" y="692"/>
                  </a:lnTo>
                  <a:close/>
                  <a:moveTo>
                    <a:pt x="1" y="0"/>
                  </a:moveTo>
                  <a:lnTo>
                    <a:pt x="1" y="367"/>
                  </a:lnTo>
                  <a:lnTo>
                    <a:pt x="1" y="120505"/>
                  </a:lnTo>
                  <a:lnTo>
                    <a:pt x="106342" y="120505"/>
                  </a:lnTo>
                  <a:lnTo>
                    <a:pt x="1063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6" name="CustomShape 6"/>
            <p:cNvSpPr/>
            <p:nvPr/>
          </p:nvSpPr>
          <p:spPr>
            <a:xfrm>
              <a:off x="2321640" y="2936880"/>
              <a:ext cx="1947600" cy="2206440"/>
            </a:xfrm>
            <a:custGeom>
              <a:avLst/>
              <a:gdLst/>
              <a:ahLst/>
              <a:rect l="l" t="t" r="r" b="b"/>
              <a:pathLst>
                <a:path w="97389" h="110331">
                  <a:moveTo>
                    <a:pt x="96697" y="692"/>
                  </a:moveTo>
                  <a:lnTo>
                    <a:pt x="96697" y="109639"/>
                  </a:lnTo>
                  <a:lnTo>
                    <a:pt x="693" y="109639"/>
                  </a:lnTo>
                  <a:lnTo>
                    <a:pt x="693" y="692"/>
                  </a:lnTo>
                  <a:close/>
                  <a:moveTo>
                    <a:pt x="1" y="1"/>
                  </a:moveTo>
                  <a:lnTo>
                    <a:pt x="1" y="326"/>
                  </a:lnTo>
                  <a:lnTo>
                    <a:pt x="1" y="110331"/>
                  </a:lnTo>
                  <a:lnTo>
                    <a:pt x="97389" y="110331"/>
                  </a:lnTo>
                  <a:lnTo>
                    <a:pt x="973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7" name="CustomShape 7"/>
            <p:cNvSpPr/>
            <p:nvPr/>
          </p:nvSpPr>
          <p:spPr>
            <a:xfrm>
              <a:off x="4262040" y="2740680"/>
              <a:ext cx="179640" cy="2395080"/>
            </a:xfrm>
            <a:custGeom>
              <a:avLst/>
              <a:gdLst/>
              <a:ahLst/>
              <a:rect l="l" t="t" r="r" b="b"/>
              <a:pathLst>
                <a:path w="8995" h="119773">
                  <a:moveTo>
                    <a:pt x="8995" y="1"/>
                  </a:moveTo>
                  <a:lnTo>
                    <a:pt x="1" y="10134"/>
                  </a:lnTo>
                  <a:lnTo>
                    <a:pt x="1" y="119772"/>
                  </a:lnTo>
                  <a:lnTo>
                    <a:pt x="8995" y="119772"/>
                  </a:lnTo>
                  <a:lnTo>
                    <a:pt x="89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8" name="CustomShape 8"/>
            <p:cNvSpPr/>
            <p:nvPr/>
          </p:nvSpPr>
          <p:spPr>
            <a:xfrm>
              <a:off x="4354200" y="4694760"/>
              <a:ext cx="87480" cy="440640"/>
            </a:xfrm>
            <a:custGeom>
              <a:avLst/>
              <a:gdLst/>
              <a:ahLst/>
              <a:rect l="l" t="t" r="r" b="b"/>
              <a:pathLst>
                <a:path w="4396" h="22059">
                  <a:moveTo>
                    <a:pt x="0" y="1"/>
                  </a:moveTo>
                  <a:lnTo>
                    <a:pt x="0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9" name="CustomShape 9"/>
            <p:cNvSpPr/>
            <p:nvPr/>
          </p:nvSpPr>
          <p:spPr>
            <a:xfrm>
              <a:off x="4347720" y="4688280"/>
              <a:ext cx="100440" cy="454680"/>
            </a:xfrm>
            <a:custGeom>
              <a:avLst/>
              <a:gdLst/>
              <a:ahLst/>
              <a:rect l="l" t="t" r="r" b="b"/>
              <a:pathLst>
                <a:path w="5048" h="22751">
                  <a:moveTo>
                    <a:pt x="4355" y="652"/>
                  </a:moveTo>
                  <a:lnTo>
                    <a:pt x="4355" y="22059"/>
                  </a:lnTo>
                  <a:lnTo>
                    <a:pt x="693" y="22059"/>
                  </a:lnTo>
                  <a:lnTo>
                    <a:pt x="693" y="652"/>
                  </a:lnTo>
                  <a:close/>
                  <a:moveTo>
                    <a:pt x="326" y="1"/>
                  </a:moveTo>
                  <a:cubicBezTo>
                    <a:pt x="245" y="1"/>
                    <a:pt x="164" y="1"/>
                    <a:pt x="123" y="82"/>
                  </a:cubicBezTo>
                  <a:cubicBezTo>
                    <a:pt x="41" y="164"/>
                    <a:pt x="1" y="245"/>
                    <a:pt x="1" y="327"/>
                  </a:cubicBezTo>
                  <a:lnTo>
                    <a:pt x="1" y="22384"/>
                  </a:lnTo>
                  <a:cubicBezTo>
                    <a:pt x="1" y="22466"/>
                    <a:pt x="41" y="22588"/>
                    <a:pt x="123" y="22629"/>
                  </a:cubicBezTo>
                  <a:cubicBezTo>
                    <a:pt x="164" y="22710"/>
                    <a:pt x="245" y="22751"/>
                    <a:pt x="326" y="22751"/>
                  </a:cubicBezTo>
                  <a:lnTo>
                    <a:pt x="4722" y="22751"/>
                  </a:lnTo>
                  <a:cubicBezTo>
                    <a:pt x="4803" y="22751"/>
                    <a:pt x="4884" y="22710"/>
                    <a:pt x="4966" y="22629"/>
                  </a:cubicBezTo>
                  <a:cubicBezTo>
                    <a:pt x="5007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7" y="164"/>
                    <a:pt x="4966" y="82"/>
                  </a:cubicBezTo>
                  <a:cubicBezTo>
                    <a:pt x="4884" y="1"/>
                    <a:pt x="4803" y="1"/>
                    <a:pt x="4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0" name="CustomShape 10"/>
            <p:cNvSpPr/>
            <p:nvPr/>
          </p:nvSpPr>
          <p:spPr>
            <a:xfrm>
              <a:off x="4442040" y="4388760"/>
              <a:ext cx="379080" cy="747000"/>
            </a:xfrm>
            <a:custGeom>
              <a:avLst/>
              <a:gdLst/>
              <a:ahLst/>
              <a:rect l="l" t="t" r="r" b="b"/>
              <a:pathLst>
                <a:path w="18966" h="37361">
                  <a:moveTo>
                    <a:pt x="18965" y="0"/>
                  </a:moveTo>
                  <a:lnTo>
                    <a:pt x="1" y="15303"/>
                  </a:lnTo>
                  <a:lnTo>
                    <a:pt x="1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1" name="CustomShape 11"/>
            <p:cNvSpPr/>
            <p:nvPr/>
          </p:nvSpPr>
          <p:spPr>
            <a:xfrm>
              <a:off x="4434840" y="4382280"/>
              <a:ext cx="392760" cy="760680"/>
            </a:xfrm>
            <a:custGeom>
              <a:avLst/>
              <a:gdLst/>
              <a:ahLst/>
              <a:rect l="l" t="t" r="r" b="b"/>
              <a:pathLst>
                <a:path w="19658" h="38056">
                  <a:moveTo>
                    <a:pt x="19006" y="1062"/>
                  </a:moveTo>
                  <a:lnTo>
                    <a:pt x="19006" y="37364"/>
                  </a:lnTo>
                  <a:lnTo>
                    <a:pt x="692" y="37364"/>
                  </a:lnTo>
                  <a:lnTo>
                    <a:pt x="692" y="15794"/>
                  </a:lnTo>
                  <a:lnTo>
                    <a:pt x="19006" y="1062"/>
                  </a:lnTo>
                  <a:close/>
                  <a:moveTo>
                    <a:pt x="19343" y="0"/>
                  </a:moveTo>
                  <a:cubicBezTo>
                    <a:pt x="19260" y="0"/>
                    <a:pt x="19178" y="35"/>
                    <a:pt x="19128" y="85"/>
                  </a:cubicBezTo>
                  <a:lnTo>
                    <a:pt x="163" y="15347"/>
                  </a:lnTo>
                  <a:cubicBezTo>
                    <a:pt x="82" y="15428"/>
                    <a:pt x="0" y="15509"/>
                    <a:pt x="0" y="15632"/>
                  </a:cubicBezTo>
                  <a:lnTo>
                    <a:pt x="0" y="37689"/>
                  </a:lnTo>
                  <a:cubicBezTo>
                    <a:pt x="0" y="37771"/>
                    <a:pt x="41" y="37893"/>
                    <a:pt x="122" y="37934"/>
                  </a:cubicBezTo>
                  <a:cubicBezTo>
                    <a:pt x="163" y="38015"/>
                    <a:pt x="285" y="38056"/>
                    <a:pt x="367" y="38056"/>
                  </a:cubicBezTo>
                  <a:lnTo>
                    <a:pt x="19331" y="38056"/>
                  </a:lnTo>
                  <a:cubicBezTo>
                    <a:pt x="19413" y="38056"/>
                    <a:pt x="19494" y="38015"/>
                    <a:pt x="19576" y="37934"/>
                  </a:cubicBezTo>
                  <a:cubicBezTo>
                    <a:pt x="19616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94" y="45"/>
                  </a:cubicBezTo>
                  <a:cubicBezTo>
                    <a:pt x="19448" y="13"/>
                    <a:pt x="19395" y="0"/>
                    <a:pt x="193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2" name="CustomShape 12"/>
            <p:cNvSpPr/>
            <p:nvPr/>
          </p:nvSpPr>
          <p:spPr>
            <a:xfrm>
              <a:off x="1384200" y="4694760"/>
              <a:ext cx="87480" cy="440640"/>
            </a:xfrm>
            <a:custGeom>
              <a:avLst/>
              <a:gdLst/>
              <a:ahLst/>
              <a:rect l="l" t="t" r="r" b="b"/>
              <a:pathLst>
                <a:path w="4396" h="22059">
                  <a:moveTo>
                    <a:pt x="1" y="1"/>
                  </a:moveTo>
                  <a:lnTo>
                    <a:pt x="1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3" name="CustomShape 13"/>
            <p:cNvSpPr/>
            <p:nvPr/>
          </p:nvSpPr>
          <p:spPr>
            <a:xfrm>
              <a:off x="1377720" y="4688280"/>
              <a:ext cx="100440" cy="454680"/>
            </a:xfrm>
            <a:custGeom>
              <a:avLst/>
              <a:gdLst/>
              <a:ahLst/>
              <a:rect l="l" t="t" r="r" b="b"/>
              <a:pathLst>
                <a:path w="5047" h="22751">
                  <a:moveTo>
                    <a:pt x="4355" y="652"/>
                  </a:moveTo>
                  <a:lnTo>
                    <a:pt x="4355" y="22059"/>
                  </a:lnTo>
                  <a:lnTo>
                    <a:pt x="692" y="22059"/>
                  </a:lnTo>
                  <a:lnTo>
                    <a:pt x="692" y="652"/>
                  </a:lnTo>
                  <a:close/>
                  <a:moveTo>
                    <a:pt x="326" y="1"/>
                  </a:moveTo>
                  <a:cubicBezTo>
                    <a:pt x="244" y="1"/>
                    <a:pt x="163" y="1"/>
                    <a:pt x="82" y="82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22384"/>
                  </a:lnTo>
                  <a:cubicBezTo>
                    <a:pt x="0" y="22466"/>
                    <a:pt x="41" y="22588"/>
                    <a:pt x="82" y="22629"/>
                  </a:cubicBezTo>
                  <a:cubicBezTo>
                    <a:pt x="163" y="22710"/>
                    <a:pt x="244" y="22751"/>
                    <a:pt x="326" y="22751"/>
                  </a:cubicBezTo>
                  <a:lnTo>
                    <a:pt x="4721" y="22751"/>
                  </a:lnTo>
                  <a:cubicBezTo>
                    <a:pt x="4802" y="22751"/>
                    <a:pt x="4884" y="22710"/>
                    <a:pt x="4924" y="22629"/>
                  </a:cubicBezTo>
                  <a:cubicBezTo>
                    <a:pt x="5006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6" y="164"/>
                    <a:pt x="4924" y="82"/>
                  </a:cubicBezTo>
                  <a:cubicBezTo>
                    <a:pt x="4884" y="1"/>
                    <a:pt x="4802" y="1"/>
                    <a:pt x="47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4" name="CustomShape 14"/>
            <p:cNvSpPr/>
            <p:nvPr/>
          </p:nvSpPr>
          <p:spPr>
            <a:xfrm>
              <a:off x="1472040" y="4388760"/>
              <a:ext cx="379080" cy="747000"/>
            </a:xfrm>
            <a:custGeom>
              <a:avLst/>
              <a:gdLst/>
              <a:ahLst/>
              <a:rect l="l" t="t" r="r" b="b"/>
              <a:pathLst>
                <a:path w="18965" h="37361">
                  <a:moveTo>
                    <a:pt x="18965" y="0"/>
                  </a:moveTo>
                  <a:lnTo>
                    <a:pt x="0" y="15303"/>
                  </a:lnTo>
                  <a:lnTo>
                    <a:pt x="0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5" name="CustomShape 15"/>
            <p:cNvSpPr/>
            <p:nvPr/>
          </p:nvSpPr>
          <p:spPr>
            <a:xfrm>
              <a:off x="1464840" y="4382280"/>
              <a:ext cx="392760" cy="760680"/>
            </a:xfrm>
            <a:custGeom>
              <a:avLst/>
              <a:gdLst/>
              <a:ahLst/>
              <a:rect l="l" t="t" r="r" b="b"/>
              <a:pathLst>
                <a:path w="19658" h="38056">
                  <a:moveTo>
                    <a:pt x="18966" y="1062"/>
                  </a:moveTo>
                  <a:lnTo>
                    <a:pt x="18966" y="37364"/>
                  </a:lnTo>
                  <a:lnTo>
                    <a:pt x="693" y="37364"/>
                  </a:lnTo>
                  <a:lnTo>
                    <a:pt x="693" y="15794"/>
                  </a:lnTo>
                  <a:lnTo>
                    <a:pt x="18966" y="1062"/>
                  </a:lnTo>
                  <a:close/>
                  <a:moveTo>
                    <a:pt x="19314" y="0"/>
                  </a:moveTo>
                  <a:cubicBezTo>
                    <a:pt x="19239" y="0"/>
                    <a:pt x="19163" y="35"/>
                    <a:pt x="19088" y="85"/>
                  </a:cubicBezTo>
                  <a:lnTo>
                    <a:pt x="123" y="15347"/>
                  </a:lnTo>
                  <a:cubicBezTo>
                    <a:pt x="41" y="15428"/>
                    <a:pt x="1" y="15509"/>
                    <a:pt x="1" y="15632"/>
                  </a:cubicBezTo>
                  <a:lnTo>
                    <a:pt x="1" y="37689"/>
                  </a:lnTo>
                  <a:cubicBezTo>
                    <a:pt x="1" y="37771"/>
                    <a:pt x="41" y="37893"/>
                    <a:pt x="123" y="37934"/>
                  </a:cubicBezTo>
                  <a:cubicBezTo>
                    <a:pt x="164" y="38015"/>
                    <a:pt x="245" y="38056"/>
                    <a:pt x="367" y="38056"/>
                  </a:cubicBezTo>
                  <a:lnTo>
                    <a:pt x="19332" y="38056"/>
                  </a:lnTo>
                  <a:cubicBezTo>
                    <a:pt x="19413" y="38056"/>
                    <a:pt x="19495" y="38015"/>
                    <a:pt x="19576" y="37934"/>
                  </a:cubicBezTo>
                  <a:cubicBezTo>
                    <a:pt x="19617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54" y="45"/>
                  </a:cubicBezTo>
                  <a:cubicBezTo>
                    <a:pt x="19407" y="13"/>
                    <a:pt x="19361" y="0"/>
                    <a:pt x="193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6" name="CustomShape 16"/>
            <p:cNvSpPr/>
            <p:nvPr/>
          </p:nvSpPr>
          <p:spPr>
            <a:xfrm>
              <a:off x="1046160" y="4318920"/>
              <a:ext cx="4053960" cy="453960"/>
            </a:xfrm>
            <a:custGeom>
              <a:avLst/>
              <a:gdLst/>
              <a:ahLst/>
              <a:rect l="l" t="t" r="r" b="b"/>
              <a:pathLst>
                <a:path w="202713" h="22710">
                  <a:moveTo>
                    <a:pt x="202713" y="0"/>
                  </a:moveTo>
                  <a:lnTo>
                    <a:pt x="0" y="21285"/>
                  </a:lnTo>
                  <a:lnTo>
                    <a:pt x="82" y="22709"/>
                  </a:lnTo>
                  <a:lnTo>
                    <a:pt x="175039" y="22709"/>
                  </a:lnTo>
                  <a:lnTo>
                    <a:pt x="202713" y="1425"/>
                  </a:lnTo>
                  <a:lnTo>
                    <a:pt x="2027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7" name="CustomShape 17"/>
            <p:cNvSpPr/>
            <p:nvPr/>
          </p:nvSpPr>
          <p:spPr>
            <a:xfrm>
              <a:off x="1039680" y="4312080"/>
              <a:ext cx="4066920" cy="467280"/>
            </a:xfrm>
            <a:custGeom>
              <a:avLst/>
              <a:gdLst/>
              <a:ahLst/>
              <a:rect l="l" t="t" r="r" b="b"/>
              <a:pathLst>
                <a:path w="203365" h="23378">
                  <a:moveTo>
                    <a:pt x="202713" y="709"/>
                  </a:moveTo>
                  <a:lnTo>
                    <a:pt x="202713" y="1604"/>
                  </a:lnTo>
                  <a:lnTo>
                    <a:pt x="175214" y="22726"/>
                  </a:lnTo>
                  <a:lnTo>
                    <a:pt x="733" y="22726"/>
                  </a:lnTo>
                  <a:lnTo>
                    <a:pt x="693" y="21912"/>
                  </a:lnTo>
                  <a:lnTo>
                    <a:pt x="202713" y="709"/>
                  </a:lnTo>
                  <a:close/>
                  <a:moveTo>
                    <a:pt x="203071" y="1"/>
                  </a:moveTo>
                  <a:cubicBezTo>
                    <a:pt x="203044" y="1"/>
                    <a:pt x="203020" y="6"/>
                    <a:pt x="202998" y="17"/>
                  </a:cubicBezTo>
                  <a:lnTo>
                    <a:pt x="286" y="21261"/>
                  </a:lnTo>
                  <a:cubicBezTo>
                    <a:pt x="123" y="21302"/>
                    <a:pt x="1" y="21464"/>
                    <a:pt x="1" y="21627"/>
                  </a:cubicBezTo>
                  <a:lnTo>
                    <a:pt x="82" y="23051"/>
                  </a:lnTo>
                  <a:cubicBezTo>
                    <a:pt x="82" y="23255"/>
                    <a:pt x="204" y="23377"/>
                    <a:pt x="408" y="23377"/>
                  </a:cubicBezTo>
                  <a:lnTo>
                    <a:pt x="175365" y="23377"/>
                  </a:lnTo>
                  <a:cubicBezTo>
                    <a:pt x="175446" y="23377"/>
                    <a:pt x="175527" y="23377"/>
                    <a:pt x="175568" y="23296"/>
                  </a:cubicBezTo>
                  <a:lnTo>
                    <a:pt x="203242" y="2052"/>
                  </a:lnTo>
                  <a:cubicBezTo>
                    <a:pt x="203323" y="1970"/>
                    <a:pt x="203364" y="1889"/>
                    <a:pt x="203364" y="1767"/>
                  </a:cubicBezTo>
                  <a:lnTo>
                    <a:pt x="203364" y="342"/>
                  </a:lnTo>
                  <a:cubicBezTo>
                    <a:pt x="203364" y="220"/>
                    <a:pt x="203323" y="139"/>
                    <a:pt x="203283" y="98"/>
                  </a:cubicBezTo>
                  <a:cubicBezTo>
                    <a:pt x="203223" y="39"/>
                    <a:pt x="203142" y="1"/>
                    <a:pt x="203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8" name="CustomShape 18"/>
            <p:cNvSpPr/>
            <p:nvPr/>
          </p:nvSpPr>
          <p:spPr>
            <a:xfrm>
              <a:off x="1047960" y="4318920"/>
              <a:ext cx="4052160" cy="424440"/>
            </a:xfrm>
            <a:custGeom>
              <a:avLst/>
              <a:gdLst/>
              <a:ahLst/>
              <a:rect l="l" t="t" r="r" b="b"/>
              <a:pathLst>
                <a:path w="202632" h="21245">
                  <a:moveTo>
                    <a:pt x="44157" y="0"/>
                  </a:moveTo>
                  <a:lnTo>
                    <a:pt x="1" y="21244"/>
                  </a:lnTo>
                  <a:lnTo>
                    <a:pt x="174958" y="21244"/>
                  </a:lnTo>
                  <a:lnTo>
                    <a:pt x="2026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9" name="CustomShape 19"/>
            <p:cNvSpPr/>
            <p:nvPr/>
          </p:nvSpPr>
          <p:spPr>
            <a:xfrm>
              <a:off x="1040760" y="4311360"/>
              <a:ext cx="4066920" cy="439200"/>
            </a:xfrm>
            <a:custGeom>
              <a:avLst/>
              <a:gdLst/>
              <a:ahLst/>
              <a:rect l="l" t="t" r="r" b="b"/>
              <a:pathLst>
                <a:path w="203364" h="21977">
                  <a:moveTo>
                    <a:pt x="201980" y="692"/>
                  </a:moveTo>
                  <a:lnTo>
                    <a:pt x="175226" y="21285"/>
                  </a:lnTo>
                  <a:lnTo>
                    <a:pt x="1832" y="21285"/>
                  </a:lnTo>
                  <a:lnTo>
                    <a:pt x="44564" y="692"/>
                  </a:lnTo>
                  <a:close/>
                  <a:moveTo>
                    <a:pt x="44523" y="0"/>
                  </a:moveTo>
                  <a:lnTo>
                    <a:pt x="44360" y="41"/>
                  </a:lnTo>
                  <a:lnTo>
                    <a:pt x="204" y="21326"/>
                  </a:lnTo>
                  <a:cubicBezTo>
                    <a:pt x="82" y="21407"/>
                    <a:pt x="1" y="21570"/>
                    <a:pt x="41" y="21692"/>
                  </a:cubicBezTo>
                  <a:cubicBezTo>
                    <a:pt x="82" y="21855"/>
                    <a:pt x="204" y="21977"/>
                    <a:pt x="367" y="21977"/>
                  </a:cubicBezTo>
                  <a:lnTo>
                    <a:pt x="175324" y="21977"/>
                  </a:lnTo>
                  <a:cubicBezTo>
                    <a:pt x="175405" y="21977"/>
                    <a:pt x="175486" y="21936"/>
                    <a:pt x="175527" y="21895"/>
                  </a:cubicBezTo>
                  <a:lnTo>
                    <a:pt x="203201" y="611"/>
                  </a:lnTo>
                  <a:cubicBezTo>
                    <a:pt x="203323" y="529"/>
                    <a:pt x="203364" y="407"/>
                    <a:pt x="203323" y="244"/>
                  </a:cubicBezTo>
                  <a:cubicBezTo>
                    <a:pt x="203282" y="122"/>
                    <a:pt x="203160" y="0"/>
                    <a:pt x="2029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0" name="CustomShape 20"/>
            <p:cNvSpPr/>
            <p:nvPr/>
          </p:nvSpPr>
          <p:spPr>
            <a:xfrm>
              <a:off x="3972600" y="4501080"/>
              <a:ext cx="604440" cy="170640"/>
            </a:xfrm>
            <a:custGeom>
              <a:avLst/>
              <a:gdLst/>
              <a:ahLst/>
              <a:rect l="l" t="t" r="r" b="b"/>
              <a:pathLst>
                <a:path w="30239" h="8548">
                  <a:moveTo>
                    <a:pt x="10704" y="1"/>
                  </a:moveTo>
                  <a:lnTo>
                    <a:pt x="0" y="8547"/>
                  </a:lnTo>
                  <a:lnTo>
                    <a:pt x="18558" y="8547"/>
                  </a:lnTo>
                  <a:lnTo>
                    <a:pt x="30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1" name="CustomShape 21"/>
            <p:cNvSpPr/>
            <p:nvPr/>
          </p:nvSpPr>
          <p:spPr>
            <a:xfrm>
              <a:off x="3965040" y="4494600"/>
              <a:ext cx="619200" cy="184320"/>
            </a:xfrm>
            <a:custGeom>
              <a:avLst/>
              <a:gdLst/>
              <a:ahLst/>
              <a:rect l="l" t="t" r="r" b="b"/>
              <a:pathLst>
                <a:path w="30971" h="9239">
                  <a:moveTo>
                    <a:pt x="29546" y="651"/>
                  </a:moveTo>
                  <a:lnTo>
                    <a:pt x="18831" y="8546"/>
                  </a:lnTo>
                  <a:lnTo>
                    <a:pt x="1343" y="8546"/>
                  </a:lnTo>
                  <a:lnTo>
                    <a:pt x="11192" y="651"/>
                  </a:lnTo>
                  <a:close/>
                  <a:moveTo>
                    <a:pt x="11070" y="0"/>
                  </a:moveTo>
                  <a:cubicBezTo>
                    <a:pt x="10988" y="0"/>
                    <a:pt x="10907" y="0"/>
                    <a:pt x="10866" y="41"/>
                  </a:cubicBezTo>
                  <a:lnTo>
                    <a:pt x="163" y="8628"/>
                  </a:lnTo>
                  <a:cubicBezTo>
                    <a:pt x="41" y="8709"/>
                    <a:pt x="0" y="8872"/>
                    <a:pt x="82" y="8994"/>
                  </a:cubicBezTo>
                  <a:cubicBezTo>
                    <a:pt x="122" y="9116"/>
                    <a:pt x="244" y="9238"/>
                    <a:pt x="366" y="9238"/>
                  </a:cubicBezTo>
                  <a:lnTo>
                    <a:pt x="18924" y="9238"/>
                  </a:lnTo>
                  <a:cubicBezTo>
                    <a:pt x="18965" y="9238"/>
                    <a:pt x="19046" y="9198"/>
                    <a:pt x="19128" y="9157"/>
                  </a:cubicBezTo>
                  <a:lnTo>
                    <a:pt x="30808" y="611"/>
                  </a:lnTo>
                  <a:cubicBezTo>
                    <a:pt x="30889" y="529"/>
                    <a:pt x="30971" y="366"/>
                    <a:pt x="30889" y="204"/>
                  </a:cubicBezTo>
                  <a:cubicBezTo>
                    <a:pt x="30849" y="81"/>
                    <a:pt x="30726" y="0"/>
                    <a:pt x="306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2" name="CustomShape 22"/>
            <p:cNvSpPr/>
            <p:nvPr/>
          </p:nvSpPr>
          <p:spPr>
            <a:xfrm>
              <a:off x="4547160" y="4318920"/>
              <a:ext cx="553320" cy="453960"/>
            </a:xfrm>
            <a:custGeom>
              <a:avLst/>
              <a:gdLst/>
              <a:ahLst/>
              <a:rect l="l" t="t" r="r" b="b"/>
              <a:pathLst>
                <a:path w="27675" h="22710">
                  <a:moveTo>
                    <a:pt x="27675" y="0"/>
                  </a:moveTo>
                  <a:lnTo>
                    <a:pt x="1" y="21244"/>
                  </a:lnTo>
                  <a:lnTo>
                    <a:pt x="1" y="22709"/>
                  </a:lnTo>
                  <a:lnTo>
                    <a:pt x="27675" y="1425"/>
                  </a:lnTo>
                  <a:lnTo>
                    <a:pt x="276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3" name="CustomShape 23"/>
            <p:cNvSpPr/>
            <p:nvPr/>
          </p:nvSpPr>
          <p:spPr>
            <a:xfrm>
              <a:off x="4540680" y="4311720"/>
              <a:ext cx="566280" cy="467640"/>
            </a:xfrm>
            <a:custGeom>
              <a:avLst/>
              <a:gdLst/>
              <a:ahLst/>
              <a:rect l="l" t="t" r="r" b="b"/>
              <a:pathLst>
                <a:path w="28327" h="23391">
                  <a:moveTo>
                    <a:pt x="27675" y="1044"/>
                  </a:moveTo>
                  <a:lnTo>
                    <a:pt x="27675" y="1614"/>
                  </a:lnTo>
                  <a:lnTo>
                    <a:pt x="652" y="22370"/>
                  </a:lnTo>
                  <a:lnTo>
                    <a:pt x="652" y="22370"/>
                  </a:lnTo>
                  <a:lnTo>
                    <a:pt x="652" y="21800"/>
                  </a:lnTo>
                  <a:lnTo>
                    <a:pt x="27675" y="1044"/>
                  </a:lnTo>
                  <a:close/>
                  <a:moveTo>
                    <a:pt x="27999" y="0"/>
                  </a:moveTo>
                  <a:cubicBezTo>
                    <a:pt x="27920" y="0"/>
                    <a:pt x="27845" y="20"/>
                    <a:pt x="27797" y="68"/>
                  </a:cubicBezTo>
                  <a:lnTo>
                    <a:pt x="123" y="21352"/>
                  </a:lnTo>
                  <a:cubicBezTo>
                    <a:pt x="42" y="21393"/>
                    <a:pt x="1" y="21515"/>
                    <a:pt x="1" y="21596"/>
                  </a:cubicBezTo>
                  <a:lnTo>
                    <a:pt x="1" y="23061"/>
                  </a:lnTo>
                  <a:cubicBezTo>
                    <a:pt x="1" y="23184"/>
                    <a:pt x="82" y="23306"/>
                    <a:pt x="164" y="23346"/>
                  </a:cubicBezTo>
                  <a:cubicBezTo>
                    <a:pt x="210" y="23377"/>
                    <a:pt x="263" y="23391"/>
                    <a:pt x="315" y="23391"/>
                  </a:cubicBezTo>
                  <a:cubicBezTo>
                    <a:pt x="398" y="23391"/>
                    <a:pt x="480" y="23356"/>
                    <a:pt x="530" y="23306"/>
                  </a:cubicBezTo>
                  <a:lnTo>
                    <a:pt x="28204" y="2062"/>
                  </a:lnTo>
                  <a:cubicBezTo>
                    <a:pt x="28285" y="1980"/>
                    <a:pt x="28326" y="1899"/>
                    <a:pt x="28326" y="1777"/>
                  </a:cubicBezTo>
                  <a:lnTo>
                    <a:pt x="28326" y="352"/>
                  </a:lnTo>
                  <a:cubicBezTo>
                    <a:pt x="28326" y="230"/>
                    <a:pt x="28245" y="108"/>
                    <a:pt x="28163" y="27"/>
                  </a:cubicBezTo>
                  <a:cubicBezTo>
                    <a:pt x="28113" y="10"/>
                    <a:pt x="28055" y="0"/>
                    <a:pt x="279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4" name="CustomShape 24"/>
            <p:cNvSpPr/>
            <p:nvPr/>
          </p:nvSpPr>
          <p:spPr>
            <a:xfrm>
              <a:off x="4079160" y="4331160"/>
              <a:ext cx="731520" cy="226440"/>
            </a:xfrm>
            <a:custGeom>
              <a:avLst/>
              <a:gdLst/>
              <a:ahLst/>
              <a:rect l="l" t="t" r="r" b="b"/>
              <a:pathLst>
                <a:path w="36588" h="11347">
                  <a:moveTo>
                    <a:pt x="33128" y="1"/>
                  </a:moveTo>
                  <a:cubicBezTo>
                    <a:pt x="32599" y="1"/>
                    <a:pt x="32274" y="42"/>
                    <a:pt x="32233" y="42"/>
                  </a:cubicBezTo>
                  <a:lnTo>
                    <a:pt x="367" y="42"/>
                  </a:lnTo>
                  <a:cubicBezTo>
                    <a:pt x="164" y="42"/>
                    <a:pt x="1" y="204"/>
                    <a:pt x="1" y="367"/>
                  </a:cubicBezTo>
                  <a:cubicBezTo>
                    <a:pt x="1" y="571"/>
                    <a:pt x="164" y="733"/>
                    <a:pt x="367" y="733"/>
                  </a:cubicBezTo>
                  <a:lnTo>
                    <a:pt x="32274" y="733"/>
                  </a:lnTo>
                  <a:lnTo>
                    <a:pt x="32314" y="693"/>
                  </a:lnTo>
                  <a:lnTo>
                    <a:pt x="33128" y="693"/>
                  </a:lnTo>
                  <a:cubicBezTo>
                    <a:pt x="33698" y="693"/>
                    <a:pt x="34430" y="733"/>
                    <a:pt x="35000" y="896"/>
                  </a:cubicBezTo>
                  <a:cubicBezTo>
                    <a:pt x="35285" y="1018"/>
                    <a:pt x="35529" y="1140"/>
                    <a:pt x="35692" y="1263"/>
                  </a:cubicBezTo>
                  <a:cubicBezTo>
                    <a:pt x="35814" y="1385"/>
                    <a:pt x="35896" y="1547"/>
                    <a:pt x="35896" y="1751"/>
                  </a:cubicBezTo>
                  <a:cubicBezTo>
                    <a:pt x="35896" y="1873"/>
                    <a:pt x="35855" y="1995"/>
                    <a:pt x="35814" y="2158"/>
                  </a:cubicBezTo>
                  <a:cubicBezTo>
                    <a:pt x="35611" y="2687"/>
                    <a:pt x="35285" y="3053"/>
                    <a:pt x="34675" y="3379"/>
                  </a:cubicBezTo>
                  <a:cubicBezTo>
                    <a:pt x="33739" y="3867"/>
                    <a:pt x="32274" y="4193"/>
                    <a:pt x="30198" y="4356"/>
                  </a:cubicBezTo>
                  <a:cubicBezTo>
                    <a:pt x="28082" y="4559"/>
                    <a:pt x="25355" y="4640"/>
                    <a:pt x="21936" y="4762"/>
                  </a:cubicBezTo>
                  <a:cubicBezTo>
                    <a:pt x="17256" y="4925"/>
                    <a:pt x="14326" y="6431"/>
                    <a:pt x="12535" y="7896"/>
                  </a:cubicBezTo>
                  <a:cubicBezTo>
                    <a:pt x="10745" y="9402"/>
                    <a:pt x="10094" y="10867"/>
                    <a:pt x="10094" y="10867"/>
                  </a:cubicBezTo>
                  <a:cubicBezTo>
                    <a:pt x="10012" y="11071"/>
                    <a:pt x="10094" y="11274"/>
                    <a:pt x="10256" y="11315"/>
                  </a:cubicBezTo>
                  <a:cubicBezTo>
                    <a:pt x="10311" y="11337"/>
                    <a:pt x="10365" y="11347"/>
                    <a:pt x="10417" y="11347"/>
                  </a:cubicBezTo>
                  <a:cubicBezTo>
                    <a:pt x="10557" y="11347"/>
                    <a:pt x="10674" y="11271"/>
                    <a:pt x="10704" y="11152"/>
                  </a:cubicBezTo>
                  <a:cubicBezTo>
                    <a:pt x="10785" y="11030"/>
                    <a:pt x="11396" y="9646"/>
                    <a:pt x="13105" y="8303"/>
                  </a:cubicBezTo>
                  <a:cubicBezTo>
                    <a:pt x="14814" y="6960"/>
                    <a:pt x="17582" y="5576"/>
                    <a:pt x="21936" y="5454"/>
                  </a:cubicBezTo>
                  <a:cubicBezTo>
                    <a:pt x="26535" y="5292"/>
                    <a:pt x="29872" y="5169"/>
                    <a:pt x="32192" y="4803"/>
                  </a:cubicBezTo>
                  <a:cubicBezTo>
                    <a:pt x="33372" y="4640"/>
                    <a:pt x="34268" y="4356"/>
                    <a:pt x="35000" y="3989"/>
                  </a:cubicBezTo>
                  <a:cubicBezTo>
                    <a:pt x="35692" y="3623"/>
                    <a:pt x="36180" y="3094"/>
                    <a:pt x="36425" y="2402"/>
                  </a:cubicBezTo>
                  <a:cubicBezTo>
                    <a:pt x="36547" y="2199"/>
                    <a:pt x="36587" y="1954"/>
                    <a:pt x="36587" y="1751"/>
                  </a:cubicBezTo>
                  <a:cubicBezTo>
                    <a:pt x="36587" y="1344"/>
                    <a:pt x="36384" y="1018"/>
                    <a:pt x="36140" y="774"/>
                  </a:cubicBezTo>
                  <a:cubicBezTo>
                    <a:pt x="35773" y="408"/>
                    <a:pt x="35244" y="245"/>
                    <a:pt x="34675" y="123"/>
                  </a:cubicBezTo>
                  <a:cubicBezTo>
                    <a:pt x="34146" y="42"/>
                    <a:pt x="33576" y="1"/>
                    <a:pt x="33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5" name="CustomShape 25"/>
            <p:cNvSpPr/>
            <p:nvPr/>
          </p:nvSpPr>
          <p:spPr>
            <a:xfrm>
              <a:off x="4161240" y="4510800"/>
              <a:ext cx="209520" cy="140760"/>
            </a:xfrm>
            <a:custGeom>
              <a:avLst/>
              <a:gdLst/>
              <a:ahLst/>
              <a:rect l="l" t="t" r="r" b="b"/>
              <a:pathLst>
                <a:path w="10500" h="7052">
                  <a:moveTo>
                    <a:pt x="6975" y="1"/>
                  </a:moveTo>
                  <a:cubicBezTo>
                    <a:pt x="5952" y="1"/>
                    <a:pt x="4660" y="133"/>
                    <a:pt x="3581" y="662"/>
                  </a:cubicBezTo>
                  <a:cubicBezTo>
                    <a:pt x="2279" y="1354"/>
                    <a:pt x="1058" y="3714"/>
                    <a:pt x="366" y="5342"/>
                  </a:cubicBezTo>
                  <a:cubicBezTo>
                    <a:pt x="0" y="6156"/>
                    <a:pt x="611" y="7052"/>
                    <a:pt x="1506" y="7052"/>
                  </a:cubicBezTo>
                  <a:lnTo>
                    <a:pt x="5535" y="7052"/>
                  </a:lnTo>
                  <a:cubicBezTo>
                    <a:pt x="5861" y="7052"/>
                    <a:pt x="6227" y="6930"/>
                    <a:pt x="6430" y="6645"/>
                  </a:cubicBezTo>
                  <a:lnTo>
                    <a:pt x="10500" y="2087"/>
                  </a:lnTo>
                  <a:cubicBezTo>
                    <a:pt x="10500" y="2087"/>
                    <a:pt x="10337" y="337"/>
                    <a:pt x="8750" y="133"/>
                  </a:cubicBezTo>
                  <a:cubicBezTo>
                    <a:pt x="8750" y="133"/>
                    <a:pt x="7997" y="1"/>
                    <a:pt x="69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6" name="CustomShape 26"/>
            <p:cNvSpPr/>
            <p:nvPr/>
          </p:nvSpPr>
          <p:spPr>
            <a:xfrm>
              <a:off x="4281840" y="4534920"/>
              <a:ext cx="57600" cy="95040"/>
            </a:xfrm>
            <a:custGeom>
              <a:avLst/>
              <a:gdLst/>
              <a:ahLst/>
              <a:rect l="l" t="t" r="r" b="b"/>
              <a:pathLst>
                <a:path w="2890" h="4779">
                  <a:moveTo>
                    <a:pt x="2677" y="1"/>
                  </a:moveTo>
                  <a:cubicBezTo>
                    <a:pt x="2651" y="1"/>
                    <a:pt x="2627" y="6"/>
                    <a:pt x="2605" y="17"/>
                  </a:cubicBezTo>
                  <a:cubicBezTo>
                    <a:pt x="244" y="1360"/>
                    <a:pt x="0" y="3435"/>
                    <a:pt x="0" y="4249"/>
                  </a:cubicBezTo>
                  <a:cubicBezTo>
                    <a:pt x="0" y="4494"/>
                    <a:pt x="0" y="4616"/>
                    <a:pt x="0" y="4616"/>
                  </a:cubicBezTo>
                  <a:cubicBezTo>
                    <a:pt x="41" y="4738"/>
                    <a:pt x="122" y="4778"/>
                    <a:pt x="204" y="4778"/>
                  </a:cubicBezTo>
                  <a:cubicBezTo>
                    <a:pt x="285" y="4738"/>
                    <a:pt x="367" y="4656"/>
                    <a:pt x="367" y="4575"/>
                  </a:cubicBezTo>
                  <a:lnTo>
                    <a:pt x="326" y="4494"/>
                  </a:lnTo>
                  <a:cubicBezTo>
                    <a:pt x="326" y="4453"/>
                    <a:pt x="326" y="4372"/>
                    <a:pt x="326" y="4249"/>
                  </a:cubicBezTo>
                  <a:cubicBezTo>
                    <a:pt x="326" y="3476"/>
                    <a:pt x="570" y="1563"/>
                    <a:pt x="2768" y="302"/>
                  </a:cubicBezTo>
                  <a:cubicBezTo>
                    <a:pt x="2849" y="261"/>
                    <a:pt x="2890" y="180"/>
                    <a:pt x="2849" y="98"/>
                  </a:cubicBezTo>
                  <a:cubicBezTo>
                    <a:pt x="2819" y="39"/>
                    <a:pt x="2746" y="1"/>
                    <a:pt x="26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7" name="CustomShape 27"/>
            <p:cNvSpPr/>
            <p:nvPr/>
          </p:nvSpPr>
          <p:spPr>
            <a:xfrm>
              <a:off x="2554560" y="4443480"/>
              <a:ext cx="1617840" cy="252720"/>
            </a:xfrm>
            <a:custGeom>
              <a:avLst/>
              <a:gdLst/>
              <a:ahLst/>
              <a:rect l="l" t="t" r="r" b="b"/>
              <a:pathLst>
                <a:path w="80906" h="12657">
                  <a:moveTo>
                    <a:pt x="15831" y="0"/>
                  </a:moveTo>
                  <a:lnTo>
                    <a:pt x="0" y="12657"/>
                  </a:lnTo>
                  <a:lnTo>
                    <a:pt x="65075" y="12657"/>
                  </a:lnTo>
                  <a:lnTo>
                    <a:pt x="80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8" name="CustomShape 28"/>
            <p:cNvSpPr/>
            <p:nvPr/>
          </p:nvSpPr>
          <p:spPr>
            <a:xfrm>
              <a:off x="2547360" y="4437000"/>
              <a:ext cx="1632600" cy="265680"/>
            </a:xfrm>
            <a:custGeom>
              <a:avLst/>
              <a:gdLst/>
              <a:ahLst/>
              <a:rect l="l" t="t" r="r" b="b"/>
              <a:pathLst>
                <a:path w="81640" h="13309">
                  <a:moveTo>
                    <a:pt x="80296" y="692"/>
                  </a:moveTo>
                  <a:lnTo>
                    <a:pt x="65340" y="12617"/>
                  </a:lnTo>
                  <a:lnTo>
                    <a:pt x="1344" y="12617"/>
                  </a:lnTo>
                  <a:lnTo>
                    <a:pt x="16320" y="692"/>
                  </a:lnTo>
                  <a:close/>
                  <a:moveTo>
                    <a:pt x="16198" y="1"/>
                  </a:moveTo>
                  <a:cubicBezTo>
                    <a:pt x="16117" y="1"/>
                    <a:pt x="16035" y="41"/>
                    <a:pt x="15995" y="82"/>
                  </a:cubicBezTo>
                  <a:lnTo>
                    <a:pt x="164" y="12698"/>
                  </a:lnTo>
                  <a:cubicBezTo>
                    <a:pt x="42" y="12779"/>
                    <a:pt x="1" y="12942"/>
                    <a:pt x="42" y="13064"/>
                  </a:cubicBezTo>
                  <a:cubicBezTo>
                    <a:pt x="82" y="13227"/>
                    <a:pt x="204" y="13309"/>
                    <a:pt x="367" y="13309"/>
                  </a:cubicBezTo>
                  <a:lnTo>
                    <a:pt x="65442" y="13309"/>
                  </a:lnTo>
                  <a:cubicBezTo>
                    <a:pt x="65523" y="13309"/>
                    <a:pt x="65605" y="13268"/>
                    <a:pt x="65645" y="13227"/>
                  </a:cubicBezTo>
                  <a:lnTo>
                    <a:pt x="81476" y="611"/>
                  </a:lnTo>
                  <a:cubicBezTo>
                    <a:pt x="81598" y="530"/>
                    <a:pt x="81639" y="367"/>
                    <a:pt x="81598" y="245"/>
                  </a:cubicBezTo>
                  <a:cubicBezTo>
                    <a:pt x="81558" y="82"/>
                    <a:pt x="81436" y="1"/>
                    <a:pt x="812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9" name="CustomShape 29"/>
            <p:cNvSpPr/>
            <p:nvPr/>
          </p:nvSpPr>
          <p:spPr>
            <a:xfrm>
              <a:off x="3849480" y="4436640"/>
              <a:ext cx="330120" cy="281880"/>
            </a:xfrm>
            <a:custGeom>
              <a:avLst/>
              <a:gdLst/>
              <a:ahLst/>
              <a:rect l="l" t="t" r="r" b="b"/>
              <a:pathLst>
                <a:path w="16524" h="14113">
                  <a:moveTo>
                    <a:pt x="16180" y="1"/>
                  </a:moveTo>
                  <a:cubicBezTo>
                    <a:pt x="16104" y="1"/>
                    <a:pt x="16029" y="36"/>
                    <a:pt x="15953" y="86"/>
                  </a:cubicBezTo>
                  <a:lnTo>
                    <a:pt x="122" y="12702"/>
                  </a:lnTo>
                  <a:cubicBezTo>
                    <a:pt x="41" y="12783"/>
                    <a:pt x="0" y="12865"/>
                    <a:pt x="0" y="12987"/>
                  </a:cubicBezTo>
                  <a:lnTo>
                    <a:pt x="0" y="13760"/>
                  </a:lnTo>
                  <a:cubicBezTo>
                    <a:pt x="0" y="13882"/>
                    <a:pt x="82" y="14004"/>
                    <a:pt x="204" y="14086"/>
                  </a:cubicBezTo>
                  <a:cubicBezTo>
                    <a:pt x="254" y="14103"/>
                    <a:pt x="305" y="14113"/>
                    <a:pt x="352" y="14113"/>
                  </a:cubicBezTo>
                  <a:cubicBezTo>
                    <a:pt x="420" y="14113"/>
                    <a:pt x="482" y="14093"/>
                    <a:pt x="529" y="14045"/>
                  </a:cubicBezTo>
                  <a:lnTo>
                    <a:pt x="16360" y="1388"/>
                  </a:lnTo>
                  <a:cubicBezTo>
                    <a:pt x="16442" y="1348"/>
                    <a:pt x="16523" y="1225"/>
                    <a:pt x="16523" y="1144"/>
                  </a:cubicBezTo>
                  <a:lnTo>
                    <a:pt x="16523" y="330"/>
                  </a:lnTo>
                  <a:cubicBezTo>
                    <a:pt x="16523" y="208"/>
                    <a:pt x="16442" y="86"/>
                    <a:pt x="16320" y="45"/>
                  </a:cubicBezTo>
                  <a:cubicBezTo>
                    <a:pt x="16273" y="14"/>
                    <a:pt x="16226" y="1"/>
                    <a:pt x="161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0" name="CustomShape 30"/>
            <p:cNvSpPr/>
            <p:nvPr/>
          </p:nvSpPr>
          <p:spPr>
            <a:xfrm>
              <a:off x="2554560" y="4696560"/>
              <a:ext cx="1301040" cy="15120"/>
            </a:xfrm>
            <a:custGeom>
              <a:avLst/>
              <a:gdLst/>
              <a:ahLst/>
              <a:rect l="l" t="t" r="r" b="b"/>
              <a:pathLst>
                <a:path w="65075" h="775">
                  <a:moveTo>
                    <a:pt x="0" y="1"/>
                  </a:moveTo>
                  <a:lnTo>
                    <a:pt x="0" y="774"/>
                  </a:lnTo>
                  <a:lnTo>
                    <a:pt x="65075" y="774"/>
                  </a:lnTo>
                  <a:lnTo>
                    <a:pt x="650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1" name="CustomShape 31"/>
            <p:cNvSpPr/>
            <p:nvPr/>
          </p:nvSpPr>
          <p:spPr>
            <a:xfrm>
              <a:off x="2547360" y="4689360"/>
              <a:ext cx="1315800" cy="29880"/>
            </a:xfrm>
            <a:custGeom>
              <a:avLst/>
              <a:gdLst/>
              <a:ahLst/>
              <a:rect l="l" t="t" r="r" b="b"/>
              <a:pathLst>
                <a:path w="65809" h="1507">
                  <a:moveTo>
                    <a:pt x="65116" y="693"/>
                  </a:moveTo>
                  <a:lnTo>
                    <a:pt x="65116" y="815"/>
                  </a:lnTo>
                  <a:lnTo>
                    <a:pt x="693" y="81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4" y="41"/>
                    <a:pt x="123" y="123"/>
                  </a:cubicBezTo>
                  <a:cubicBezTo>
                    <a:pt x="42" y="163"/>
                    <a:pt x="1" y="286"/>
                    <a:pt x="1" y="367"/>
                  </a:cubicBezTo>
                  <a:lnTo>
                    <a:pt x="1" y="1140"/>
                  </a:lnTo>
                  <a:cubicBezTo>
                    <a:pt x="1" y="1222"/>
                    <a:pt x="42" y="1344"/>
                    <a:pt x="123" y="1384"/>
                  </a:cubicBezTo>
                  <a:cubicBezTo>
                    <a:pt x="164" y="1466"/>
                    <a:pt x="286" y="1506"/>
                    <a:pt x="367" y="1506"/>
                  </a:cubicBezTo>
                  <a:lnTo>
                    <a:pt x="65442" y="1506"/>
                  </a:lnTo>
                  <a:cubicBezTo>
                    <a:pt x="65523" y="1506"/>
                    <a:pt x="65645" y="1466"/>
                    <a:pt x="65686" y="1384"/>
                  </a:cubicBezTo>
                  <a:cubicBezTo>
                    <a:pt x="65767" y="1344"/>
                    <a:pt x="65808" y="1222"/>
                    <a:pt x="65808" y="1140"/>
                  </a:cubicBezTo>
                  <a:lnTo>
                    <a:pt x="65808" y="367"/>
                  </a:lnTo>
                  <a:cubicBezTo>
                    <a:pt x="65808" y="286"/>
                    <a:pt x="65767" y="163"/>
                    <a:pt x="65686" y="123"/>
                  </a:cubicBezTo>
                  <a:cubicBezTo>
                    <a:pt x="65645" y="41"/>
                    <a:pt x="65523" y="1"/>
                    <a:pt x="65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2" name="CustomShape 32"/>
            <p:cNvSpPr/>
            <p:nvPr/>
          </p:nvSpPr>
          <p:spPr>
            <a:xfrm>
              <a:off x="2929680" y="4580280"/>
              <a:ext cx="142200" cy="47520"/>
            </a:xfrm>
            <a:custGeom>
              <a:avLst/>
              <a:gdLst/>
              <a:ahLst/>
              <a:rect l="l" t="t" r="r" b="b"/>
              <a:pathLst>
                <a:path w="7123" h="2402">
                  <a:moveTo>
                    <a:pt x="5779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3" name="CustomShape 33"/>
            <p:cNvSpPr/>
            <p:nvPr/>
          </p:nvSpPr>
          <p:spPr>
            <a:xfrm>
              <a:off x="3016080" y="4580280"/>
              <a:ext cx="142200" cy="47520"/>
            </a:xfrm>
            <a:custGeom>
              <a:avLst/>
              <a:gdLst/>
              <a:ahLst/>
              <a:rect l="l" t="t" r="r" b="b"/>
              <a:pathLst>
                <a:path w="7123" h="2402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4" name="CustomShape 34"/>
            <p:cNvSpPr/>
            <p:nvPr/>
          </p:nvSpPr>
          <p:spPr>
            <a:xfrm>
              <a:off x="2843640" y="4580280"/>
              <a:ext cx="142200" cy="47520"/>
            </a:xfrm>
            <a:custGeom>
              <a:avLst/>
              <a:gdLst/>
              <a:ahLst/>
              <a:rect l="l" t="t" r="r" b="b"/>
              <a:pathLst>
                <a:path w="7123" h="2402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5" name="CustomShape 35"/>
            <p:cNvSpPr/>
            <p:nvPr/>
          </p:nvSpPr>
          <p:spPr>
            <a:xfrm>
              <a:off x="2885760" y="4546800"/>
              <a:ext cx="142200" cy="46800"/>
            </a:xfrm>
            <a:custGeom>
              <a:avLst/>
              <a:gdLst/>
              <a:ahLst/>
              <a:rect l="l" t="t" r="r" b="b"/>
              <a:pathLst>
                <a:path w="7123" h="2362">
                  <a:moveTo>
                    <a:pt x="5745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6" name="CustomShape 36"/>
            <p:cNvSpPr/>
            <p:nvPr/>
          </p:nvSpPr>
          <p:spPr>
            <a:xfrm>
              <a:off x="3013560" y="4512600"/>
              <a:ext cx="142200" cy="47520"/>
            </a:xfrm>
            <a:custGeom>
              <a:avLst/>
              <a:gdLst/>
              <a:ahLst/>
              <a:rect l="l" t="t" r="r" b="b"/>
              <a:pathLst>
                <a:path w="7123" h="2402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7" name="CustomShape 37"/>
            <p:cNvSpPr/>
            <p:nvPr/>
          </p:nvSpPr>
          <p:spPr>
            <a:xfrm>
              <a:off x="2927520" y="4512600"/>
              <a:ext cx="142200" cy="47520"/>
            </a:xfrm>
            <a:custGeom>
              <a:avLst/>
              <a:gdLst/>
              <a:ahLst/>
              <a:rect l="l" t="t" r="r" b="b"/>
              <a:pathLst>
                <a:path w="7123" h="2402">
                  <a:moveTo>
                    <a:pt x="5805" y="692"/>
                  </a:moveTo>
                  <a:lnTo>
                    <a:pt x="4558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8" name="CustomShape 38"/>
            <p:cNvSpPr/>
            <p:nvPr/>
          </p:nvSpPr>
          <p:spPr>
            <a:xfrm>
              <a:off x="3101400" y="4580280"/>
              <a:ext cx="142200" cy="47520"/>
            </a:xfrm>
            <a:custGeom>
              <a:avLst/>
              <a:gdLst/>
              <a:ahLst/>
              <a:rect l="l" t="t" r="r" b="b"/>
              <a:pathLst>
                <a:path w="7123" h="2402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9" name="CustomShape 39"/>
            <p:cNvSpPr/>
            <p:nvPr/>
          </p:nvSpPr>
          <p:spPr>
            <a:xfrm>
              <a:off x="3531240" y="4580280"/>
              <a:ext cx="142200" cy="47520"/>
            </a:xfrm>
            <a:custGeom>
              <a:avLst/>
              <a:gdLst/>
              <a:ahLst/>
              <a:rect l="l" t="t" r="r" b="b"/>
              <a:pathLst>
                <a:path w="7123" h="2402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0" name="CustomShape 40"/>
            <p:cNvSpPr/>
            <p:nvPr/>
          </p:nvSpPr>
          <p:spPr>
            <a:xfrm>
              <a:off x="3099240" y="4512600"/>
              <a:ext cx="142200" cy="47520"/>
            </a:xfrm>
            <a:custGeom>
              <a:avLst/>
              <a:gdLst/>
              <a:ahLst/>
              <a:rect l="l" t="t" r="r" b="b"/>
              <a:pathLst>
                <a:path w="7123" h="2402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7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1" name="CustomShape 41"/>
            <p:cNvSpPr/>
            <p:nvPr/>
          </p:nvSpPr>
          <p:spPr>
            <a:xfrm>
              <a:off x="3187800" y="4580280"/>
              <a:ext cx="142200" cy="47520"/>
            </a:xfrm>
            <a:custGeom>
              <a:avLst/>
              <a:gdLst/>
              <a:ahLst/>
              <a:rect l="l" t="t" r="r" b="b"/>
              <a:pathLst>
                <a:path w="7123" h="2402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2" name="CustomShape 42"/>
            <p:cNvSpPr/>
            <p:nvPr/>
          </p:nvSpPr>
          <p:spPr>
            <a:xfrm>
              <a:off x="3702960" y="4580280"/>
              <a:ext cx="142200" cy="47520"/>
            </a:xfrm>
            <a:custGeom>
              <a:avLst/>
              <a:gdLst/>
              <a:ahLst/>
              <a:rect l="l" t="t" r="r" b="b"/>
              <a:pathLst>
                <a:path w="7123" h="2402">
                  <a:moveTo>
                    <a:pt x="5820" y="692"/>
                  </a:moveTo>
                  <a:lnTo>
                    <a:pt x="4559" y="1710"/>
                  </a:lnTo>
                  <a:lnTo>
                    <a:pt x="1359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3" name="CustomShape 43"/>
            <p:cNvSpPr/>
            <p:nvPr/>
          </p:nvSpPr>
          <p:spPr>
            <a:xfrm>
              <a:off x="3745440" y="4546800"/>
              <a:ext cx="142200" cy="46800"/>
            </a:xfrm>
            <a:custGeom>
              <a:avLst/>
              <a:gdLst/>
              <a:ahLst/>
              <a:rect l="l" t="t" r="r" b="b"/>
              <a:pathLst>
                <a:path w="7123" h="2362">
                  <a:moveTo>
                    <a:pt x="5780" y="693"/>
                  </a:moveTo>
                  <a:lnTo>
                    <a:pt x="4559" y="1669"/>
                  </a:lnTo>
                  <a:lnTo>
                    <a:pt x="1338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4" name="CustomShape 44"/>
            <p:cNvSpPr/>
            <p:nvPr/>
          </p:nvSpPr>
          <p:spPr>
            <a:xfrm>
              <a:off x="3617640" y="4580280"/>
              <a:ext cx="142200" cy="47520"/>
            </a:xfrm>
            <a:custGeom>
              <a:avLst/>
              <a:gdLst/>
              <a:ahLst/>
              <a:rect l="l" t="t" r="r" b="b"/>
              <a:pathLst>
                <a:path w="7123" h="2402">
                  <a:moveTo>
                    <a:pt x="5779" y="692"/>
                  </a:moveTo>
                  <a:lnTo>
                    <a:pt x="4559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8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5" name="CustomShape 45"/>
            <p:cNvSpPr/>
            <p:nvPr/>
          </p:nvSpPr>
          <p:spPr>
            <a:xfrm>
              <a:off x="3445920" y="4580280"/>
              <a:ext cx="142200" cy="47520"/>
            </a:xfrm>
            <a:custGeom>
              <a:avLst/>
              <a:gdLst/>
              <a:ahLst/>
              <a:rect l="l" t="t" r="r" b="b"/>
              <a:pathLst>
                <a:path w="7123" h="2402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6" name="CustomShape 46"/>
            <p:cNvSpPr/>
            <p:nvPr/>
          </p:nvSpPr>
          <p:spPr>
            <a:xfrm>
              <a:off x="3273120" y="4580280"/>
              <a:ext cx="142200" cy="47520"/>
            </a:xfrm>
            <a:custGeom>
              <a:avLst/>
              <a:gdLst/>
              <a:ahLst/>
              <a:rect l="l" t="t" r="r" b="b"/>
              <a:pathLst>
                <a:path w="7123" h="2402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7" name="CustomShape 47"/>
            <p:cNvSpPr/>
            <p:nvPr/>
          </p:nvSpPr>
          <p:spPr>
            <a:xfrm>
              <a:off x="3359520" y="4580280"/>
              <a:ext cx="142200" cy="47520"/>
            </a:xfrm>
            <a:custGeom>
              <a:avLst/>
              <a:gdLst/>
              <a:ahLst/>
              <a:rect l="l" t="t" r="r" b="b"/>
              <a:pathLst>
                <a:path w="7123" h="2402">
                  <a:moveTo>
                    <a:pt x="578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8" name="CustomShape 48"/>
            <p:cNvSpPr/>
            <p:nvPr/>
          </p:nvSpPr>
          <p:spPr>
            <a:xfrm>
              <a:off x="3443400" y="4512600"/>
              <a:ext cx="142200" cy="47520"/>
            </a:xfrm>
            <a:custGeom>
              <a:avLst/>
              <a:gdLst/>
              <a:ahLst/>
              <a:rect l="l" t="t" r="r" b="b"/>
              <a:pathLst>
                <a:path w="7123" h="2402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9" name="CustomShape 49"/>
            <p:cNvSpPr/>
            <p:nvPr/>
          </p:nvSpPr>
          <p:spPr>
            <a:xfrm>
              <a:off x="3573720" y="4546800"/>
              <a:ext cx="142200" cy="46800"/>
            </a:xfrm>
            <a:custGeom>
              <a:avLst/>
              <a:gdLst/>
              <a:ahLst/>
              <a:rect l="l" t="t" r="r" b="b"/>
              <a:pathLst>
                <a:path w="7123" h="2362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0" name="CustomShape 50"/>
            <p:cNvSpPr/>
            <p:nvPr/>
          </p:nvSpPr>
          <p:spPr>
            <a:xfrm>
              <a:off x="3400920" y="4546800"/>
              <a:ext cx="142200" cy="46800"/>
            </a:xfrm>
            <a:custGeom>
              <a:avLst/>
              <a:gdLst/>
              <a:ahLst/>
              <a:rect l="l" t="t" r="r" b="b"/>
              <a:pathLst>
                <a:path w="7123" h="2362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1" name="CustomShape 51"/>
            <p:cNvSpPr/>
            <p:nvPr/>
          </p:nvSpPr>
          <p:spPr>
            <a:xfrm>
              <a:off x="3229200" y="4546800"/>
              <a:ext cx="142200" cy="46800"/>
            </a:xfrm>
            <a:custGeom>
              <a:avLst/>
              <a:gdLst/>
              <a:ahLst/>
              <a:rect l="l" t="t" r="r" b="b"/>
              <a:pathLst>
                <a:path w="7123" h="2362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4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2" name="CustomShape 52"/>
            <p:cNvSpPr/>
            <p:nvPr/>
          </p:nvSpPr>
          <p:spPr>
            <a:xfrm>
              <a:off x="3487320" y="4546800"/>
              <a:ext cx="142200" cy="46800"/>
            </a:xfrm>
            <a:custGeom>
              <a:avLst/>
              <a:gdLst/>
              <a:ahLst/>
              <a:rect l="l" t="t" r="r" b="b"/>
              <a:pathLst>
                <a:path w="7123" h="2362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3" name="CustomShape 53"/>
            <p:cNvSpPr/>
            <p:nvPr/>
          </p:nvSpPr>
          <p:spPr>
            <a:xfrm>
              <a:off x="3185280" y="4512600"/>
              <a:ext cx="142200" cy="47520"/>
            </a:xfrm>
            <a:custGeom>
              <a:avLst/>
              <a:gdLst/>
              <a:ahLst/>
              <a:rect l="l" t="t" r="r" b="b"/>
              <a:pathLst>
                <a:path w="7123" h="2402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4" name="CustomShape 54"/>
            <p:cNvSpPr/>
            <p:nvPr/>
          </p:nvSpPr>
          <p:spPr>
            <a:xfrm>
              <a:off x="2971440" y="4546800"/>
              <a:ext cx="142200" cy="46800"/>
            </a:xfrm>
            <a:custGeom>
              <a:avLst/>
              <a:gdLst/>
              <a:ahLst/>
              <a:rect l="l" t="t" r="r" b="b"/>
              <a:pathLst>
                <a:path w="7122" h="2362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5" name="CustomShape 55"/>
            <p:cNvSpPr/>
            <p:nvPr/>
          </p:nvSpPr>
          <p:spPr>
            <a:xfrm>
              <a:off x="3143880" y="4546800"/>
              <a:ext cx="142200" cy="46800"/>
            </a:xfrm>
            <a:custGeom>
              <a:avLst/>
              <a:gdLst/>
              <a:ahLst/>
              <a:rect l="l" t="t" r="r" b="b"/>
              <a:pathLst>
                <a:path w="7123" h="2362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6" name="CustomShape 56"/>
            <p:cNvSpPr/>
            <p:nvPr/>
          </p:nvSpPr>
          <p:spPr>
            <a:xfrm>
              <a:off x="3057480" y="4546800"/>
              <a:ext cx="142200" cy="46800"/>
            </a:xfrm>
            <a:custGeom>
              <a:avLst/>
              <a:gdLst/>
              <a:ahLst/>
              <a:rect l="l" t="t" r="r" b="b"/>
              <a:pathLst>
                <a:path w="7123" h="2362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7" name="CustomShape 57"/>
            <p:cNvSpPr/>
            <p:nvPr/>
          </p:nvSpPr>
          <p:spPr>
            <a:xfrm>
              <a:off x="3315600" y="4546800"/>
              <a:ext cx="142200" cy="46800"/>
            </a:xfrm>
            <a:custGeom>
              <a:avLst/>
              <a:gdLst/>
              <a:ahLst/>
              <a:rect l="l" t="t" r="r" b="b"/>
              <a:pathLst>
                <a:path w="7123" h="2362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8" name="CustomShape 58"/>
            <p:cNvSpPr/>
            <p:nvPr/>
          </p:nvSpPr>
          <p:spPr>
            <a:xfrm>
              <a:off x="3357000" y="4512600"/>
              <a:ext cx="142200" cy="47520"/>
            </a:xfrm>
            <a:custGeom>
              <a:avLst/>
              <a:gdLst/>
              <a:ahLst/>
              <a:rect l="l" t="t" r="r" b="b"/>
              <a:pathLst>
                <a:path w="7123" h="2402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9" name="CustomShape 59"/>
            <p:cNvSpPr/>
            <p:nvPr/>
          </p:nvSpPr>
          <p:spPr>
            <a:xfrm>
              <a:off x="3786840" y="4512600"/>
              <a:ext cx="142200" cy="47520"/>
            </a:xfrm>
            <a:custGeom>
              <a:avLst/>
              <a:gdLst/>
              <a:ahLst/>
              <a:rect l="l" t="t" r="r" b="b"/>
              <a:pathLst>
                <a:path w="7123" h="2402">
                  <a:moveTo>
                    <a:pt x="5820" y="692"/>
                  </a:moveTo>
                  <a:lnTo>
                    <a:pt x="4559" y="1710"/>
                  </a:lnTo>
                  <a:lnTo>
                    <a:pt x="133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0" name="CustomShape 60"/>
            <p:cNvSpPr/>
            <p:nvPr/>
          </p:nvSpPr>
          <p:spPr>
            <a:xfrm>
              <a:off x="3271680" y="4512600"/>
              <a:ext cx="142200" cy="47520"/>
            </a:xfrm>
            <a:custGeom>
              <a:avLst/>
              <a:gdLst/>
              <a:ahLst/>
              <a:rect l="l" t="t" r="r" b="b"/>
              <a:pathLst>
                <a:path w="7123" h="2402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2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41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1" name="CustomShape 61"/>
            <p:cNvSpPr/>
            <p:nvPr/>
          </p:nvSpPr>
          <p:spPr>
            <a:xfrm>
              <a:off x="3615120" y="4512600"/>
              <a:ext cx="142200" cy="47520"/>
            </a:xfrm>
            <a:custGeom>
              <a:avLst/>
              <a:gdLst/>
              <a:ahLst/>
              <a:rect l="l" t="t" r="r" b="b"/>
              <a:pathLst>
                <a:path w="7123" h="2402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2" name="CustomShape 62"/>
            <p:cNvSpPr/>
            <p:nvPr/>
          </p:nvSpPr>
          <p:spPr>
            <a:xfrm>
              <a:off x="3701520" y="4512600"/>
              <a:ext cx="142200" cy="47520"/>
            </a:xfrm>
            <a:custGeom>
              <a:avLst/>
              <a:gdLst/>
              <a:ahLst/>
              <a:rect l="l" t="t" r="r" b="b"/>
              <a:pathLst>
                <a:path w="7123" h="2402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3" name="CustomShape 63"/>
            <p:cNvSpPr/>
            <p:nvPr/>
          </p:nvSpPr>
          <p:spPr>
            <a:xfrm>
              <a:off x="3659040" y="4546800"/>
              <a:ext cx="142200" cy="46800"/>
            </a:xfrm>
            <a:custGeom>
              <a:avLst/>
              <a:gdLst/>
              <a:ahLst/>
              <a:rect l="l" t="t" r="r" b="b"/>
              <a:pathLst>
                <a:path w="7123" h="2362">
                  <a:moveTo>
                    <a:pt x="5820" y="693"/>
                  </a:moveTo>
                  <a:lnTo>
                    <a:pt x="4558" y="1669"/>
                  </a:lnTo>
                  <a:lnTo>
                    <a:pt x="1352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4" name="CustomShape 64"/>
            <p:cNvSpPr/>
            <p:nvPr/>
          </p:nvSpPr>
          <p:spPr>
            <a:xfrm>
              <a:off x="3528720" y="4512600"/>
              <a:ext cx="142200" cy="47520"/>
            </a:xfrm>
            <a:custGeom>
              <a:avLst/>
              <a:gdLst/>
              <a:ahLst/>
              <a:rect l="l" t="t" r="r" b="b"/>
              <a:pathLst>
                <a:path w="7123" h="2402">
                  <a:moveTo>
                    <a:pt x="5820" y="692"/>
                  </a:moveTo>
                  <a:lnTo>
                    <a:pt x="4577" y="1710"/>
                  </a:lnTo>
                  <a:lnTo>
                    <a:pt x="1344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5" name="CustomShape 65"/>
            <p:cNvSpPr/>
            <p:nvPr/>
          </p:nvSpPr>
          <p:spPr>
            <a:xfrm>
              <a:off x="3318120" y="4614480"/>
              <a:ext cx="142200" cy="46800"/>
            </a:xfrm>
            <a:custGeom>
              <a:avLst/>
              <a:gdLst/>
              <a:ahLst/>
              <a:rect l="l" t="t" r="r" b="b"/>
              <a:pathLst>
                <a:path w="7123" h="2361">
                  <a:moveTo>
                    <a:pt x="5780" y="692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2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6" name="CustomShape 66"/>
            <p:cNvSpPr/>
            <p:nvPr/>
          </p:nvSpPr>
          <p:spPr>
            <a:xfrm>
              <a:off x="3403440" y="4614480"/>
              <a:ext cx="142200" cy="46800"/>
            </a:xfrm>
            <a:custGeom>
              <a:avLst/>
              <a:gdLst/>
              <a:ahLst/>
              <a:rect l="l" t="t" r="r" b="b"/>
              <a:pathLst>
                <a:path w="7123" h="2361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7" name="CustomShape 67"/>
            <p:cNvSpPr/>
            <p:nvPr/>
          </p:nvSpPr>
          <p:spPr>
            <a:xfrm>
              <a:off x="3231720" y="4614480"/>
              <a:ext cx="142200" cy="46800"/>
            </a:xfrm>
            <a:custGeom>
              <a:avLst/>
              <a:gdLst/>
              <a:ahLst/>
              <a:rect l="l" t="t" r="r" b="b"/>
              <a:pathLst>
                <a:path w="7123" h="2361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8" name="CustomShape 68"/>
            <p:cNvSpPr/>
            <p:nvPr/>
          </p:nvSpPr>
          <p:spPr>
            <a:xfrm>
              <a:off x="3489840" y="4614480"/>
              <a:ext cx="142200" cy="46800"/>
            </a:xfrm>
            <a:custGeom>
              <a:avLst/>
              <a:gdLst/>
              <a:ahLst/>
              <a:rect l="l" t="t" r="r" b="b"/>
              <a:pathLst>
                <a:path w="7123" h="2361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4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9" name="CustomShape 69"/>
            <p:cNvSpPr/>
            <p:nvPr/>
          </p:nvSpPr>
          <p:spPr>
            <a:xfrm>
              <a:off x="3145320" y="4614480"/>
              <a:ext cx="142200" cy="46800"/>
            </a:xfrm>
            <a:custGeom>
              <a:avLst/>
              <a:gdLst/>
              <a:ahLst/>
              <a:rect l="l" t="t" r="r" b="b"/>
              <a:pathLst>
                <a:path w="7123" h="2361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0" name="CustomShape 70"/>
            <p:cNvSpPr/>
            <p:nvPr/>
          </p:nvSpPr>
          <p:spPr>
            <a:xfrm>
              <a:off x="3060000" y="4614480"/>
              <a:ext cx="142200" cy="46800"/>
            </a:xfrm>
            <a:custGeom>
              <a:avLst/>
              <a:gdLst/>
              <a:ahLst/>
              <a:rect l="l" t="t" r="r" b="b"/>
              <a:pathLst>
                <a:path w="7122" h="2361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3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1" name="CustomShape 71"/>
            <p:cNvSpPr/>
            <p:nvPr/>
          </p:nvSpPr>
          <p:spPr>
            <a:xfrm>
              <a:off x="3575160" y="4614480"/>
              <a:ext cx="142200" cy="46800"/>
            </a:xfrm>
            <a:custGeom>
              <a:avLst/>
              <a:gdLst/>
              <a:ahLst/>
              <a:rect l="l" t="t" r="r" b="b"/>
              <a:pathLst>
                <a:path w="7123" h="2361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2" y="489"/>
                    <a:pt x="7122" y="367"/>
                    <a:pt x="7082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2" name="CustomShape 72"/>
            <p:cNvSpPr/>
            <p:nvPr/>
          </p:nvSpPr>
          <p:spPr>
            <a:xfrm>
              <a:off x="2887560" y="4614480"/>
              <a:ext cx="142920" cy="46800"/>
            </a:xfrm>
            <a:custGeom>
              <a:avLst/>
              <a:gdLst/>
              <a:ahLst/>
              <a:rect l="l" t="t" r="r" b="b"/>
              <a:pathLst>
                <a:path w="7163" h="2361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82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40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122" y="489"/>
                    <a:pt x="7163" y="367"/>
                    <a:pt x="7082" y="204"/>
                  </a:cubicBezTo>
                  <a:cubicBezTo>
                    <a:pt x="7041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3" name="CustomShape 73"/>
            <p:cNvSpPr/>
            <p:nvPr/>
          </p:nvSpPr>
          <p:spPr>
            <a:xfrm>
              <a:off x="2973600" y="4614480"/>
              <a:ext cx="142200" cy="46800"/>
            </a:xfrm>
            <a:custGeom>
              <a:avLst/>
              <a:gdLst/>
              <a:ahLst/>
              <a:rect l="l" t="t" r="r" b="b"/>
              <a:pathLst>
                <a:path w="7123" h="2361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4" name="CustomShape 74"/>
            <p:cNvSpPr/>
            <p:nvPr/>
          </p:nvSpPr>
          <p:spPr>
            <a:xfrm>
              <a:off x="3830760" y="4546800"/>
              <a:ext cx="142920" cy="46800"/>
            </a:xfrm>
            <a:custGeom>
              <a:avLst/>
              <a:gdLst/>
              <a:ahLst/>
              <a:rect l="l" t="t" r="r" b="b"/>
              <a:pathLst>
                <a:path w="7163" h="2362">
                  <a:moveTo>
                    <a:pt x="5820" y="693"/>
                  </a:moveTo>
                  <a:lnTo>
                    <a:pt x="4558" y="1669"/>
                  </a:lnTo>
                  <a:lnTo>
                    <a:pt x="1378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63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5" name="CustomShape 75"/>
            <p:cNvSpPr/>
            <p:nvPr/>
          </p:nvSpPr>
          <p:spPr>
            <a:xfrm>
              <a:off x="3914640" y="4479120"/>
              <a:ext cx="142200" cy="46800"/>
            </a:xfrm>
            <a:custGeom>
              <a:avLst/>
              <a:gdLst/>
              <a:ahLst/>
              <a:rect l="l" t="t" r="r" b="b"/>
              <a:pathLst>
                <a:path w="7123" h="2362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6" name="CustomShape 76"/>
            <p:cNvSpPr/>
            <p:nvPr/>
          </p:nvSpPr>
          <p:spPr>
            <a:xfrm>
              <a:off x="3873240" y="4512600"/>
              <a:ext cx="142200" cy="47520"/>
            </a:xfrm>
            <a:custGeom>
              <a:avLst/>
              <a:gdLst/>
              <a:ahLst/>
              <a:rect l="l" t="t" r="r" b="b"/>
              <a:pathLst>
                <a:path w="7123" h="2402">
                  <a:moveTo>
                    <a:pt x="5779" y="692"/>
                  </a:moveTo>
                  <a:lnTo>
                    <a:pt x="4558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7" name="CustomShape 77"/>
            <p:cNvSpPr/>
            <p:nvPr/>
          </p:nvSpPr>
          <p:spPr>
            <a:xfrm>
              <a:off x="2801880" y="4614480"/>
              <a:ext cx="142200" cy="46800"/>
            </a:xfrm>
            <a:custGeom>
              <a:avLst/>
              <a:gdLst/>
              <a:ahLst/>
              <a:rect l="l" t="t" r="r" b="b"/>
              <a:pathLst>
                <a:path w="7123" h="2361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360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8" name="CustomShape 78"/>
            <p:cNvSpPr/>
            <p:nvPr/>
          </p:nvSpPr>
          <p:spPr>
            <a:xfrm>
              <a:off x="3661560" y="4614480"/>
              <a:ext cx="142200" cy="46800"/>
            </a:xfrm>
            <a:custGeom>
              <a:avLst/>
              <a:gdLst/>
              <a:ahLst/>
              <a:rect l="l" t="t" r="r" b="b"/>
              <a:pathLst>
                <a:path w="7123" h="2361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9" name="CustomShape 79"/>
            <p:cNvSpPr/>
            <p:nvPr/>
          </p:nvSpPr>
          <p:spPr>
            <a:xfrm>
              <a:off x="3747960" y="4614480"/>
              <a:ext cx="142200" cy="46800"/>
            </a:xfrm>
            <a:custGeom>
              <a:avLst/>
              <a:gdLst/>
              <a:ahLst/>
              <a:rect l="l" t="t" r="r" b="b"/>
              <a:pathLst>
                <a:path w="7123" h="2361">
                  <a:moveTo>
                    <a:pt x="5779" y="692"/>
                  </a:moveTo>
                  <a:lnTo>
                    <a:pt x="4517" y="1669"/>
                  </a:lnTo>
                  <a:lnTo>
                    <a:pt x="1337" y="1669"/>
                  </a:lnTo>
                  <a:lnTo>
                    <a:pt x="2564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22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0" name="CustomShape 80"/>
            <p:cNvSpPr/>
            <p:nvPr/>
          </p:nvSpPr>
          <p:spPr>
            <a:xfrm>
              <a:off x="3789360" y="4580280"/>
              <a:ext cx="142200" cy="47520"/>
            </a:xfrm>
            <a:custGeom>
              <a:avLst/>
              <a:gdLst/>
              <a:ahLst/>
              <a:rect l="l" t="t" r="r" b="b"/>
              <a:pathLst>
                <a:path w="7123" h="2402">
                  <a:moveTo>
                    <a:pt x="5780" y="692"/>
                  </a:moveTo>
                  <a:lnTo>
                    <a:pt x="4559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1" name="CustomShape 81"/>
            <p:cNvSpPr/>
            <p:nvPr/>
          </p:nvSpPr>
          <p:spPr>
            <a:xfrm>
              <a:off x="2799720" y="4546800"/>
              <a:ext cx="142200" cy="46800"/>
            </a:xfrm>
            <a:custGeom>
              <a:avLst/>
              <a:gdLst/>
              <a:ahLst/>
              <a:rect l="l" t="t" r="r" b="b"/>
              <a:pathLst>
                <a:path w="7123" h="2362">
                  <a:moveTo>
                    <a:pt x="5786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2" name="CustomShape 82"/>
            <p:cNvSpPr/>
            <p:nvPr/>
          </p:nvSpPr>
          <p:spPr>
            <a:xfrm>
              <a:off x="3399480" y="4479120"/>
              <a:ext cx="142200" cy="46800"/>
            </a:xfrm>
            <a:custGeom>
              <a:avLst/>
              <a:gdLst/>
              <a:ahLst/>
              <a:rect l="l" t="t" r="r" b="b"/>
              <a:pathLst>
                <a:path w="7123" h="2362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3" name="CustomShape 83"/>
            <p:cNvSpPr/>
            <p:nvPr/>
          </p:nvSpPr>
          <p:spPr>
            <a:xfrm>
              <a:off x="3484800" y="4479120"/>
              <a:ext cx="142200" cy="46800"/>
            </a:xfrm>
            <a:custGeom>
              <a:avLst/>
              <a:gdLst/>
              <a:ahLst/>
              <a:rect l="l" t="t" r="r" b="b"/>
              <a:pathLst>
                <a:path w="7123" h="2362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4" name="CustomShape 84"/>
            <p:cNvSpPr/>
            <p:nvPr/>
          </p:nvSpPr>
          <p:spPr>
            <a:xfrm>
              <a:off x="3313080" y="4479120"/>
              <a:ext cx="142200" cy="46800"/>
            </a:xfrm>
            <a:custGeom>
              <a:avLst/>
              <a:gdLst/>
              <a:ahLst/>
              <a:rect l="l" t="t" r="r" b="b"/>
              <a:pathLst>
                <a:path w="7123" h="2362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5" name="CustomShape 85"/>
            <p:cNvSpPr/>
            <p:nvPr/>
          </p:nvSpPr>
          <p:spPr>
            <a:xfrm>
              <a:off x="3571200" y="4479120"/>
              <a:ext cx="142200" cy="46800"/>
            </a:xfrm>
            <a:custGeom>
              <a:avLst/>
              <a:gdLst/>
              <a:ahLst/>
              <a:rect l="l" t="t" r="r" b="b"/>
              <a:pathLst>
                <a:path w="7123" h="2362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6" name="CustomShape 86"/>
            <p:cNvSpPr/>
            <p:nvPr/>
          </p:nvSpPr>
          <p:spPr>
            <a:xfrm>
              <a:off x="3742920" y="4479120"/>
              <a:ext cx="142200" cy="46800"/>
            </a:xfrm>
            <a:custGeom>
              <a:avLst/>
              <a:gdLst/>
              <a:ahLst/>
              <a:rect l="l" t="t" r="r" b="b"/>
              <a:pathLst>
                <a:path w="7123" h="2362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7" name="CustomShape 87"/>
            <p:cNvSpPr/>
            <p:nvPr/>
          </p:nvSpPr>
          <p:spPr>
            <a:xfrm>
              <a:off x="3656520" y="4479120"/>
              <a:ext cx="142200" cy="46800"/>
            </a:xfrm>
            <a:custGeom>
              <a:avLst/>
              <a:gdLst/>
              <a:ahLst/>
              <a:rect l="l" t="t" r="r" b="b"/>
              <a:pathLst>
                <a:path w="7123" h="2362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8" name="CustomShape 88"/>
            <p:cNvSpPr/>
            <p:nvPr/>
          </p:nvSpPr>
          <p:spPr>
            <a:xfrm>
              <a:off x="3227040" y="4479120"/>
              <a:ext cx="142200" cy="46800"/>
            </a:xfrm>
            <a:custGeom>
              <a:avLst/>
              <a:gdLst/>
              <a:ahLst/>
              <a:rect l="l" t="t" r="r" b="b"/>
              <a:pathLst>
                <a:path w="7123" h="2362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9" name="CustomShape 89"/>
            <p:cNvSpPr/>
            <p:nvPr/>
          </p:nvSpPr>
          <p:spPr>
            <a:xfrm>
              <a:off x="2757960" y="4580280"/>
              <a:ext cx="142200" cy="47520"/>
            </a:xfrm>
            <a:custGeom>
              <a:avLst/>
              <a:gdLst/>
              <a:ahLst/>
              <a:rect l="l" t="t" r="r" b="b"/>
              <a:pathLst>
                <a:path w="7123" h="2402">
                  <a:moveTo>
                    <a:pt x="5764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0" name="CustomShape 90"/>
            <p:cNvSpPr/>
            <p:nvPr/>
          </p:nvSpPr>
          <p:spPr>
            <a:xfrm>
              <a:off x="2841120" y="4512600"/>
              <a:ext cx="142920" cy="47520"/>
            </a:xfrm>
            <a:custGeom>
              <a:avLst/>
              <a:gdLst/>
              <a:ahLst/>
              <a:rect l="l" t="t" r="r" b="b"/>
              <a:pathLst>
                <a:path w="7164" h="2402">
                  <a:moveTo>
                    <a:pt x="5805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82" y="1872"/>
                    <a:pt x="0" y="2035"/>
                    <a:pt x="82" y="2157"/>
                  </a:cubicBezTo>
                  <a:cubicBezTo>
                    <a:pt x="123" y="2279"/>
                    <a:pt x="245" y="2402"/>
                    <a:pt x="40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63" y="367"/>
                    <a:pt x="7082" y="245"/>
                  </a:cubicBezTo>
                  <a:cubicBezTo>
                    <a:pt x="7041" y="122"/>
                    <a:pt x="6919" y="0"/>
                    <a:pt x="67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1" name="CustomShape 91"/>
            <p:cNvSpPr/>
            <p:nvPr/>
          </p:nvSpPr>
          <p:spPr>
            <a:xfrm>
              <a:off x="3829320" y="4479120"/>
              <a:ext cx="142200" cy="46800"/>
            </a:xfrm>
            <a:custGeom>
              <a:avLst/>
              <a:gdLst/>
              <a:ahLst/>
              <a:rect l="l" t="t" r="r" b="b"/>
              <a:pathLst>
                <a:path w="7123" h="2362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2" name="CustomShape 92"/>
            <p:cNvSpPr/>
            <p:nvPr/>
          </p:nvSpPr>
          <p:spPr>
            <a:xfrm>
              <a:off x="2715840" y="4614480"/>
              <a:ext cx="142200" cy="46800"/>
            </a:xfrm>
            <a:custGeom>
              <a:avLst/>
              <a:gdLst/>
              <a:ahLst/>
              <a:rect l="l" t="t" r="r" b="b"/>
              <a:pathLst>
                <a:path w="7123" h="2361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3" name="CustomShape 93"/>
            <p:cNvSpPr/>
            <p:nvPr/>
          </p:nvSpPr>
          <p:spPr>
            <a:xfrm>
              <a:off x="2883240" y="4479120"/>
              <a:ext cx="142200" cy="46800"/>
            </a:xfrm>
            <a:custGeom>
              <a:avLst/>
              <a:gdLst/>
              <a:ahLst/>
              <a:rect l="l" t="t" r="r" b="b"/>
              <a:pathLst>
                <a:path w="7123" h="2362">
                  <a:moveTo>
                    <a:pt x="5786" y="693"/>
                  </a:moveTo>
                  <a:lnTo>
                    <a:pt x="4559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4" name="CustomShape 94"/>
            <p:cNvSpPr/>
            <p:nvPr/>
          </p:nvSpPr>
          <p:spPr>
            <a:xfrm>
              <a:off x="3054960" y="4479120"/>
              <a:ext cx="142200" cy="46800"/>
            </a:xfrm>
            <a:custGeom>
              <a:avLst/>
              <a:gdLst/>
              <a:ahLst/>
              <a:rect l="l" t="t" r="r" b="b"/>
              <a:pathLst>
                <a:path w="7123" h="2362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5" name="CustomShape 95"/>
            <p:cNvSpPr/>
            <p:nvPr/>
          </p:nvSpPr>
          <p:spPr>
            <a:xfrm>
              <a:off x="2968920" y="4479120"/>
              <a:ext cx="142920" cy="46800"/>
            </a:xfrm>
            <a:custGeom>
              <a:avLst/>
              <a:gdLst/>
              <a:ahLst/>
              <a:rect l="l" t="t" r="r" b="b"/>
              <a:pathLst>
                <a:path w="7164" h="2362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8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408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123" y="489"/>
                    <a:pt x="7164" y="367"/>
                    <a:pt x="7082" y="204"/>
                  </a:cubicBezTo>
                  <a:cubicBezTo>
                    <a:pt x="7042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6" name="CustomShape 96"/>
            <p:cNvSpPr/>
            <p:nvPr/>
          </p:nvSpPr>
          <p:spPr>
            <a:xfrm>
              <a:off x="3141360" y="4479120"/>
              <a:ext cx="142200" cy="46800"/>
            </a:xfrm>
            <a:custGeom>
              <a:avLst/>
              <a:gdLst/>
              <a:ahLst/>
              <a:rect l="l" t="t" r="r" b="b"/>
              <a:pathLst>
                <a:path w="7123" h="2362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7" name="CustomShape 97"/>
            <p:cNvSpPr/>
            <p:nvPr/>
          </p:nvSpPr>
          <p:spPr>
            <a:xfrm>
              <a:off x="3760920" y="4352400"/>
              <a:ext cx="525600" cy="58320"/>
            </a:xfrm>
            <a:custGeom>
              <a:avLst/>
              <a:gdLst/>
              <a:ahLst/>
              <a:rect l="l" t="t" r="r" b="b"/>
              <a:pathLst>
                <a:path w="26291" h="2931">
                  <a:moveTo>
                    <a:pt x="5087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2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5" y="2890"/>
                    <a:pt x="23116" y="2849"/>
                  </a:cubicBezTo>
                  <a:lnTo>
                    <a:pt x="26006" y="651"/>
                  </a:lnTo>
                  <a:cubicBezTo>
                    <a:pt x="26290" y="448"/>
                    <a:pt x="26128" y="0"/>
                    <a:pt x="258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8" name="CustomShape 98"/>
            <p:cNvSpPr/>
            <p:nvPr/>
          </p:nvSpPr>
          <p:spPr>
            <a:xfrm>
              <a:off x="3756600" y="4345560"/>
              <a:ext cx="533520" cy="71280"/>
            </a:xfrm>
            <a:custGeom>
              <a:avLst/>
              <a:gdLst/>
              <a:ahLst/>
              <a:rect l="l" t="t" r="r" b="b"/>
              <a:pathLst>
                <a:path w="26698" h="3582">
                  <a:moveTo>
                    <a:pt x="26006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47" y="41"/>
                  </a:lnTo>
                  <a:lnTo>
                    <a:pt x="5006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1" y="3256"/>
                    <a:pt x="163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79" y="3582"/>
                    <a:pt x="23442" y="3541"/>
                    <a:pt x="23524" y="3460"/>
                  </a:cubicBezTo>
                  <a:lnTo>
                    <a:pt x="23564" y="3460"/>
                  </a:ln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7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9" name="CustomShape 99"/>
            <p:cNvSpPr/>
            <p:nvPr/>
          </p:nvSpPr>
          <p:spPr>
            <a:xfrm>
              <a:off x="4005000" y="4072320"/>
              <a:ext cx="81720" cy="313920"/>
            </a:xfrm>
            <a:custGeom>
              <a:avLst/>
              <a:gdLst/>
              <a:ahLst/>
              <a:rect l="l" t="t" r="r" b="b"/>
              <a:pathLst>
                <a:path w="4111" h="15710">
                  <a:moveTo>
                    <a:pt x="0" y="0"/>
                  </a:moveTo>
                  <a:lnTo>
                    <a:pt x="0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0" name="CustomShape 100"/>
            <p:cNvSpPr/>
            <p:nvPr/>
          </p:nvSpPr>
          <p:spPr>
            <a:xfrm>
              <a:off x="3998520" y="4064760"/>
              <a:ext cx="95760" cy="327600"/>
            </a:xfrm>
            <a:custGeom>
              <a:avLst/>
              <a:gdLst/>
              <a:ahLst/>
              <a:rect l="l" t="t" r="r" b="b"/>
              <a:pathLst>
                <a:path w="4803" h="16402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1" y="16239"/>
                    <a:pt x="82" y="16320"/>
                  </a:cubicBezTo>
                  <a:cubicBezTo>
                    <a:pt x="164" y="16361"/>
                    <a:pt x="245" y="16402"/>
                    <a:pt x="326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2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2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1" name="CustomShape 101"/>
            <p:cNvSpPr/>
            <p:nvPr/>
          </p:nvSpPr>
          <p:spPr>
            <a:xfrm>
              <a:off x="3992040" y="4072320"/>
              <a:ext cx="108000" cy="227520"/>
            </a:xfrm>
            <a:custGeom>
              <a:avLst/>
              <a:gdLst/>
              <a:ahLst/>
              <a:rect l="l" t="t" r="r" b="b"/>
              <a:pathLst>
                <a:path w="5413" h="11396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2" name="CustomShape 102"/>
            <p:cNvSpPr/>
            <p:nvPr/>
          </p:nvSpPr>
          <p:spPr>
            <a:xfrm>
              <a:off x="3985560" y="4064760"/>
              <a:ext cx="121680" cy="241560"/>
            </a:xfrm>
            <a:custGeom>
              <a:avLst/>
              <a:gdLst/>
              <a:ahLst/>
              <a:rect l="l" t="t" r="r" b="b"/>
              <a:pathLst>
                <a:path w="6106" h="12088">
                  <a:moveTo>
                    <a:pt x="5413" y="693"/>
                  </a:moveTo>
                  <a:lnTo>
                    <a:pt x="5413" y="11437"/>
                  </a:lnTo>
                  <a:lnTo>
                    <a:pt x="652" y="11437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3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1" y="11925"/>
                    <a:pt x="82" y="12007"/>
                  </a:cubicBezTo>
                  <a:cubicBezTo>
                    <a:pt x="163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20" y="12088"/>
                    <a:pt x="5942" y="12088"/>
                    <a:pt x="5983" y="12007"/>
                  </a:cubicBezTo>
                  <a:cubicBezTo>
                    <a:pt x="6064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4" y="164"/>
                    <a:pt x="5983" y="123"/>
                  </a:cubicBezTo>
                  <a:cubicBezTo>
                    <a:pt x="5942" y="42"/>
                    <a:pt x="5820" y="1"/>
                    <a:pt x="57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3" name="CustomShape 103"/>
            <p:cNvSpPr/>
            <p:nvPr/>
          </p:nvSpPr>
          <p:spPr>
            <a:xfrm>
              <a:off x="3383280" y="3026160"/>
              <a:ext cx="1365480" cy="1068480"/>
            </a:xfrm>
            <a:custGeom>
              <a:avLst/>
              <a:gdLst/>
              <a:ahLst/>
              <a:rect l="l" t="t" r="r" b="b"/>
              <a:pathLst>
                <a:path w="68291" h="53436">
                  <a:moveTo>
                    <a:pt x="1" y="0"/>
                  </a:moveTo>
                  <a:lnTo>
                    <a:pt x="1" y="53436"/>
                  </a:lnTo>
                  <a:lnTo>
                    <a:pt x="68290" y="53436"/>
                  </a:lnTo>
                  <a:lnTo>
                    <a:pt x="682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4" name="CustomShape 104"/>
            <p:cNvSpPr/>
            <p:nvPr/>
          </p:nvSpPr>
          <p:spPr>
            <a:xfrm>
              <a:off x="3375720" y="3019680"/>
              <a:ext cx="1379160" cy="1081440"/>
            </a:xfrm>
            <a:custGeom>
              <a:avLst/>
              <a:gdLst/>
              <a:ahLst/>
              <a:rect l="l" t="t" r="r" b="b"/>
              <a:pathLst>
                <a:path w="68982" h="54088">
                  <a:moveTo>
                    <a:pt x="68290" y="693"/>
                  </a:moveTo>
                  <a:lnTo>
                    <a:pt x="68290" y="53395"/>
                  </a:lnTo>
                  <a:lnTo>
                    <a:pt x="692" y="53395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1"/>
                    <a:pt x="123" y="82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53762"/>
                  </a:lnTo>
                  <a:cubicBezTo>
                    <a:pt x="0" y="53843"/>
                    <a:pt x="41" y="53924"/>
                    <a:pt x="123" y="54006"/>
                  </a:cubicBezTo>
                  <a:cubicBezTo>
                    <a:pt x="163" y="54047"/>
                    <a:pt x="245" y="54087"/>
                    <a:pt x="367" y="54087"/>
                  </a:cubicBezTo>
                  <a:lnTo>
                    <a:pt x="68656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1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1" y="163"/>
                    <a:pt x="68901" y="82"/>
                  </a:cubicBezTo>
                  <a:cubicBezTo>
                    <a:pt x="68819" y="41"/>
                    <a:pt x="68738" y="1"/>
                    <a:pt x="686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5" name="CustomShape 105"/>
            <p:cNvSpPr/>
            <p:nvPr/>
          </p:nvSpPr>
          <p:spPr>
            <a:xfrm>
              <a:off x="3455640" y="3083400"/>
              <a:ext cx="1219680" cy="954360"/>
            </a:xfrm>
            <a:custGeom>
              <a:avLst/>
              <a:gdLst/>
              <a:ahLst/>
              <a:rect l="l" t="t" r="r" b="b"/>
              <a:pathLst>
                <a:path w="61006" h="47738">
                  <a:moveTo>
                    <a:pt x="1" y="0"/>
                  </a:moveTo>
                  <a:lnTo>
                    <a:pt x="1" y="47738"/>
                  </a:lnTo>
                  <a:lnTo>
                    <a:pt x="61006" y="47738"/>
                  </a:lnTo>
                  <a:lnTo>
                    <a:pt x="610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6" name="CustomShape 106"/>
            <p:cNvSpPr/>
            <p:nvPr/>
          </p:nvSpPr>
          <p:spPr>
            <a:xfrm>
              <a:off x="3449160" y="3076920"/>
              <a:ext cx="1232640" cy="967320"/>
            </a:xfrm>
            <a:custGeom>
              <a:avLst/>
              <a:gdLst/>
              <a:ahLst/>
              <a:rect l="l" t="t" r="r" b="b"/>
              <a:pathLst>
                <a:path w="61657" h="4839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4" y="0"/>
                    <a:pt x="163" y="41"/>
                    <a:pt x="122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2" y="48267"/>
                  </a:cubicBezTo>
                  <a:cubicBezTo>
                    <a:pt x="163" y="48349"/>
                    <a:pt x="244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3" y="48349"/>
                    <a:pt x="61575" y="48267"/>
                  </a:cubicBezTo>
                  <a:cubicBezTo>
                    <a:pt x="61616" y="48227"/>
                    <a:pt x="61656" y="48145"/>
                    <a:pt x="61656" y="48064"/>
                  </a:cubicBezTo>
                  <a:lnTo>
                    <a:pt x="61656" y="326"/>
                  </a:lnTo>
                  <a:cubicBezTo>
                    <a:pt x="61656" y="245"/>
                    <a:pt x="61616" y="163"/>
                    <a:pt x="61575" y="123"/>
                  </a:cubicBezTo>
                  <a:cubicBezTo>
                    <a:pt x="61493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7" name="CustomShape 107"/>
            <p:cNvSpPr/>
            <p:nvPr/>
          </p:nvSpPr>
          <p:spPr>
            <a:xfrm>
              <a:off x="3533040" y="3132000"/>
              <a:ext cx="426960" cy="268200"/>
            </a:xfrm>
            <a:custGeom>
              <a:avLst/>
              <a:gdLst/>
              <a:ahLst/>
              <a:rect l="l" t="t" r="r" b="b"/>
              <a:pathLst>
                <a:path w="21366" h="13431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3" y="856"/>
                  </a:lnTo>
                  <a:cubicBezTo>
                    <a:pt x="2157" y="856"/>
                    <a:pt x="2320" y="693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89"/>
                  </a:cubicBezTo>
                  <a:cubicBezTo>
                    <a:pt x="9157" y="733"/>
                    <a:pt x="932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80"/>
                  </a:cubicBezTo>
                  <a:cubicBezTo>
                    <a:pt x="2320" y="2036"/>
                    <a:pt x="2157" y="1873"/>
                    <a:pt x="1953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74"/>
                    <a:pt x="2320" y="4071"/>
                  </a:cubicBezTo>
                  <a:cubicBezTo>
                    <a:pt x="2320" y="3867"/>
                    <a:pt x="2157" y="3664"/>
                    <a:pt x="1953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20" y="3623"/>
                    <a:pt x="9157" y="3826"/>
                    <a:pt x="9157" y="4071"/>
                  </a:cubicBezTo>
                  <a:cubicBezTo>
                    <a:pt x="9157" y="4315"/>
                    <a:pt x="932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3" y="6228"/>
                  </a:lnTo>
                  <a:cubicBezTo>
                    <a:pt x="2157" y="6228"/>
                    <a:pt x="2320" y="6065"/>
                    <a:pt x="2320" y="5861"/>
                  </a:cubicBezTo>
                  <a:cubicBezTo>
                    <a:pt x="2320" y="5658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3" y="8059"/>
                  </a:lnTo>
                  <a:cubicBezTo>
                    <a:pt x="2157" y="8059"/>
                    <a:pt x="2320" y="7855"/>
                    <a:pt x="2320" y="7652"/>
                  </a:cubicBezTo>
                  <a:cubicBezTo>
                    <a:pt x="2320" y="7448"/>
                    <a:pt x="2157" y="7286"/>
                    <a:pt x="1953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7" y="9687"/>
                    <a:pt x="14651" y="9483"/>
                    <a:pt x="14651" y="9239"/>
                  </a:cubicBezTo>
                  <a:cubicBezTo>
                    <a:pt x="14651" y="8995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0" y="9687"/>
                    <a:pt x="15994" y="9483"/>
                    <a:pt x="15994" y="9239"/>
                  </a:cubicBezTo>
                  <a:cubicBezTo>
                    <a:pt x="15994" y="8995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3" y="9687"/>
                    <a:pt x="17337" y="9483"/>
                    <a:pt x="17337" y="9239"/>
                  </a:cubicBezTo>
                  <a:cubicBezTo>
                    <a:pt x="17337" y="8995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6" y="9687"/>
                    <a:pt x="18680" y="9483"/>
                    <a:pt x="18680" y="9239"/>
                  </a:cubicBezTo>
                  <a:cubicBezTo>
                    <a:pt x="18680" y="8995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19" y="9687"/>
                    <a:pt x="20023" y="9483"/>
                    <a:pt x="20023" y="9239"/>
                  </a:cubicBezTo>
                  <a:cubicBezTo>
                    <a:pt x="20023" y="8995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2" y="9687"/>
                    <a:pt x="21366" y="9483"/>
                    <a:pt x="21366" y="9239"/>
                  </a:cubicBezTo>
                  <a:cubicBezTo>
                    <a:pt x="21366" y="8995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3" y="9850"/>
                  </a:lnTo>
                  <a:cubicBezTo>
                    <a:pt x="2157" y="9850"/>
                    <a:pt x="2320" y="9646"/>
                    <a:pt x="2320" y="9443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28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8"/>
                    <a:pt x="2320" y="11233"/>
                  </a:cubicBezTo>
                  <a:cubicBezTo>
                    <a:pt x="2320" y="11030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7" y="13390"/>
                    <a:pt x="14651" y="13187"/>
                    <a:pt x="14651" y="12943"/>
                  </a:cubicBezTo>
                  <a:cubicBezTo>
                    <a:pt x="14651" y="12698"/>
                    <a:pt x="14447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0" y="13390"/>
                    <a:pt x="15994" y="13187"/>
                    <a:pt x="15994" y="12943"/>
                  </a:cubicBezTo>
                  <a:cubicBezTo>
                    <a:pt x="15994" y="12698"/>
                    <a:pt x="15790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3" y="13390"/>
                    <a:pt x="17337" y="13187"/>
                    <a:pt x="17337" y="12943"/>
                  </a:cubicBezTo>
                  <a:cubicBezTo>
                    <a:pt x="17337" y="12698"/>
                    <a:pt x="17133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6" y="13390"/>
                    <a:pt x="18680" y="13187"/>
                    <a:pt x="18680" y="12943"/>
                  </a:cubicBezTo>
                  <a:cubicBezTo>
                    <a:pt x="18680" y="12698"/>
                    <a:pt x="18476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19" y="13390"/>
                    <a:pt x="20023" y="13187"/>
                    <a:pt x="20023" y="12943"/>
                  </a:cubicBezTo>
                  <a:cubicBezTo>
                    <a:pt x="20023" y="12698"/>
                    <a:pt x="19819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2" y="13390"/>
                    <a:pt x="21366" y="13187"/>
                    <a:pt x="21366" y="12943"/>
                  </a:cubicBezTo>
                  <a:cubicBezTo>
                    <a:pt x="21366" y="12698"/>
                    <a:pt x="21162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3" y="13431"/>
                  </a:lnTo>
                  <a:cubicBezTo>
                    <a:pt x="2157" y="13431"/>
                    <a:pt x="2320" y="13268"/>
                    <a:pt x="2320" y="13065"/>
                  </a:cubicBezTo>
                  <a:cubicBezTo>
                    <a:pt x="2320" y="12821"/>
                    <a:pt x="2157" y="12658"/>
                    <a:pt x="1953" y="12658"/>
                  </a:cubicBezTo>
                  <a:close/>
                  <a:moveTo>
                    <a:pt x="8628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28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8" name="CustomShape 108"/>
            <p:cNvSpPr/>
            <p:nvPr/>
          </p:nvSpPr>
          <p:spPr>
            <a:xfrm>
              <a:off x="3533040" y="3420360"/>
              <a:ext cx="426960" cy="267480"/>
            </a:xfrm>
            <a:custGeom>
              <a:avLst/>
              <a:gdLst/>
              <a:ahLst/>
              <a:rect l="l" t="t" r="r" b="b"/>
              <a:pathLst>
                <a:path w="21366" h="13391">
                  <a:moveTo>
                    <a:pt x="366" y="41"/>
                  </a:moveTo>
                  <a:cubicBezTo>
                    <a:pt x="163" y="41"/>
                    <a:pt x="0" y="204"/>
                    <a:pt x="0" y="448"/>
                  </a:cubicBezTo>
                  <a:cubicBezTo>
                    <a:pt x="0" y="652"/>
                    <a:pt x="163" y="815"/>
                    <a:pt x="366" y="815"/>
                  </a:cubicBezTo>
                  <a:lnTo>
                    <a:pt x="1953" y="815"/>
                  </a:lnTo>
                  <a:cubicBezTo>
                    <a:pt x="2157" y="815"/>
                    <a:pt x="2320" y="652"/>
                    <a:pt x="2320" y="448"/>
                  </a:cubicBezTo>
                  <a:cubicBezTo>
                    <a:pt x="2320" y="204"/>
                    <a:pt x="2157" y="41"/>
                    <a:pt x="1953" y="41"/>
                  </a:cubicBezTo>
                  <a:close/>
                  <a:moveTo>
                    <a:pt x="3703" y="41"/>
                  </a:moveTo>
                  <a:cubicBezTo>
                    <a:pt x="3500" y="41"/>
                    <a:pt x="3337" y="204"/>
                    <a:pt x="3337" y="448"/>
                  </a:cubicBezTo>
                  <a:cubicBezTo>
                    <a:pt x="3337" y="652"/>
                    <a:pt x="3500" y="815"/>
                    <a:pt x="3703" y="815"/>
                  </a:cubicBezTo>
                  <a:lnTo>
                    <a:pt x="7814" y="815"/>
                  </a:lnTo>
                  <a:cubicBezTo>
                    <a:pt x="8058" y="815"/>
                    <a:pt x="8221" y="652"/>
                    <a:pt x="8221" y="448"/>
                  </a:cubicBezTo>
                  <a:cubicBezTo>
                    <a:pt x="8221" y="204"/>
                    <a:pt x="8058" y="41"/>
                    <a:pt x="7814" y="41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48"/>
                  </a:cubicBezTo>
                  <a:cubicBezTo>
                    <a:pt x="9157" y="693"/>
                    <a:pt x="9320" y="896"/>
                    <a:pt x="9605" y="896"/>
                  </a:cubicBezTo>
                  <a:cubicBezTo>
                    <a:pt x="9849" y="896"/>
                    <a:pt x="10052" y="693"/>
                    <a:pt x="10052" y="448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48"/>
                  </a:cubicBezTo>
                  <a:cubicBezTo>
                    <a:pt x="10500" y="693"/>
                    <a:pt x="10703" y="896"/>
                    <a:pt x="10948" y="896"/>
                  </a:cubicBezTo>
                  <a:cubicBezTo>
                    <a:pt x="11192" y="896"/>
                    <a:pt x="11395" y="693"/>
                    <a:pt x="11395" y="448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48"/>
                  </a:cubicBezTo>
                  <a:cubicBezTo>
                    <a:pt x="11843" y="693"/>
                    <a:pt x="12046" y="896"/>
                    <a:pt x="12291" y="896"/>
                  </a:cubicBezTo>
                  <a:cubicBezTo>
                    <a:pt x="12535" y="896"/>
                    <a:pt x="12738" y="693"/>
                    <a:pt x="12738" y="448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48"/>
                  </a:cubicBezTo>
                  <a:cubicBezTo>
                    <a:pt x="13186" y="693"/>
                    <a:pt x="13389" y="896"/>
                    <a:pt x="13634" y="896"/>
                  </a:cubicBezTo>
                  <a:cubicBezTo>
                    <a:pt x="13878" y="896"/>
                    <a:pt x="14081" y="693"/>
                    <a:pt x="14081" y="448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48"/>
                  </a:cubicBezTo>
                  <a:cubicBezTo>
                    <a:pt x="14529" y="693"/>
                    <a:pt x="14732" y="896"/>
                    <a:pt x="14977" y="896"/>
                  </a:cubicBezTo>
                  <a:cubicBezTo>
                    <a:pt x="15221" y="896"/>
                    <a:pt x="15424" y="693"/>
                    <a:pt x="15424" y="448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48"/>
                  </a:cubicBezTo>
                  <a:cubicBezTo>
                    <a:pt x="15872" y="693"/>
                    <a:pt x="16075" y="896"/>
                    <a:pt x="16320" y="896"/>
                  </a:cubicBezTo>
                  <a:cubicBezTo>
                    <a:pt x="16564" y="896"/>
                    <a:pt x="16767" y="693"/>
                    <a:pt x="16767" y="448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32"/>
                  </a:moveTo>
                  <a:cubicBezTo>
                    <a:pt x="163" y="1832"/>
                    <a:pt x="0" y="2036"/>
                    <a:pt x="0" y="2239"/>
                  </a:cubicBezTo>
                  <a:cubicBezTo>
                    <a:pt x="0" y="2443"/>
                    <a:pt x="163" y="2605"/>
                    <a:pt x="366" y="2605"/>
                  </a:cubicBezTo>
                  <a:lnTo>
                    <a:pt x="1953" y="2605"/>
                  </a:lnTo>
                  <a:cubicBezTo>
                    <a:pt x="2157" y="2605"/>
                    <a:pt x="2320" y="2443"/>
                    <a:pt x="2320" y="2239"/>
                  </a:cubicBezTo>
                  <a:cubicBezTo>
                    <a:pt x="2320" y="2036"/>
                    <a:pt x="2157" y="1832"/>
                    <a:pt x="1953" y="1832"/>
                  </a:cubicBezTo>
                  <a:close/>
                  <a:moveTo>
                    <a:pt x="3703" y="1832"/>
                  </a:moveTo>
                  <a:cubicBezTo>
                    <a:pt x="3500" y="1832"/>
                    <a:pt x="3337" y="2036"/>
                    <a:pt x="3337" y="2239"/>
                  </a:cubicBezTo>
                  <a:cubicBezTo>
                    <a:pt x="3337" y="2443"/>
                    <a:pt x="3500" y="2605"/>
                    <a:pt x="3703" y="2605"/>
                  </a:cubicBezTo>
                  <a:lnTo>
                    <a:pt x="7814" y="2605"/>
                  </a:lnTo>
                  <a:cubicBezTo>
                    <a:pt x="8058" y="2605"/>
                    <a:pt x="8221" y="2443"/>
                    <a:pt x="8221" y="2239"/>
                  </a:cubicBezTo>
                  <a:cubicBezTo>
                    <a:pt x="8221" y="2036"/>
                    <a:pt x="8058" y="1832"/>
                    <a:pt x="7814" y="183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30"/>
                  </a:cubicBezTo>
                  <a:cubicBezTo>
                    <a:pt x="0" y="4233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33"/>
                    <a:pt x="2320" y="4030"/>
                  </a:cubicBezTo>
                  <a:cubicBezTo>
                    <a:pt x="2320" y="3826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30"/>
                  </a:cubicBezTo>
                  <a:cubicBezTo>
                    <a:pt x="3337" y="4233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33"/>
                    <a:pt x="8221" y="403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582"/>
                  </a:moveTo>
                  <a:cubicBezTo>
                    <a:pt x="9320" y="3582"/>
                    <a:pt x="9157" y="3786"/>
                    <a:pt x="9157" y="4030"/>
                  </a:cubicBezTo>
                  <a:cubicBezTo>
                    <a:pt x="9157" y="4274"/>
                    <a:pt x="9320" y="4477"/>
                    <a:pt x="9605" y="4477"/>
                  </a:cubicBezTo>
                  <a:cubicBezTo>
                    <a:pt x="9849" y="4477"/>
                    <a:pt x="10052" y="4274"/>
                    <a:pt x="10052" y="4030"/>
                  </a:cubicBezTo>
                  <a:cubicBezTo>
                    <a:pt x="10052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3" y="3582"/>
                    <a:pt x="10500" y="3786"/>
                    <a:pt x="10500" y="4030"/>
                  </a:cubicBezTo>
                  <a:cubicBezTo>
                    <a:pt x="10500" y="4274"/>
                    <a:pt x="10703" y="4477"/>
                    <a:pt x="10948" y="4477"/>
                  </a:cubicBezTo>
                  <a:cubicBezTo>
                    <a:pt x="11192" y="4477"/>
                    <a:pt x="11395" y="4274"/>
                    <a:pt x="11395" y="4030"/>
                  </a:cubicBezTo>
                  <a:cubicBezTo>
                    <a:pt x="11395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6" y="3582"/>
                    <a:pt x="11843" y="3786"/>
                    <a:pt x="11843" y="4030"/>
                  </a:cubicBezTo>
                  <a:cubicBezTo>
                    <a:pt x="11843" y="4274"/>
                    <a:pt x="12046" y="4477"/>
                    <a:pt x="12291" y="4477"/>
                  </a:cubicBezTo>
                  <a:cubicBezTo>
                    <a:pt x="12535" y="4477"/>
                    <a:pt x="12738" y="4274"/>
                    <a:pt x="12738" y="4030"/>
                  </a:cubicBezTo>
                  <a:cubicBezTo>
                    <a:pt x="12738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89" y="3582"/>
                    <a:pt x="13186" y="3786"/>
                    <a:pt x="13186" y="4030"/>
                  </a:cubicBezTo>
                  <a:cubicBezTo>
                    <a:pt x="13186" y="4274"/>
                    <a:pt x="13389" y="4477"/>
                    <a:pt x="13634" y="4477"/>
                  </a:cubicBezTo>
                  <a:cubicBezTo>
                    <a:pt x="13878" y="4477"/>
                    <a:pt x="14081" y="4274"/>
                    <a:pt x="14081" y="4030"/>
                  </a:cubicBezTo>
                  <a:cubicBezTo>
                    <a:pt x="14081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2" y="3582"/>
                    <a:pt x="14529" y="3786"/>
                    <a:pt x="14529" y="4030"/>
                  </a:cubicBezTo>
                  <a:cubicBezTo>
                    <a:pt x="14529" y="4274"/>
                    <a:pt x="14732" y="4477"/>
                    <a:pt x="14977" y="4477"/>
                  </a:cubicBezTo>
                  <a:cubicBezTo>
                    <a:pt x="15221" y="4477"/>
                    <a:pt x="15424" y="4274"/>
                    <a:pt x="15424" y="4030"/>
                  </a:cubicBezTo>
                  <a:cubicBezTo>
                    <a:pt x="15424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5" y="3582"/>
                    <a:pt x="15872" y="3786"/>
                    <a:pt x="15872" y="4030"/>
                  </a:cubicBezTo>
                  <a:cubicBezTo>
                    <a:pt x="15872" y="4274"/>
                    <a:pt x="16075" y="4477"/>
                    <a:pt x="16320" y="4477"/>
                  </a:cubicBezTo>
                  <a:cubicBezTo>
                    <a:pt x="16564" y="4477"/>
                    <a:pt x="16767" y="4274"/>
                    <a:pt x="16767" y="4030"/>
                  </a:cubicBezTo>
                  <a:cubicBezTo>
                    <a:pt x="16767" y="3786"/>
                    <a:pt x="16564" y="3582"/>
                    <a:pt x="16320" y="358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20"/>
                  </a:cubicBezTo>
                  <a:cubicBezTo>
                    <a:pt x="0" y="602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24"/>
                    <a:pt x="2320" y="5820"/>
                  </a:cubicBezTo>
                  <a:cubicBezTo>
                    <a:pt x="2320" y="561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20"/>
                  </a:cubicBezTo>
                  <a:cubicBezTo>
                    <a:pt x="3337" y="602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24"/>
                    <a:pt x="8221" y="5820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6" y="7245"/>
                  </a:moveTo>
                  <a:cubicBezTo>
                    <a:pt x="163" y="7245"/>
                    <a:pt x="0" y="7408"/>
                    <a:pt x="0" y="761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3" y="8018"/>
                  </a:lnTo>
                  <a:cubicBezTo>
                    <a:pt x="2157" y="8018"/>
                    <a:pt x="2320" y="7855"/>
                    <a:pt x="2320" y="7611"/>
                  </a:cubicBezTo>
                  <a:cubicBezTo>
                    <a:pt x="2320" y="7408"/>
                    <a:pt x="2157" y="7245"/>
                    <a:pt x="1953" y="7245"/>
                  </a:cubicBezTo>
                  <a:close/>
                  <a:moveTo>
                    <a:pt x="3703" y="7245"/>
                  </a:moveTo>
                  <a:cubicBezTo>
                    <a:pt x="3500" y="7245"/>
                    <a:pt x="3337" y="7408"/>
                    <a:pt x="3337" y="761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11"/>
                  </a:cubicBezTo>
                  <a:cubicBezTo>
                    <a:pt x="8221" y="7408"/>
                    <a:pt x="8058" y="7245"/>
                    <a:pt x="7814" y="7245"/>
                  </a:cubicBezTo>
                  <a:close/>
                  <a:moveTo>
                    <a:pt x="14203" y="8751"/>
                  </a:moveTo>
                  <a:cubicBezTo>
                    <a:pt x="13959" y="8751"/>
                    <a:pt x="13756" y="8954"/>
                    <a:pt x="13756" y="9198"/>
                  </a:cubicBezTo>
                  <a:cubicBezTo>
                    <a:pt x="13756" y="9442"/>
                    <a:pt x="13959" y="9646"/>
                    <a:pt x="14203" y="9646"/>
                  </a:cubicBezTo>
                  <a:cubicBezTo>
                    <a:pt x="14447" y="9646"/>
                    <a:pt x="14651" y="9442"/>
                    <a:pt x="14651" y="9198"/>
                  </a:cubicBezTo>
                  <a:cubicBezTo>
                    <a:pt x="14651" y="8954"/>
                    <a:pt x="14447" y="8751"/>
                    <a:pt x="14203" y="8751"/>
                  </a:cubicBezTo>
                  <a:close/>
                  <a:moveTo>
                    <a:pt x="15546" y="8751"/>
                  </a:moveTo>
                  <a:cubicBezTo>
                    <a:pt x="15302" y="8751"/>
                    <a:pt x="15099" y="8954"/>
                    <a:pt x="15099" y="9198"/>
                  </a:cubicBezTo>
                  <a:cubicBezTo>
                    <a:pt x="15099" y="9442"/>
                    <a:pt x="15302" y="9646"/>
                    <a:pt x="15546" y="9646"/>
                  </a:cubicBezTo>
                  <a:cubicBezTo>
                    <a:pt x="15790" y="9646"/>
                    <a:pt x="15994" y="9442"/>
                    <a:pt x="15994" y="9198"/>
                  </a:cubicBezTo>
                  <a:cubicBezTo>
                    <a:pt x="15994" y="8954"/>
                    <a:pt x="15790" y="8751"/>
                    <a:pt x="15546" y="8751"/>
                  </a:cubicBezTo>
                  <a:close/>
                  <a:moveTo>
                    <a:pt x="16889" y="8751"/>
                  </a:moveTo>
                  <a:cubicBezTo>
                    <a:pt x="16645" y="8751"/>
                    <a:pt x="16442" y="8954"/>
                    <a:pt x="16442" y="9198"/>
                  </a:cubicBezTo>
                  <a:cubicBezTo>
                    <a:pt x="16442" y="9442"/>
                    <a:pt x="16645" y="9646"/>
                    <a:pt x="16889" y="9646"/>
                  </a:cubicBezTo>
                  <a:cubicBezTo>
                    <a:pt x="17133" y="9646"/>
                    <a:pt x="17337" y="9442"/>
                    <a:pt x="17337" y="9198"/>
                  </a:cubicBezTo>
                  <a:cubicBezTo>
                    <a:pt x="17337" y="8954"/>
                    <a:pt x="17133" y="8751"/>
                    <a:pt x="16889" y="8751"/>
                  </a:cubicBezTo>
                  <a:close/>
                  <a:moveTo>
                    <a:pt x="18232" y="8751"/>
                  </a:moveTo>
                  <a:cubicBezTo>
                    <a:pt x="17988" y="8751"/>
                    <a:pt x="17785" y="8954"/>
                    <a:pt x="17785" y="9198"/>
                  </a:cubicBezTo>
                  <a:cubicBezTo>
                    <a:pt x="17785" y="9442"/>
                    <a:pt x="17988" y="9646"/>
                    <a:pt x="18232" y="9646"/>
                  </a:cubicBezTo>
                  <a:cubicBezTo>
                    <a:pt x="18476" y="9646"/>
                    <a:pt x="18680" y="9442"/>
                    <a:pt x="18680" y="9198"/>
                  </a:cubicBezTo>
                  <a:cubicBezTo>
                    <a:pt x="18680" y="8954"/>
                    <a:pt x="18476" y="8751"/>
                    <a:pt x="18232" y="8751"/>
                  </a:cubicBezTo>
                  <a:close/>
                  <a:moveTo>
                    <a:pt x="19575" y="8751"/>
                  </a:moveTo>
                  <a:cubicBezTo>
                    <a:pt x="19331" y="8751"/>
                    <a:pt x="19128" y="8954"/>
                    <a:pt x="19128" y="9198"/>
                  </a:cubicBezTo>
                  <a:cubicBezTo>
                    <a:pt x="19128" y="9442"/>
                    <a:pt x="19331" y="9646"/>
                    <a:pt x="19575" y="9646"/>
                  </a:cubicBezTo>
                  <a:cubicBezTo>
                    <a:pt x="19819" y="9646"/>
                    <a:pt x="20023" y="9442"/>
                    <a:pt x="20023" y="9198"/>
                  </a:cubicBezTo>
                  <a:cubicBezTo>
                    <a:pt x="20023" y="8954"/>
                    <a:pt x="19819" y="8751"/>
                    <a:pt x="19575" y="8751"/>
                  </a:cubicBezTo>
                  <a:close/>
                  <a:moveTo>
                    <a:pt x="20918" y="8751"/>
                  </a:moveTo>
                  <a:cubicBezTo>
                    <a:pt x="20674" y="8751"/>
                    <a:pt x="20471" y="8954"/>
                    <a:pt x="20471" y="9198"/>
                  </a:cubicBezTo>
                  <a:cubicBezTo>
                    <a:pt x="20471" y="9442"/>
                    <a:pt x="20674" y="9646"/>
                    <a:pt x="20918" y="9646"/>
                  </a:cubicBezTo>
                  <a:cubicBezTo>
                    <a:pt x="21162" y="9646"/>
                    <a:pt x="21366" y="9442"/>
                    <a:pt x="21366" y="9198"/>
                  </a:cubicBezTo>
                  <a:cubicBezTo>
                    <a:pt x="21366" y="8954"/>
                    <a:pt x="21162" y="8751"/>
                    <a:pt x="20918" y="8751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198"/>
                    <a:pt x="0" y="9402"/>
                  </a:cubicBezTo>
                  <a:cubicBezTo>
                    <a:pt x="0" y="9646"/>
                    <a:pt x="163" y="9809"/>
                    <a:pt x="366" y="9809"/>
                  </a:cubicBezTo>
                  <a:lnTo>
                    <a:pt x="1953" y="9809"/>
                  </a:lnTo>
                  <a:cubicBezTo>
                    <a:pt x="2157" y="9809"/>
                    <a:pt x="2320" y="9646"/>
                    <a:pt x="2320" y="9402"/>
                  </a:cubicBezTo>
                  <a:cubicBezTo>
                    <a:pt x="2320" y="9198"/>
                    <a:pt x="2157" y="9035"/>
                    <a:pt x="1953" y="9035"/>
                  </a:cubicBezTo>
                  <a:close/>
                  <a:moveTo>
                    <a:pt x="8628" y="9035"/>
                  </a:moveTo>
                  <a:cubicBezTo>
                    <a:pt x="8424" y="9035"/>
                    <a:pt x="8262" y="9198"/>
                    <a:pt x="8262" y="9402"/>
                  </a:cubicBezTo>
                  <a:cubicBezTo>
                    <a:pt x="8262" y="9646"/>
                    <a:pt x="8424" y="9809"/>
                    <a:pt x="8628" y="9809"/>
                  </a:cubicBezTo>
                  <a:lnTo>
                    <a:pt x="12779" y="9809"/>
                  </a:lnTo>
                  <a:cubicBezTo>
                    <a:pt x="12982" y="9809"/>
                    <a:pt x="13145" y="9646"/>
                    <a:pt x="13145" y="9402"/>
                  </a:cubicBezTo>
                  <a:cubicBezTo>
                    <a:pt x="13145" y="9198"/>
                    <a:pt x="12982" y="9035"/>
                    <a:pt x="12779" y="9035"/>
                  </a:cubicBezTo>
                  <a:close/>
                  <a:moveTo>
                    <a:pt x="366" y="10826"/>
                  </a:moveTo>
                  <a:cubicBezTo>
                    <a:pt x="163" y="10826"/>
                    <a:pt x="0" y="10989"/>
                    <a:pt x="0" y="11233"/>
                  </a:cubicBezTo>
                  <a:cubicBezTo>
                    <a:pt x="0" y="11437"/>
                    <a:pt x="163" y="11599"/>
                    <a:pt x="366" y="11599"/>
                  </a:cubicBezTo>
                  <a:lnTo>
                    <a:pt x="1953" y="11599"/>
                  </a:lnTo>
                  <a:cubicBezTo>
                    <a:pt x="2157" y="11599"/>
                    <a:pt x="2320" y="11437"/>
                    <a:pt x="2320" y="11233"/>
                  </a:cubicBezTo>
                  <a:cubicBezTo>
                    <a:pt x="2320" y="10989"/>
                    <a:pt x="2157" y="10826"/>
                    <a:pt x="1953" y="10826"/>
                  </a:cubicBezTo>
                  <a:close/>
                  <a:moveTo>
                    <a:pt x="8628" y="10826"/>
                  </a:moveTo>
                  <a:cubicBezTo>
                    <a:pt x="8424" y="10826"/>
                    <a:pt x="8262" y="10989"/>
                    <a:pt x="8262" y="11233"/>
                  </a:cubicBezTo>
                  <a:cubicBezTo>
                    <a:pt x="8262" y="11437"/>
                    <a:pt x="8424" y="11599"/>
                    <a:pt x="8628" y="11599"/>
                  </a:cubicBezTo>
                  <a:lnTo>
                    <a:pt x="12779" y="11599"/>
                  </a:lnTo>
                  <a:cubicBezTo>
                    <a:pt x="12982" y="11599"/>
                    <a:pt x="13145" y="11437"/>
                    <a:pt x="13145" y="11233"/>
                  </a:cubicBezTo>
                  <a:cubicBezTo>
                    <a:pt x="13145" y="10989"/>
                    <a:pt x="12982" y="10826"/>
                    <a:pt x="12779" y="1082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8"/>
                    <a:pt x="13756" y="12902"/>
                  </a:cubicBezTo>
                  <a:cubicBezTo>
                    <a:pt x="13756" y="13146"/>
                    <a:pt x="13959" y="13349"/>
                    <a:pt x="14203" y="13349"/>
                  </a:cubicBezTo>
                  <a:cubicBezTo>
                    <a:pt x="14447" y="13349"/>
                    <a:pt x="14651" y="13146"/>
                    <a:pt x="14651" y="12902"/>
                  </a:cubicBezTo>
                  <a:cubicBezTo>
                    <a:pt x="14651" y="12658"/>
                    <a:pt x="14447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8"/>
                    <a:pt x="15099" y="12902"/>
                  </a:cubicBezTo>
                  <a:cubicBezTo>
                    <a:pt x="15099" y="13146"/>
                    <a:pt x="15302" y="13349"/>
                    <a:pt x="15546" y="13349"/>
                  </a:cubicBezTo>
                  <a:cubicBezTo>
                    <a:pt x="15790" y="13349"/>
                    <a:pt x="15994" y="13146"/>
                    <a:pt x="15994" y="12902"/>
                  </a:cubicBezTo>
                  <a:cubicBezTo>
                    <a:pt x="15994" y="12658"/>
                    <a:pt x="15790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8"/>
                    <a:pt x="16442" y="12902"/>
                  </a:cubicBezTo>
                  <a:cubicBezTo>
                    <a:pt x="16442" y="13146"/>
                    <a:pt x="16645" y="13349"/>
                    <a:pt x="16889" y="13349"/>
                  </a:cubicBezTo>
                  <a:cubicBezTo>
                    <a:pt x="17133" y="13349"/>
                    <a:pt x="17337" y="13146"/>
                    <a:pt x="17337" y="12902"/>
                  </a:cubicBezTo>
                  <a:cubicBezTo>
                    <a:pt x="17337" y="12658"/>
                    <a:pt x="17133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8"/>
                    <a:pt x="17785" y="12902"/>
                  </a:cubicBezTo>
                  <a:cubicBezTo>
                    <a:pt x="17785" y="13146"/>
                    <a:pt x="17988" y="13349"/>
                    <a:pt x="18232" y="13349"/>
                  </a:cubicBezTo>
                  <a:cubicBezTo>
                    <a:pt x="18476" y="13349"/>
                    <a:pt x="18680" y="13146"/>
                    <a:pt x="18680" y="12902"/>
                  </a:cubicBezTo>
                  <a:cubicBezTo>
                    <a:pt x="18680" y="12658"/>
                    <a:pt x="18476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8"/>
                    <a:pt x="19128" y="12902"/>
                  </a:cubicBezTo>
                  <a:cubicBezTo>
                    <a:pt x="19128" y="13146"/>
                    <a:pt x="19331" y="13349"/>
                    <a:pt x="19575" y="13349"/>
                  </a:cubicBezTo>
                  <a:cubicBezTo>
                    <a:pt x="19819" y="13349"/>
                    <a:pt x="20023" y="13146"/>
                    <a:pt x="20023" y="12902"/>
                  </a:cubicBezTo>
                  <a:cubicBezTo>
                    <a:pt x="20023" y="12658"/>
                    <a:pt x="19819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8"/>
                    <a:pt x="20471" y="12902"/>
                  </a:cubicBezTo>
                  <a:cubicBezTo>
                    <a:pt x="20471" y="13146"/>
                    <a:pt x="20674" y="13349"/>
                    <a:pt x="20918" y="13349"/>
                  </a:cubicBezTo>
                  <a:cubicBezTo>
                    <a:pt x="21162" y="13349"/>
                    <a:pt x="21366" y="13146"/>
                    <a:pt x="21366" y="12902"/>
                  </a:cubicBezTo>
                  <a:cubicBezTo>
                    <a:pt x="21366" y="12658"/>
                    <a:pt x="21162" y="12454"/>
                    <a:pt x="20918" y="12454"/>
                  </a:cubicBezTo>
                  <a:close/>
                  <a:moveTo>
                    <a:pt x="366" y="12617"/>
                  </a:moveTo>
                  <a:cubicBezTo>
                    <a:pt x="163" y="12617"/>
                    <a:pt x="0" y="12780"/>
                    <a:pt x="0" y="13024"/>
                  </a:cubicBezTo>
                  <a:cubicBezTo>
                    <a:pt x="0" y="13227"/>
                    <a:pt x="163" y="13390"/>
                    <a:pt x="366" y="13390"/>
                  </a:cubicBezTo>
                  <a:lnTo>
                    <a:pt x="1953" y="13390"/>
                  </a:lnTo>
                  <a:cubicBezTo>
                    <a:pt x="2157" y="13390"/>
                    <a:pt x="2320" y="13227"/>
                    <a:pt x="2320" y="13024"/>
                  </a:cubicBezTo>
                  <a:cubicBezTo>
                    <a:pt x="2320" y="12780"/>
                    <a:pt x="2157" y="12617"/>
                    <a:pt x="1953" y="12617"/>
                  </a:cubicBezTo>
                  <a:close/>
                  <a:moveTo>
                    <a:pt x="8628" y="12617"/>
                  </a:moveTo>
                  <a:cubicBezTo>
                    <a:pt x="8424" y="12617"/>
                    <a:pt x="8262" y="12780"/>
                    <a:pt x="8262" y="13024"/>
                  </a:cubicBezTo>
                  <a:cubicBezTo>
                    <a:pt x="8262" y="13227"/>
                    <a:pt x="8424" y="13390"/>
                    <a:pt x="8628" y="13390"/>
                  </a:cubicBezTo>
                  <a:lnTo>
                    <a:pt x="12779" y="13390"/>
                  </a:lnTo>
                  <a:cubicBezTo>
                    <a:pt x="12982" y="13390"/>
                    <a:pt x="13145" y="13227"/>
                    <a:pt x="13145" y="13024"/>
                  </a:cubicBezTo>
                  <a:cubicBezTo>
                    <a:pt x="13145" y="12780"/>
                    <a:pt x="12982" y="12617"/>
                    <a:pt x="12779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9" name="CustomShape 109"/>
            <p:cNvSpPr/>
            <p:nvPr/>
          </p:nvSpPr>
          <p:spPr>
            <a:xfrm>
              <a:off x="3533040" y="3714120"/>
              <a:ext cx="426960" cy="268200"/>
            </a:xfrm>
            <a:custGeom>
              <a:avLst/>
              <a:gdLst/>
              <a:ahLst/>
              <a:rect l="l" t="t" r="r" b="b"/>
              <a:pathLst>
                <a:path w="21366" h="13431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3" y="855"/>
                  </a:lnTo>
                  <a:cubicBezTo>
                    <a:pt x="2157" y="855"/>
                    <a:pt x="2320" y="692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20" y="0"/>
                    <a:pt x="9157" y="204"/>
                    <a:pt x="9157" y="489"/>
                  </a:cubicBezTo>
                  <a:cubicBezTo>
                    <a:pt x="9157" y="733"/>
                    <a:pt x="9320" y="936"/>
                    <a:pt x="9605" y="936"/>
                  </a:cubicBezTo>
                  <a:cubicBezTo>
                    <a:pt x="9849" y="936"/>
                    <a:pt x="10052" y="733"/>
                    <a:pt x="10052" y="489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89"/>
                  </a:cubicBezTo>
                  <a:cubicBezTo>
                    <a:pt x="10500" y="733"/>
                    <a:pt x="10703" y="936"/>
                    <a:pt x="10948" y="936"/>
                  </a:cubicBezTo>
                  <a:cubicBezTo>
                    <a:pt x="11192" y="936"/>
                    <a:pt x="11395" y="733"/>
                    <a:pt x="11395" y="489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89"/>
                  </a:cubicBezTo>
                  <a:cubicBezTo>
                    <a:pt x="11843" y="733"/>
                    <a:pt x="12046" y="936"/>
                    <a:pt x="12291" y="936"/>
                  </a:cubicBezTo>
                  <a:cubicBezTo>
                    <a:pt x="12535" y="936"/>
                    <a:pt x="12738" y="733"/>
                    <a:pt x="12738" y="489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89"/>
                  </a:cubicBezTo>
                  <a:cubicBezTo>
                    <a:pt x="13186" y="733"/>
                    <a:pt x="13389" y="936"/>
                    <a:pt x="13634" y="936"/>
                  </a:cubicBezTo>
                  <a:cubicBezTo>
                    <a:pt x="13878" y="936"/>
                    <a:pt x="14081" y="733"/>
                    <a:pt x="14081" y="489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89"/>
                  </a:cubicBezTo>
                  <a:cubicBezTo>
                    <a:pt x="14529" y="733"/>
                    <a:pt x="14732" y="936"/>
                    <a:pt x="14977" y="936"/>
                  </a:cubicBezTo>
                  <a:cubicBezTo>
                    <a:pt x="15221" y="936"/>
                    <a:pt x="15424" y="733"/>
                    <a:pt x="15424" y="489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89"/>
                  </a:cubicBezTo>
                  <a:cubicBezTo>
                    <a:pt x="15872" y="733"/>
                    <a:pt x="16075" y="936"/>
                    <a:pt x="16320" y="936"/>
                  </a:cubicBezTo>
                  <a:cubicBezTo>
                    <a:pt x="16564" y="936"/>
                    <a:pt x="16767" y="733"/>
                    <a:pt x="16767" y="489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7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79"/>
                  </a:cubicBezTo>
                  <a:cubicBezTo>
                    <a:pt x="2320" y="2035"/>
                    <a:pt x="2157" y="1872"/>
                    <a:pt x="1953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7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7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67"/>
                    <a:pt x="0" y="4070"/>
                  </a:cubicBezTo>
                  <a:cubicBezTo>
                    <a:pt x="0" y="4274"/>
                    <a:pt x="163" y="4436"/>
                    <a:pt x="366" y="4436"/>
                  </a:cubicBezTo>
                  <a:lnTo>
                    <a:pt x="1953" y="4436"/>
                  </a:lnTo>
                  <a:cubicBezTo>
                    <a:pt x="2157" y="4436"/>
                    <a:pt x="2320" y="4274"/>
                    <a:pt x="2320" y="4070"/>
                  </a:cubicBezTo>
                  <a:cubicBezTo>
                    <a:pt x="2320" y="3867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67"/>
                    <a:pt x="3337" y="4070"/>
                  </a:cubicBezTo>
                  <a:cubicBezTo>
                    <a:pt x="3337" y="4274"/>
                    <a:pt x="3500" y="4436"/>
                    <a:pt x="3703" y="4436"/>
                  </a:cubicBezTo>
                  <a:lnTo>
                    <a:pt x="7814" y="4436"/>
                  </a:lnTo>
                  <a:cubicBezTo>
                    <a:pt x="8058" y="4436"/>
                    <a:pt x="8221" y="4274"/>
                    <a:pt x="8221" y="4070"/>
                  </a:cubicBezTo>
                  <a:cubicBezTo>
                    <a:pt x="8221" y="3867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20" y="3622"/>
                    <a:pt x="9157" y="3826"/>
                    <a:pt x="9157" y="4070"/>
                  </a:cubicBezTo>
                  <a:cubicBezTo>
                    <a:pt x="9157" y="4314"/>
                    <a:pt x="932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826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826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826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826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826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826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64"/>
                    <a:pt x="2320" y="5861"/>
                  </a:cubicBezTo>
                  <a:cubicBezTo>
                    <a:pt x="2320" y="565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57"/>
                    <a:pt x="8058" y="5454"/>
                    <a:pt x="7814" y="5454"/>
                  </a:cubicBezTo>
                  <a:close/>
                  <a:moveTo>
                    <a:pt x="366" y="7285"/>
                  </a:moveTo>
                  <a:cubicBezTo>
                    <a:pt x="163" y="7285"/>
                    <a:pt x="0" y="7448"/>
                    <a:pt x="0" y="7651"/>
                  </a:cubicBezTo>
                  <a:cubicBezTo>
                    <a:pt x="0" y="7855"/>
                    <a:pt x="163" y="8058"/>
                    <a:pt x="366" y="8058"/>
                  </a:cubicBezTo>
                  <a:lnTo>
                    <a:pt x="1953" y="8058"/>
                  </a:lnTo>
                  <a:cubicBezTo>
                    <a:pt x="2157" y="8058"/>
                    <a:pt x="2320" y="7855"/>
                    <a:pt x="2320" y="7651"/>
                  </a:cubicBezTo>
                  <a:cubicBezTo>
                    <a:pt x="2320" y="7448"/>
                    <a:pt x="2157" y="7285"/>
                    <a:pt x="1953" y="7285"/>
                  </a:cubicBezTo>
                  <a:close/>
                  <a:moveTo>
                    <a:pt x="3703" y="7285"/>
                  </a:moveTo>
                  <a:cubicBezTo>
                    <a:pt x="3500" y="7285"/>
                    <a:pt x="3337" y="7448"/>
                    <a:pt x="3337" y="7651"/>
                  </a:cubicBezTo>
                  <a:cubicBezTo>
                    <a:pt x="3337" y="7855"/>
                    <a:pt x="3500" y="8058"/>
                    <a:pt x="3703" y="8058"/>
                  </a:cubicBezTo>
                  <a:lnTo>
                    <a:pt x="7814" y="8058"/>
                  </a:lnTo>
                  <a:cubicBezTo>
                    <a:pt x="8058" y="8058"/>
                    <a:pt x="8221" y="7855"/>
                    <a:pt x="8221" y="7651"/>
                  </a:cubicBezTo>
                  <a:cubicBezTo>
                    <a:pt x="8221" y="7448"/>
                    <a:pt x="8058" y="7285"/>
                    <a:pt x="7814" y="7285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4"/>
                    <a:pt x="13756" y="9239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7" y="9686"/>
                    <a:pt x="14651" y="9483"/>
                    <a:pt x="14651" y="9239"/>
                  </a:cubicBezTo>
                  <a:cubicBezTo>
                    <a:pt x="14651" y="8994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4"/>
                    <a:pt x="15099" y="9239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0" y="9686"/>
                    <a:pt x="15994" y="9483"/>
                    <a:pt x="15994" y="9239"/>
                  </a:cubicBezTo>
                  <a:cubicBezTo>
                    <a:pt x="15994" y="8994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4"/>
                    <a:pt x="16442" y="9239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3" y="9686"/>
                    <a:pt x="17337" y="9483"/>
                    <a:pt x="17337" y="9239"/>
                  </a:cubicBezTo>
                  <a:cubicBezTo>
                    <a:pt x="17337" y="8994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4"/>
                    <a:pt x="17785" y="9239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6" y="9686"/>
                    <a:pt x="18680" y="9483"/>
                    <a:pt x="18680" y="9239"/>
                  </a:cubicBezTo>
                  <a:cubicBezTo>
                    <a:pt x="18680" y="8994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4"/>
                    <a:pt x="19128" y="9239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19" y="9686"/>
                    <a:pt x="20023" y="9483"/>
                    <a:pt x="20023" y="9239"/>
                  </a:cubicBezTo>
                  <a:cubicBezTo>
                    <a:pt x="20023" y="8994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4"/>
                    <a:pt x="20471" y="9239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2" y="9686"/>
                    <a:pt x="21366" y="9483"/>
                    <a:pt x="21366" y="9239"/>
                  </a:cubicBezTo>
                  <a:cubicBezTo>
                    <a:pt x="21366" y="8994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3" y="9849"/>
                  </a:lnTo>
                  <a:cubicBezTo>
                    <a:pt x="2157" y="9849"/>
                    <a:pt x="2320" y="9646"/>
                    <a:pt x="2320" y="9442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28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29"/>
                    <a:pt x="0" y="11233"/>
                  </a:cubicBezTo>
                  <a:cubicBezTo>
                    <a:pt x="0" y="11477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7"/>
                    <a:pt x="2320" y="11233"/>
                  </a:cubicBezTo>
                  <a:cubicBezTo>
                    <a:pt x="2320" y="11029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29"/>
                    <a:pt x="8262" y="11233"/>
                  </a:cubicBezTo>
                  <a:cubicBezTo>
                    <a:pt x="8262" y="11477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7"/>
                    <a:pt x="13145" y="11233"/>
                  </a:cubicBezTo>
                  <a:cubicBezTo>
                    <a:pt x="13145" y="11029"/>
                    <a:pt x="12982" y="10867"/>
                    <a:pt x="12779" y="10867"/>
                  </a:cubicBezTo>
                  <a:close/>
                  <a:moveTo>
                    <a:pt x="14203" y="12494"/>
                  </a:moveTo>
                  <a:cubicBezTo>
                    <a:pt x="13959" y="12494"/>
                    <a:pt x="13756" y="12698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7" y="13390"/>
                    <a:pt x="14651" y="13186"/>
                    <a:pt x="14651" y="12942"/>
                  </a:cubicBezTo>
                  <a:cubicBezTo>
                    <a:pt x="14651" y="12698"/>
                    <a:pt x="14447" y="12494"/>
                    <a:pt x="14203" y="12494"/>
                  </a:cubicBezTo>
                  <a:close/>
                  <a:moveTo>
                    <a:pt x="15546" y="12494"/>
                  </a:moveTo>
                  <a:cubicBezTo>
                    <a:pt x="15302" y="12494"/>
                    <a:pt x="15099" y="12698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0" y="13390"/>
                    <a:pt x="15994" y="13186"/>
                    <a:pt x="15994" y="12942"/>
                  </a:cubicBezTo>
                  <a:cubicBezTo>
                    <a:pt x="15994" y="12698"/>
                    <a:pt x="15790" y="12494"/>
                    <a:pt x="15546" y="12494"/>
                  </a:cubicBezTo>
                  <a:close/>
                  <a:moveTo>
                    <a:pt x="16889" y="12494"/>
                  </a:moveTo>
                  <a:cubicBezTo>
                    <a:pt x="16645" y="12494"/>
                    <a:pt x="16442" y="12698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3" y="13390"/>
                    <a:pt x="17337" y="13186"/>
                    <a:pt x="17337" y="12942"/>
                  </a:cubicBezTo>
                  <a:cubicBezTo>
                    <a:pt x="17337" y="12698"/>
                    <a:pt x="17133" y="12494"/>
                    <a:pt x="16889" y="12494"/>
                  </a:cubicBezTo>
                  <a:close/>
                  <a:moveTo>
                    <a:pt x="18232" y="12494"/>
                  </a:moveTo>
                  <a:cubicBezTo>
                    <a:pt x="17988" y="12494"/>
                    <a:pt x="17785" y="12698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6" y="13390"/>
                    <a:pt x="18680" y="13186"/>
                    <a:pt x="18680" y="12942"/>
                  </a:cubicBezTo>
                  <a:cubicBezTo>
                    <a:pt x="18680" y="12698"/>
                    <a:pt x="18476" y="12494"/>
                    <a:pt x="18232" y="12494"/>
                  </a:cubicBezTo>
                  <a:close/>
                  <a:moveTo>
                    <a:pt x="19575" y="12494"/>
                  </a:moveTo>
                  <a:cubicBezTo>
                    <a:pt x="19331" y="12494"/>
                    <a:pt x="19128" y="12698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19" y="13390"/>
                    <a:pt x="20023" y="13186"/>
                    <a:pt x="20023" y="12942"/>
                  </a:cubicBezTo>
                  <a:cubicBezTo>
                    <a:pt x="20023" y="12698"/>
                    <a:pt x="19819" y="12494"/>
                    <a:pt x="19575" y="12494"/>
                  </a:cubicBezTo>
                  <a:close/>
                  <a:moveTo>
                    <a:pt x="20918" y="12494"/>
                  </a:moveTo>
                  <a:cubicBezTo>
                    <a:pt x="20674" y="12494"/>
                    <a:pt x="20471" y="12698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2" y="13390"/>
                    <a:pt x="21366" y="13186"/>
                    <a:pt x="21366" y="12942"/>
                  </a:cubicBezTo>
                  <a:cubicBezTo>
                    <a:pt x="21366" y="12698"/>
                    <a:pt x="21162" y="12494"/>
                    <a:pt x="20918" y="1249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64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3" y="13430"/>
                  </a:lnTo>
                  <a:cubicBezTo>
                    <a:pt x="2157" y="13430"/>
                    <a:pt x="2320" y="13268"/>
                    <a:pt x="2320" y="13064"/>
                  </a:cubicBezTo>
                  <a:cubicBezTo>
                    <a:pt x="2320" y="12820"/>
                    <a:pt x="2157" y="12657"/>
                    <a:pt x="1953" y="12657"/>
                  </a:cubicBezTo>
                  <a:close/>
                  <a:moveTo>
                    <a:pt x="8628" y="12657"/>
                  </a:moveTo>
                  <a:cubicBezTo>
                    <a:pt x="8424" y="12657"/>
                    <a:pt x="8262" y="12820"/>
                    <a:pt x="8262" y="13064"/>
                  </a:cubicBezTo>
                  <a:cubicBezTo>
                    <a:pt x="8262" y="13268"/>
                    <a:pt x="8424" y="13430"/>
                    <a:pt x="8628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64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0" name="CustomShape 110"/>
            <p:cNvSpPr/>
            <p:nvPr/>
          </p:nvSpPr>
          <p:spPr>
            <a:xfrm>
              <a:off x="4015440" y="3132000"/>
              <a:ext cx="426960" cy="268200"/>
            </a:xfrm>
            <a:custGeom>
              <a:avLst/>
              <a:gdLst/>
              <a:ahLst/>
              <a:rect l="l" t="t" r="r" b="b"/>
              <a:pathLst>
                <a:path w="21367" h="13431">
                  <a:moveTo>
                    <a:pt x="367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7" y="856"/>
                    <a:pt x="2361" y="693"/>
                    <a:pt x="2361" y="489"/>
                  </a:cubicBezTo>
                  <a:cubicBezTo>
                    <a:pt x="2361" y="245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5"/>
                    <a:pt x="3338" y="489"/>
                  </a:cubicBezTo>
                  <a:cubicBezTo>
                    <a:pt x="3338" y="693"/>
                    <a:pt x="3500" y="856"/>
                    <a:pt x="3704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7" y="204"/>
                    <a:pt x="9157" y="489"/>
                  </a:cubicBezTo>
                  <a:cubicBezTo>
                    <a:pt x="9157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0" y="204"/>
                    <a:pt x="10500" y="489"/>
                  </a:cubicBezTo>
                  <a:cubicBezTo>
                    <a:pt x="10500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3" y="204"/>
                    <a:pt x="11843" y="489"/>
                  </a:cubicBezTo>
                  <a:cubicBezTo>
                    <a:pt x="11843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6" y="204"/>
                    <a:pt x="13186" y="489"/>
                  </a:cubicBezTo>
                  <a:cubicBezTo>
                    <a:pt x="13186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29" y="204"/>
                    <a:pt x="14529" y="489"/>
                  </a:cubicBezTo>
                  <a:cubicBezTo>
                    <a:pt x="14529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2" y="204"/>
                    <a:pt x="15872" y="489"/>
                  </a:cubicBezTo>
                  <a:cubicBezTo>
                    <a:pt x="15872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80"/>
                  </a:cubicBezTo>
                  <a:cubicBezTo>
                    <a:pt x="2361" y="2036"/>
                    <a:pt x="2157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0" y="1873"/>
                    <a:pt x="3338" y="2036"/>
                    <a:pt x="3338" y="2280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7" y="4437"/>
                    <a:pt x="2361" y="4274"/>
                    <a:pt x="2361" y="4071"/>
                  </a:cubicBezTo>
                  <a:cubicBezTo>
                    <a:pt x="2361" y="3867"/>
                    <a:pt x="2157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0" y="3664"/>
                    <a:pt x="3338" y="3867"/>
                    <a:pt x="3338" y="4071"/>
                  </a:cubicBezTo>
                  <a:cubicBezTo>
                    <a:pt x="3338" y="4274"/>
                    <a:pt x="3500" y="4437"/>
                    <a:pt x="3704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7" y="3826"/>
                    <a:pt x="9157" y="4071"/>
                  </a:cubicBezTo>
                  <a:cubicBezTo>
                    <a:pt x="9157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0" y="3826"/>
                    <a:pt x="10500" y="4071"/>
                  </a:cubicBezTo>
                  <a:cubicBezTo>
                    <a:pt x="10500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3" y="3826"/>
                    <a:pt x="11843" y="4071"/>
                  </a:cubicBezTo>
                  <a:cubicBezTo>
                    <a:pt x="11843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6" y="3826"/>
                    <a:pt x="13186" y="4071"/>
                  </a:cubicBezTo>
                  <a:cubicBezTo>
                    <a:pt x="13186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29" y="3826"/>
                    <a:pt x="14529" y="4071"/>
                  </a:cubicBezTo>
                  <a:cubicBezTo>
                    <a:pt x="14529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2" y="3826"/>
                    <a:pt x="15872" y="4071"/>
                  </a:cubicBezTo>
                  <a:cubicBezTo>
                    <a:pt x="15872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7" y="6228"/>
                    <a:pt x="2361" y="6065"/>
                    <a:pt x="2361" y="5861"/>
                  </a:cubicBezTo>
                  <a:cubicBezTo>
                    <a:pt x="2361" y="5658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58"/>
                    <a:pt x="3338" y="5861"/>
                  </a:cubicBezTo>
                  <a:cubicBezTo>
                    <a:pt x="3338" y="6065"/>
                    <a:pt x="3500" y="6228"/>
                    <a:pt x="3704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7" y="8059"/>
                    <a:pt x="2361" y="7855"/>
                    <a:pt x="2361" y="7652"/>
                  </a:cubicBezTo>
                  <a:cubicBezTo>
                    <a:pt x="2361" y="7448"/>
                    <a:pt x="2157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0" y="7286"/>
                    <a:pt x="3338" y="7448"/>
                    <a:pt x="3338" y="7652"/>
                  </a:cubicBezTo>
                  <a:cubicBezTo>
                    <a:pt x="3338" y="7855"/>
                    <a:pt x="3500" y="8059"/>
                    <a:pt x="3704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4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4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7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90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3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6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9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7" y="9850"/>
                    <a:pt x="2361" y="9646"/>
                    <a:pt x="2361" y="9443"/>
                  </a:cubicBezTo>
                  <a:cubicBezTo>
                    <a:pt x="2361" y="9239"/>
                    <a:pt x="2157" y="9076"/>
                    <a:pt x="1954" y="9076"/>
                  </a:cubicBezTo>
                  <a:close/>
                  <a:moveTo>
                    <a:pt x="8628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28" y="9850"/>
                  </a:cubicBezTo>
                  <a:lnTo>
                    <a:pt x="12779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79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78"/>
                    <a:pt x="2361" y="11233"/>
                  </a:cubicBezTo>
                  <a:cubicBezTo>
                    <a:pt x="2361" y="11030"/>
                    <a:pt x="2157" y="10867"/>
                    <a:pt x="1954" y="10867"/>
                  </a:cubicBezTo>
                  <a:close/>
                  <a:moveTo>
                    <a:pt x="8628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79" y="10867"/>
                  </a:cubicBezTo>
                  <a:close/>
                  <a:moveTo>
                    <a:pt x="14204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4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7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90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3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6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9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7" y="13431"/>
                    <a:pt x="2361" y="13268"/>
                    <a:pt x="2361" y="13065"/>
                  </a:cubicBezTo>
                  <a:cubicBezTo>
                    <a:pt x="2361" y="12821"/>
                    <a:pt x="2157" y="12658"/>
                    <a:pt x="1954" y="12658"/>
                  </a:cubicBezTo>
                  <a:close/>
                  <a:moveTo>
                    <a:pt x="8628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28" y="13431"/>
                  </a:cubicBezTo>
                  <a:lnTo>
                    <a:pt x="12779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1" name="CustomShape 111"/>
            <p:cNvSpPr/>
            <p:nvPr/>
          </p:nvSpPr>
          <p:spPr>
            <a:xfrm>
              <a:off x="4015440" y="3426840"/>
              <a:ext cx="426960" cy="268200"/>
            </a:xfrm>
            <a:custGeom>
              <a:avLst/>
              <a:gdLst/>
              <a:ahLst/>
              <a:rect l="l" t="t" r="r" b="b"/>
              <a:pathLst>
                <a:path w="21367" h="13431">
                  <a:moveTo>
                    <a:pt x="367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7" y="855"/>
                    <a:pt x="2361" y="692"/>
                    <a:pt x="2361" y="448"/>
                  </a:cubicBezTo>
                  <a:cubicBezTo>
                    <a:pt x="2361" y="244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4"/>
                    <a:pt x="3338" y="448"/>
                  </a:cubicBezTo>
                  <a:cubicBezTo>
                    <a:pt x="3338" y="692"/>
                    <a:pt x="3500" y="855"/>
                    <a:pt x="3704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7" y="204"/>
                    <a:pt x="9157" y="448"/>
                  </a:cubicBezTo>
                  <a:cubicBezTo>
                    <a:pt x="9157" y="692"/>
                    <a:pt x="9361" y="896"/>
                    <a:pt x="9605" y="896"/>
                  </a:cubicBezTo>
                  <a:cubicBezTo>
                    <a:pt x="9849" y="896"/>
                    <a:pt x="10053" y="692"/>
                    <a:pt x="10053" y="448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0" y="204"/>
                    <a:pt x="10500" y="448"/>
                  </a:cubicBezTo>
                  <a:cubicBezTo>
                    <a:pt x="10500" y="692"/>
                    <a:pt x="10704" y="896"/>
                    <a:pt x="10948" y="896"/>
                  </a:cubicBezTo>
                  <a:cubicBezTo>
                    <a:pt x="11192" y="896"/>
                    <a:pt x="11396" y="692"/>
                    <a:pt x="11396" y="448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3" y="204"/>
                    <a:pt x="11843" y="448"/>
                  </a:cubicBezTo>
                  <a:cubicBezTo>
                    <a:pt x="11843" y="692"/>
                    <a:pt x="12047" y="896"/>
                    <a:pt x="12291" y="896"/>
                  </a:cubicBezTo>
                  <a:cubicBezTo>
                    <a:pt x="12535" y="896"/>
                    <a:pt x="12739" y="692"/>
                    <a:pt x="12739" y="448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6" y="204"/>
                    <a:pt x="13186" y="448"/>
                  </a:cubicBezTo>
                  <a:cubicBezTo>
                    <a:pt x="13186" y="692"/>
                    <a:pt x="13390" y="896"/>
                    <a:pt x="13634" y="896"/>
                  </a:cubicBezTo>
                  <a:cubicBezTo>
                    <a:pt x="13878" y="896"/>
                    <a:pt x="14082" y="692"/>
                    <a:pt x="14082" y="448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29" y="204"/>
                    <a:pt x="14529" y="448"/>
                  </a:cubicBezTo>
                  <a:cubicBezTo>
                    <a:pt x="14529" y="692"/>
                    <a:pt x="14733" y="896"/>
                    <a:pt x="14977" y="896"/>
                  </a:cubicBezTo>
                  <a:cubicBezTo>
                    <a:pt x="15221" y="896"/>
                    <a:pt x="15425" y="692"/>
                    <a:pt x="15425" y="448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2" y="204"/>
                    <a:pt x="15872" y="448"/>
                  </a:cubicBezTo>
                  <a:cubicBezTo>
                    <a:pt x="15872" y="692"/>
                    <a:pt x="16076" y="896"/>
                    <a:pt x="16320" y="896"/>
                  </a:cubicBezTo>
                  <a:cubicBezTo>
                    <a:pt x="16564" y="896"/>
                    <a:pt x="16768" y="692"/>
                    <a:pt x="16768" y="448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39"/>
                  </a:cubicBezTo>
                  <a:cubicBezTo>
                    <a:pt x="2361" y="2035"/>
                    <a:pt x="2157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0" y="1872"/>
                    <a:pt x="3338" y="2035"/>
                    <a:pt x="3338" y="2239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7" y="4436"/>
                    <a:pt x="2361" y="4273"/>
                    <a:pt x="2361" y="4070"/>
                  </a:cubicBezTo>
                  <a:cubicBezTo>
                    <a:pt x="2361" y="3826"/>
                    <a:pt x="2157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0" y="3663"/>
                    <a:pt x="3338" y="3826"/>
                    <a:pt x="3338" y="4070"/>
                  </a:cubicBezTo>
                  <a:cubicBezTo>
                    <a:pt x="3338" y="4273"/>
                    <a:pt x="3500" y="4436"/>
                    <a:pt x="3704" y="4436"/>
                  </a:cubicBezTo>
                  <a:lnTo>
                    <a:pt x="7814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7" y="3785"/>
                    <a:pt x="9157" y="4070"/>
                  </a:cubicBezTo>
                  <a:cubicBezTo>
                    <a:pt x="9157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0" y="3785"/>
                    <a:pt x="10500" y="4070"/>
                  </a:cubicBezTo>
                  <a:cubicBezTo>
                    <a:pt x="10500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3" y="3785"/>
                    <a:pt x="11843" y="4070"/>
                  </a:cubicBezTo>
                  <a:cubicBezTo>
                    <a:pt x="11843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6" y="3785"/>
                    <a:pt x="13186" y="4070"/>
                  </a:cubicBezTo>
                  <a:cubicBezTo>
                    <a:pt x="13186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29" y="3785"/>
                    <a:pt x="14529" y="4070"/>
                  </a:cubicBezTo>
                  <a:cubicBezTo>
                    <a:pt x="14529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2" y="3785"/>
                    <a:pt x="15872" y="4070"/>
                  </a:cubicBezTo>
                  <a:cubicBezTo>
                    <a:pt x="15872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785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7" y="6227"/>
                    <a:pt x="2361" y="6064"/>
                    <a:pt x="2361" y="5861"/>
                  </a:cubicBezTo>
                  <a:cubicBezTo>
                    <a:pt x="2361" y="5617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17"/>
                    <a:pt x="3338" y="5861"/>
                  </a:cubicBezTo>
                  <a:cubicBezTo>
                    <a:pt x="3338" y="6064"/>
                    <a:pt x="3500" y="6227"/>
                    <a:pt x="3704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7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7" y="8018"/>
                    <a:pt x="2361" y="7855"/>
                    <a:pt x="2361" y="7651"/>
                  </a:cubicBezTo>
                  <a:cubicBezTo>
                    <a:pt x="2361" y="7448"/>
                    <a:pt x="2157" y="7244"/>
                    <a:pt x="1954" y="7244"/>
                  </a:cubicBezTo>
                  <a:close/>
                  <a:moveTo>
                    <a:pt x="3704" y="7244"/>
                  </a:moveTo>
                  <a:cubicBezTo>
                    <a:pt x="3500" y="7244"/>
                    <a:pt x="3338" y="7448"/>
                    <a:pt x="3338" y="7651"/>
                  </a:cubicBezTo>
                  <a:cubicBezTo>
                    <a:pt x="3338" y="7855"/>
                    <a:pt x="3500" y="8018"/>
                    <a:pt x="3704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14" y="7244"/>
                  </a:cubicBezTo>
                  <a:close/>
                  <a:moveTo>
                    <a:pt x="14204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4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7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90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3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6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9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9" y="8750"/>
                  </a:cubicBezTo>
                  <a:close/>
                  <a:moveTo>
                    <a:pt x="367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7" y="9849"/>
                    <a:pt x="2361" y="9646"/>
                    <a:pt x="2361" y="9442"/>
                  </a:cubicBezTo>
                  <a:cubicBezTo>
                    <a:pt x="2361" y="9239"/>
                    <a:pt x="2157" y="9035"/>
                    <a:pt x="1954" y="9035"/>
                  </a:cubicBezTo>
                  <a:close/>
                  <a:moveTo>
                    <a:pt x="8628" y="9035"/>
                  </a:moveTo>
                  <a:cubicBezTo>
                    <a:pt x="8425" y="9035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8" y="9849"/>
                  </a:cubicBezTo>
                  <a:lnTo>
                    <a:pt x="12779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35"/>
                    <a:pt x="12779" y="9035"/>
                  </a:cubicBezTo>
                  <a:close/>
                  <a:moveTo>
                    <a:pt x="367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36"/>
                    <a:pt x="2361" y="11233"/>
                  </a:cubicBezTo>
                  <a:cubicBezTo>
                    <a:pt x="2361" y="11029"/>
                    <a:pt x="2157" y="10866"/>
                    <a:pt x="1954" y="10866"/>
                  </a:cubicBezTo>
                  <a:close/>
                  <a:moveTo>
                    <a:pt x="8628" y="10866"/>
                  </a:moveTo>
                  <a:cubicBezTo>
                    <a:pt x="8425" y="10866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6"/>
                    <a:pt x="12779" y="10866"/>
                  </a:cubicBezTo>
                  <a:close/>
                  <a:moveTo>
                    <a:pt x="14204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4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7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90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3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6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9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9" y="1245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7" y="13430"/>
                    <a:pt x="2361" y="13268"/>
                    <a:pt x="2361" y="13023"/>
                  </a:cubicBezTo>
                  <a:cubicBezTo>
                    <a:pt x="2361" y="12820"/>
                    <a:pt x="2157" y="12657"/>
                    <a:pt x="1954" y="12657"/>
                  </a:cubicBezTo>
                  <a:close/>
                  <a:moveTo>
                    <a:pt x="8628" y="12657"/>
                  </a:moveTo>
                  <a:cubicBezTo>
                    <a:pt x="8425" y="12657"/>
                    <a:pt x="8262" y="12820"/>
                    <a:pt x="8262" y="13023"/>
                  </a:cubicBezTo>
                  <a:cubicBezTo>
                    <a:pt x="8262" y="13268"/>
                    <a:pt x="8425" y="13430"/>
                    <a:pt x="8628" y="13430"/>
                  </a:cubicBezTo>
                  <a:lnTo>
                    <a:pt x="12779" y="13430"/>
                  </a:lnTo>
                  <a:cubicBezTo>
                    <a:pt x="12983" y="13430"/>
                    <a:pt x="13146" y="13268"/>
                    <a:pt x="13146" y="13023"/>
                  </a:cubicBezTo>
                  <a:cubicBezTo>
                    <a:pt x="13146" y="12820"/>
                    <a:pt x="12983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2" name="CustomShape 112"/>
            <p:cNvSpPr/>
            <p:nvPr/>
          </p:nvSpPr>
          <p:spPr>
            <a:xfrm>
              <a:off x="3080520" y="2794320"/>
              <a:ext cx="525600" cy="58320"/>
            </a:xfrm>
            <a:custGeom>
              <a:avLst/>
              <a:gdLst/>
              <a:ahLst/>
              <a:rect l="l" t="t" r="r" b="b"/>
              <a:pathLst>
                <a:path w="26291" h="2931">
                  <a:moveTo>
                    <a:pt x="5088" y="1"/>
                  </a:moveTo>
                  <a:lnTo>
                    <a:pt x="4965" y="41"/>
                  </a:lnTo>
                  <a:lnTo>
                    <a:pt x="326" y="2239"/>
                  </a:lnTo>
                  <a:cubicBezTo>
                    <a:pt x="0" y="2442"/>
                    <a:pt x="123" y="2931"/>
                    <a:pt x="489" y="2931"/>
                  </a:cubicBezTo>
                  <a:lnTo>
                    <a:pt x="22913" y="2931"/>
                  </a:lnTo>
                  <a:cubicBezTo>
                    <a:pt x="22994" y="2931"/>
                    <a:pt x="23076" y="2890"/>
                    <a:pt x="23157" y="2849"/>
                  </a:cubicBezTo>
                  <a:lnTo>
                    <a:pt x="26047" y="652"/>
                  </a:lnTo>
                  <a:cubicBezTo>
                    <a:pt x="26291" y="448"/>
                    <a:pt x="26169" y="1"/>
                    <a:pt x="258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3" name="CustomShape 113"/>
            <p:cNvSpPr/>
            <p:nvPr/>
          </p:nvSpPr>
          <p:spPr>
            <a:xfrm>
              <a:off x="3076200" y="2787840"/>
              <a:ext cx="534600" cy="71280"/>
            </a:xfrm>
            <a:custGeom>
              <a:avLst/>
              <a:gdLst/>
              <a:ahLst/>
              <a:rect l="l" t="t" r="r" b="b"/>
              <a:pathLst>
                <a:path w="26739" h="3583">
                  <a:moveTo>
                    <a:pt x="26047" y="652"/>
                  </a:moveTo>
                  <a:lnTo>
                    <a:pt x="26047" y="693"/>
                  </a:lnTo>
                  <a:lnTo>
                    <a:pt x="23158" y="2931"/>
                  </a:lnTo>
                  <a:lnTo>
                    <a:pt x="693" y="2931"/>
                  </a:lnTo>
                  <a:lnTo>
                    <a:pt x="693" y="2890"/>
                  </a:lnTo>
                  <a:lnTo>
                    <a:pt x="5251" y="693"/>
                  </a:lnTo>
                  <a:lnTo>
                    <a:pt x="5332" y="652"/>
                  </a:lnTo>
                  <a:close/>
                  <a:moveTo>
                    <a:pt x="5251" y="1"/>
                  </a:moveTo>
                  <a:lnTo>
                    <a:pt x="5088" y="42"/>
                  </a:lnTo>
                  <a:lnTo>
                    <a:pt x="5007" y="42"/>
                  </a:lnTo>
                  <a:lnTo>
                    <a:pt x="408" y="2280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82" y="3257"/>
                    <a:pt x="164" y="3379"/>
                  </a:cubicBezTo>
                  <a:cubicBezTo>
                    <a:pt x="286" y="3501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2"/>
                    <a:pt x="23565" y="3460"/>
                  </a:cubicBezTo>
                  <a:lnTo>
                    <a:pt x="26454" y="1222"/>
                  </a:lnTo>
                  <a:cubicBezTo>
                    <a:pt x="26617" y="1100"/>
                    <a:pt x="26739" y="896"/>
                    <a:pt x="26698" y="693"/>
                  </a:cubicBezTo>
                  <a:cubicBezTo>
                    <a:pt x="26698" y="489"/>
                    <a:pt x="26658" y="327"/>
                    <a:pt x="26535" y="204"/>
                  </a:cubicBezTo>
                  <a:cubicBezTo>
                    <a:pt x="26413" y="82"/>
                    <a:pt x="26210" y="1"/>
                    <a:pt x="260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4" name="CustomShape 114"/>
            <p:cNvSpPr/>
            <p:nvPr/>
          </p:nvSpPr>
          <p:spPr>
            <a:xfrm>
              <a:off x="3324600" y="2514240"/>
              <a:ext cx="82800" cy="313920"/>
            </a:xfrm>
            <a:custGeom>
              <a:avLst/>
              <a:gdLst/>
              <a:ahLst/>
              <a:rect l="l" t="t" r="r" b="b"/>
              <a:pathLst>
                <a:path w="4152" h="15710">
                  <a:moveTo>
                    <a:pt x="1" y="1"/>
                  </a:moveTo>
                  <a:lnTo>
                    <a:pt x="1" y="15710"/>
                  </a:lnTo>
                  <a:lnTo>
                    <a:pt x="4152" y="15710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 w="9360">
              <a:solidFill>
                <a:schemeClr val="dk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5" name="CustomShape 115"/>
            <p:cNvSpPr/>
            <p:nvPr/>
          </p:nvSpPr>
          <p:spPr>
            <a:xfrm>
              <a:off x="3318120" y="2507040"/>
              <a:ext cx="95760" cy="327600"/>
            </a:xfrm>
            <a:custGeom>
              <a:avLst/>
              <a:gdLst/>
              <a:ahLst/>
              <a:rect l="l" t="t" r="r" b="b"/>
              <a:pathLst>
                <a:path w="4804" h="16402">
                  <a:moveTo>
                    <a:pt x="4111" y="692"/>
                  </a:moveTo>
                  <a:lnTo>
                    <a:pt x="4111" y="15750"/>
                  </a:lnTo>
                  <a:lnTo>
                    <a:pt x="693" y="15750"/>
                  </a:lnTo>
                  <a:lnTo>
                    <a:pt x="693" y="692"/>
                  </a:lnTo>
                  <a:close/>
                  <a:moveTo>
                    <a:pt x="327" y="0"/>
                  </a:moveTo>
                  <a:cubicBezTo>
                    <a:pt x="245" y="0"/>
                    <a:pt x="164" y="41"/>
                    <a:pt x="82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6076"/>
                  </a:lnTo>
                  <a:cubicBezTo>
                    <a:pt x="1" y="16157"/>
                    <a:pt x="42" y="16239"/>
                    <a:pt x="82" y="16320"/>
                  </a:cubicBezTo>
                  <a:cubicBezTo>
                    <a:pt x="164" y="16361"/>
                    <a:pt x="245" y="16401"/>
                    <a:pt x="327" y="16401"/>
                  </a:cubicBezTo>
                  <a:lnTo>
                    <a:pt x="4478" y="16401"/>
                  </a:lnTo>
                  <a:cubicBezTo>
                    <a:pt x="4559" y="16401"/>
                    <a:pt x="4640" y="16361"/>
                    <a:pt x="4722" y="16320"/>
                  </a:cubicBezTo>
                  <a:cubicBezTo>
                    <a:pt x="4763" y="16239"/>
                    <a:pt x="4803" y="16157"/>
                    <a:pt x="4803" y="16076"/>
                  </a:cubicBezTo>
                  <a:lnTo>
                    <a:pt x="4803" y="367"/>
                  </a:lnTo>
                  <a:cubicBezTo>
                    <a:pt x="4803" y="285"/>
                    <a:pt x="4763" y="163"/>
                    <a:pt x="4722" y="123"/>
                  </a:cubicBezTo>
                  <a:cubicBezTo>
                    <a:pt x="4640" y="41"/>
                    <a:pt x="4559" y="0"/>
                    <a:pt x="44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6" name="CustomShape 116"/>
            <p:cNvSpPr/>
            <p:nvPr/>
          </p:nvSpPr>
          <p:spPr>
            <a:xfrm>
              <a:off x="3311640" y="2514240"/>
              <a:ext cx="108720" cy="227520"/>
            </a:xfrm>
            <a:custGeom>
              <a:avLst/>
              <a:gdLst/>
              <a:ahLst/>
              <a:rect l="l" t="t" r="r" b="b"/>
              <a:pathLst>
                <a:path w="5454" h="11396">
                  <a:moveTo>
                    <a:pt x="0" y="1"/>
                  </a:moveTo>
                  <a:lnTo>
                    <a:pt x="0" y="11396"/>
                  </a:lnTo>
                  <a:lnTo>
                    <a:pt x="5454" y="11396"/>
                  </a:lnTo>
                  <a:lnTo>
                    <a:pt x="54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7" name="CustomShape 117"/>
            <p:cNvSpPr/>
            <p:nvPr/>
          </p:nvSpPr>
          <p:spPr>
            <a:xfrm>
              <a:off x="3305160" y="2507040"/>
              <a:ext cx="121680" cy="242280"/>
            </a:xfrm>
            <a:custGeom>
              <a:avLst/>
              <a:gdLst/>
              <a:ahLst/>
              <a:rect l="l" t="t" r="r" b="b"/>
              <a:pathLst>
                <a:path w="6106" h="12129">
                  <a:moveTo>
                    <a:pt x="5414" y="692"/>
                  </a:moveTo>
                  <a:lnTo>
                    <a:pt x="5414" y="11436"/>
                  </a:lnTo>
                  <a:lnTo>
                    <a:pt x="693" y="11436"/>
                  </a:lnTo>
                  <a:lnTo>
                    <a:pt x="693" y="692"/>
                  </a:lnTo>
                  <a:close/>
                  <a:moveTo>
                    <a:pt x="326" y="0"/>
                  </a:moveTo>
                  <a:cubicBezTo>
                    <a:pt x="245" y="0"/>
                    <a:pt x="164" y="41"/>
                    <a:pt x="123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1762"/>
                  </a:lnTo>
                  <a:cubicBezTo>
                    <a:pt x="1" y="11843"/>
                    <a:pt x="42" y="11965"/>
                    <a:pt x="123" y="12006"/>
                  </a:cubicBezTo>
                  <a:cubicBezTo>
                    <a:pt x="164" y="12087"/>
                    <a:pt x="245" y="12128"/>
                    <a:pt x="326" y="12128"/>
                  </a:cubicBezTo>
                  <a:lnTo>
                    <a:pt x="5780" y="12128"/>
                  </a:lnTo>
                  <a:cubicBezTo>
                    <a:pt x="5861" y="12128"/>
                    <a:pt x="5943" y="12087"/>
                    <a:pt x="5983" y="12006"/>
                  </a:cubicBezTo>
                  <a:cubicBezTo>
                    <a:pt x="6065" y="11925"/>
                    <a:pt x="6105" y="11843"/>
                    <a:pt x="6105" y="11762"/>
                  </a:cubicBezTo>
                  <a:lnTo>
                    <a:pt x="6105" y="367"/>
                  </a:lnTo>
                  <a:cubicBezTo>
                    <a:pt x="6105" y="285"/>
                    <a:pt x="6065" y="163"/>
                    <a:pt x="5983" y="123"/>
                  </a:cubicBezTo>
                  <a:cubicBezTo>
                    <a:pt x="5943" y="41"/>
                    <a:pt x="5861" y="0"/>
                    <a:pt x="57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8" name="CustomShape 118"/>
            <p:cNvSpPr/>
            <p:nvPr/>
          </p:nvSpPr>
          <p:spPr>
            <a:xfrm>
              <a:off x="2702520" y="1468440"/>
              <a:ext cx="1365480" cy="1068480"/>
            </a:xfrm>
            <a:custGeom>
              <a:avLst/>
              <a:gdLst/>
              <a:ahLst/>
              <a:rect l="l" t="t" r="r" b="b"/>
              <a:pathLst>
                <a:path w="68291" h="53437">
                  <a:moveTo>
                    <a:pt x="1" y="1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9" name="CustomShape 119"/>
            <p:cNvSpPr/>
            <p:nvPr/>
          </p:nvSpPr>
          <p:spPr>
            <a:xfrm>
              <a:off x="2696040" y="1461960"/>
              <a:ext cx="1378440" cy="1081440"/>
            </a:xfrm>
            <a:custGeom>
              <a:avLst/>
              <a:gdLst/>
              <a:ahLst/>
              <a:rect l="l" t="t" r="r" b="b"/>
              <a:pathLst>
                <a:path w="68942" h="54087">
                  <a:moveTo>
                    <a:pt x="68290" y="692"/>
                  </a:moveTo>
                  <a:lnTo>
                    <a:pt x="68290" y="53395"/>
                  </a:lnTo>
                  <a:lnTo>
                    <a:pt x="652" y="53395"/>
                  </a:lnTo>
                  <a:lnTo>
                    <a:pt x="65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82" y="82"/>
                  </a:cubicBezTo>
                  <a:cubicBezTo>
                    <a:pt x="0" y="163"/>
                    <a:pt x="0" y="244"/>
                    <a:pt x="0" y="326"/>
                  </a:cubicBezTo>
                  <a:lnTo>
                    <a:pt x="0" y="53761"/>
                  </a:lnTo>
                  <a:cubicBezTo>
                    <a:pt x="0" y="53843"/>
                    <a:pt x="0" y="53924"/>
                    <a:pt x="82" y="54005"/>
                  </a:cubicBezTo>
                  <a:cubicBezTo>
                    <a:pt x="163" y="54046"/>
                    <a:pt x="245" y="54087"/>
                    <a:pt x="326" y="54087"/>
                  </a:cubicBezTo>
                  <a:lnTo>
                    <a:pt x="68616" y="54087"/>
                  </a:lnTo>
                  <a:cubicBezTo>
                    <a:pt x="68697" y="54087"/>
                    <a:pt x="68778" y="54046"/>
                    <a:pt x="68860" y="54005"/>
                  </a:cubicBezTo>
                  <a:cubicBezTo>
                    <a:pt x="68901" y="53924"/>
                    <a:pt x="68941" y="53843"/>
                    <a:pt x="68941" y="53761"/>
                  </a:cubicBezTo>
                  <a:lnTo>
                    <a:pt x="68941" y="326"/>
                  </a:lnTo>
                  <a:cubicBezTo>
                    <a:pt x="68941" y="244"/>
                    <a:pt x="68901" y="163"/>
                    <a:pt x="68860" y="82"/>
                  </a:cubicBezTo>
                  <a:cubicBezTo>
                    <a:pt x="68778" y="41"/>
                    <a:pt x="68697" y="0"/>
                    <a:pt x="686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0" name="CustomShape 120"/>
            <p:cNvSpPr/>
            <p:nvPr/>
          </p:nvSpPr>
          <p:spPr>
            <a:xfrm>
              <a:off x="2775960" y="1525320"/>
              <a:ext cx="1218960" cy="954360"/>
            </a:xfrm>
            <a:custGeom>
              <a:avLst/>
              <a:gdLst/>
              <a:ahLst/>
              <a:rect l="l" t="t" r="r" b="b"/>
              <a:pathLst>
                <a:path w="60965" h="47739">
                  <a:moveTo>
                    <a:pt x="1" y="1"/>
                  </a:moveTo>
                  <a:lnTo>
                    <a:pt x="1" y="47738"/>
                  </a:lnTo>
                  <a:lnTo>
                    <a:pt x="60965" y="47738"/>
                  </a:lnTo>
                  <a:lnTo>
                    <a:pt x="609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1" name="CustomShape 121"/>
            <p:cNvSpPr/>
            <p:nvPr/>
          </p:nvSpPr>
          <p:spPr>
            <a:xfrm>
              <a:off x="2768760" y="1518840"/>
              <a:ext cx="1233720" cy="967320"/>
            </a:xfrm>
            <a:custGeom>
              <a:avLst/>
              <a:gdLst/>
              <a:ahLst/>
              <a:rect l="l" t="t" r="r" b="b"/>
              <a:pathLst>
                <a:path w="61698" h="48390">
                  <a:moveTo>
                    <a:pt x="61005" y="693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2"/>
                    <a:pt x="123" y="123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48064"/>
                  </a:lnTo>
                  <a:cubicBezTo>
                    <a:pt x="0" y="48146"/>
                    <a:pt x="41" y="48227"/>
                    <a:pt x="123" y="48268"/>
                  </a:cubicBezTo>
                  <a:cubicBezTo>
                    <a:pt x="163" y="48349"/>
                    <a:pt x="245" y="48390"/>
                    <a:pt x="367" y="48390"/>
                  </a:cubicBezTo>
                  <a:lnTo>
                    <a:pt x="61331" y="48390"/>
                  </a:lnTo>
                  <a:cubicBezTo>
                    <a:pt x="61412" y="48390"/>
                    <a:pt x="61494" y="48349"/>
                    <a:pt x="61575" y="48268"/>
                  </a:cubicBezTo>
                  <a:cubicBezTo>
                    <a:pt x="61657" y="48227"/>
                    <a:pt x="61697" y="48146"/>
                    <a:pt x="61697" y="48064"/>
                  </a:cubicBezTo>
                  <a:lnTo>
                    <a:pt x="61697" y="327"/>
                  </a:lnTo>
                  <a:cubicBezTo>
                    <a:pt x="61697" y="245"/>
                    <a:pt x="61657" y="164"/>
                    <a:pt x="61575" y="123"/>
                  </a:cubicBezTo>
                  <a:cubicBezTo>
                    <a:pt x="61494" y="42"/>
                    <a:pt x="61412" y="1"/>
                    <a:pt x="61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2" name="CustomShape 122"/>
            <p:cNvSpPr/>
            <p:nvPr/>
          </p:nvSpPr>
          <p:spPr>
            <a:xfrm>
              <a:off x="2864520" y="1625400"/>
              <a:ext cx="510120" cy="234000"/>
            </a:xfrm>
            <a:custGeom>
              <a:avLst/>
              <a:gdLst/>
              <a:ahLst/>
              <a:rect l="l" t="t" r="r" b="b"/>
              <a:pathLst>
                <a:path w="25518" h="11722">
                  <a:moveTo>
                    <a:pt x="24826" y="692"/>
                  </a:moveTo>
                  <a:lnTo>
                    <a:pt x="24826" y="11070"/>
                  </a:lnTo>
                  <a:lnTo>
                    <a:pt x="652" y="11070"/>
                  </a:lnTo>
                  <a:lnTo>
                    <a:pt x="652" y="692"/>
                  </a:lnTo>
                  <a:close/>
                  <a:moveTo>
                    <a:pt x="1" y="0"/>
                  </a:moveTo>
                  <a:lnTo>
                    <a:pt x="1" y="11721"/>
                  </a:lnTo>
                  <a:lnTo>
                    <a:pt x="25518" y="11721"/>
                  </a:lnTo>
                  <a:lnTo>
                    <a:pt x="25518" y="11396"/>
                  </a:lnTo>
                  <a:lnTo>
                    <a:pt x="255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3" name="CustomShape 123"/>
            <p:cNvSpPr/>
            <p:nvPr/>
          </p:nvSpPr>
          <p:spPr>
            <a:xfrm>
              <a:off x="2935440" y="1999800"/>
              <a:ext cx="838080" cy="92520"/>
            </a:xfrm>
            <a:custGeom>
              <a:avLst/>
              <a:gdLst/>
              <a:ahLst/>
              <a:rect l="l" t="t" r="r" b="b"/>
              <a:pathLst>
                <a:path w="41919" h="464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21"/>
                    <a:pt x="13227" y="2320"/>
                  </a:cubicBezTo>
                  <a:lnTo>
                    <a:pt x="15913" y="3581"/>
                  </a:lnTo>
                  <a:cubicBezTo>
                    <a:pt x="17419" y="4273"/>
                    <a:pt x="19006" y="4640"/>
                    <a:pt x="20593" y="4640"/>
                  </a:cubicBezTo>
                  <a:cubicBezTo>
                    <a:pt x="22384" y="4640"/>
                    <a:pt x="24215" y="4151"/>
                    <a:pt x="25843" y="3256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38"/>
                  </a:cubicBezTo>
                  <a:lnTo>
                    <a:pt x="25517" y="2686"/>
                  </a:lnTo>
                  <a:cubicBezTo>
                    <a:pt x="23971" y="3500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570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4" name="CustomShape 124"/>
            <p:cNvSpPr/>
            <p:nvPr/>
          </p:nvSpPr>
          <p:spPr>
            <a:xfrm>
              <a:off x="2935440" y="2080440"/>
              <a:ext cx="838080" cy="92520"/>
            </a:xfrm>
            <a:custGeom>
              <a:avLst/>
              <a:gdLst/>
              <a:ahLst/>
              <a:rect l="l" t="t" r="r" b="b"/>
              <a:pathLst>
                <a:path w="41919" h="464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62"/>
                    <a:pt x="13227" y="2320"/>
                  </a:cubicBezTo>
                  <a:lnTo>
                    <a:pt x="15913" y="3622"/>
                  </a:lnTo>
                  <a:cubicBezTo>
                    <a:pt x="17419" y="4314"/>
                    <a:pt x="19006" y="4640"/>
                    <a:pt x="20593" y="4640"/>
                  </a:cubicBezTo>
                  <a:cubicBezTo>
                    <a:pt x="22384" y="4640"/>
                    <a:pt x="24215" y="4192"/>
                    <a:pt x="25843" y="3297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79"/>
                  </a:cubicBezTo>
                  <a:lnTo>
                    <a:pt x="25517" y="2686"/>
                  </a:lnTo>
                  <a:cubicBezTo>
                    <a:pt x="24012" y="3541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611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5" name="CustomShape 125"/>
            <p:cNvSpPr/>
            <p:nvPr/>
          </p:nvSpPr>
          <p:spPr>
            <a:xfrm>
              <a:off x="2935440" y="2261880"/>
              <a:ext cx="838080" cy="91800"/>
            </a:xfrm>
            <a:custGeom>
              <a:avLst/>
              <a:gdLst/>
              <a:ahLst/>
              <a:rect l="l" t="t" r="r" b="b"/>
              <a:pathLst>
                <a:path w="41919" h="4600">
                  <a:moveTo>
                    <a:pt x="20593" y="1"/>
                  </a:moveTo>
                  <a:cubicBezTo>
                    <a:pt x="19006" y="1"/>
                    <a:pt x="17419" y="326"/>
                    <a:pt x="15913" y="1018"/>
                  </a:cubicBezTo>
                  <a:lnTo>
                    <a:pt x="13227" y="2280"/>
                  </a:lnTo>
                  <a:cubicBezTo>
                    <a:pt x="10907" y="3378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599"/>
                  </a:lnTo>
                  <a:lnTo>
                    <a:pt x="5820" y="4599"/>
                  </a:lnTo>
                  <a:cubicBezTo>
                    <a:pt x="8465" y="4599"/>
                    <a:pt x="11111" y="4030"/>
                    <a:pt x="13512" y="2890"/>
                  </a:cubicBezTo>
                  <a:lnTo>
                    <a:pt x="16198" y="1628"/>
                  </a:lnTo>
                  <a:cubicBezTo>
                    <a:pt x="17581" y="977"/>
                    <a:pt x="19087" y="652"/>
                    <a:pt x="20593" y="652"/>
                  </a:cubicBezTo>
                  <a:cubicBezTo>
                    <a:pt x="22302" y="652"/>
                    <a:pt x="23971" y="1099"/>
                    <a:pt x="25517" y="1913"/>
                  </a:cubicBezTo>
                  <a:lnTo>
                    <a:pt x="26291" y="2361"/>
                  </a:lnTo>
                  <a:cubicBezTo>
                    <a:pt x="28977" y="3826"/>
                    <a:pt x="31988" y="4599"/>
                    <a:pt x="35081" y="4599"/>
                  </a:cubicBezTo>
                  <a:lnTo>
                    <a:pt x="41918" y="4599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175"/>
                    <a:pt x="26616" y="1751"/>
                  </a:cubicBezTo>
                  <a:lnTo>
                    <a:pt x="25843" y="1344"/>
                  </a:lnTo>
                  <a:cubicBezTo>
                    <a:pt x="24215" y="448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6" name="CustomShape 126"/>
            <p:cNvSpPr/>
            <p:nvPr/>
          </p:nvSpPr>
          <p:spPr>
            <a:xfrm>
              <a:off x="2935440" y="2180520"/>
              <a:ext cx="838080" cy="92520"/>
            </a:xfrm>
            <a:custGeom>
              <a:avLst/>
              <a:gdLst/>
              <a:ahLst/>
              <a:rect l="l" t="t" r="r" b="b"/>
              <a:pathLst>
                <a:path w="41919" h="4641">
                  <a:moveTo>
                    <a:pt x="20593" y="1"/>
                  </a:moveTo>
                  <a:cubicBezTo>
                    <a:pt x="19006" y="1"/>
                    <a:pt x="17419" y="367"/>
                    <a:pt x="15913" y="1059"/>
                  </a:cubicBezTo>
                  <a:lnTo>
                    <a:pt x="13227" y="2321"/>
                  </a:lnTo>
                  <a:cubicBezTo>
                    <a:pt x="10907" y="3379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640"/>
                  </a:lnTo>
                  <a:lnTo>
                    <a:pt x="5820" y="4640"/>
                  </a:lnTo>
                  <a:cubicBezTo>
                    <a:pt x="8465" y="4640"/>
                    <a:pt x="11111" y="4030"/>
                    <a:pt x="13512" y="2931"/>
                  </a:cubicBezTo>
                  <a:lnTo>
                    <a:pt x="16198" y="1669"/>
                  </a:lnTo>
                  <a:cubicBezTo>
                    <a:pt x="17581" y="1018"/>
                    <a:pt x="19087" y="693"/>
                    <a:pt x="20593" y="693"/>
                  </a:cubicBezTo>
                  <a:cubicBezTo>
                    <a:pt x="22302" y="693"/>
                    <a:pt x="24012" y="1100"/>
                    <a:pt x="25517" y="1954"/>
                  </a:cubicBezTo>
                  <a:lnTo>
                    <a:pt x="26291" y="2402"/>
                  </a:lnTo>
                  <a:cubicBezTo>
                    <a:pt x="28977" y="3867"/>
                    <a:pt x="31988" y="4640"/>
                    <a:pt x="35081" y="4640"/>
                  </a:cubicBezTo>
                  <a:lnTo>
                    <a:pt x="41918" y="4640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216"/>
                    <a:pt x="26616" y="1792"/>
                  </a:cubicBezTo>
                  <a:lnTo>
                    <a:pt x="25843" y="1344"/>
                  </a:lnTo>
                  <a:cubicBezTo>
                    <a:pt x="24215" y="449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7" name="CustomShape 127"/>
            <p:cNvSpPr/>
            <p:nvPr/>
          </p:nvSpPr>
          <p:spPr>
            <a:xfrm>
              <a:off x="3787560" y="1952640"/>
              <a:ext cx="77040" cy="77760"/>
            </a:xfrm>
            <a:custGeom>
              <a:avLst/>
              <a:gdLst/>
              <a:ahLst/>
              <a:rect l="l" t="t" r="r" b="b"/>
              <a:pathLst>
                <a:path w="3867" h="3908">
                  <a:moveTo>
                    <a:pt x="0" y="1"/>
                  </a:moveTo>
                  <a:lnTo>
                    <a:pt x="0" y="3908"/>
                  </a:lnTo>
                  <a:lnTo>
                    <a:pt x="3866" y="3908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8" name="CustomShape 128"/>
            <p:cNvSpPr/>
            <p:nvPr/>
          </p:nvSpPr>
          <p:spPr>
            <a:xfrm>
              <a:off x="3787560" y="2048760"/>
              <a:ext cx="77040" cy="77040"/>
            </a:xfrm>
            <a:custGeom>
              <a:avLst/>
              <a:gdLst/>
              <a:ahLst/>
              <a:rect l="l" t="t" r="r" b="b"/>
              <a:pathLst>
                <a:path w="3867" h="3868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9" name="CustomShape 129"/>
            <p:cNvSpPr/>
            <p:nvPr/>
          </p:nvSpPr>
          <p:spPr>
            <a:xfrm>
              <a:off x="3787560" y="2213280"/>
              <a:ext cx="77040" cy="77040"/>
            </a:xfrm>
            <a:custGeom>
              <a:avLst/>
              <a:gdLst/>
              <a:ahLst/>
              <a:rect l="l" t="t" r="r" b="b"/>
              <a:pathLst>
                <a:path w="3867" h="3867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0" name="CustomShape 130"/>
            <p:cNvSpPr/>
            <p:nvPr/>
          </p:nvSpPr>
          <p:spPr>
            <a:xfrm>
              <a:off x="3787560" y="2308320"/>
              <a:ext cx="77040" cy="77760"/>
            </a:xfrm>
            <a:custGeom>
              <a:avLst/>
              <a:gdLst/>
              <a:ahLst/>
              <a:rect l="l" t="t" r="r" b="b"/>
              <a:pathLst>
                <a:path w="3867" h="3908">
                  <a:moveTo>
                    <a:pt x="0" y="0"/>
                  </a:moveTo>
                  <a:lnTo>
                    <a:pt x="0" y="3907"/>
                  </a:lnTo>
                  <a:lnTo>
                    <a:pt x="3866" y="3907"/>
                  </a:lnTo>
                  <a:lnTo>
                    <a:pt x="38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1" name="CustomShape 131"/>
            <p:cNvSpPr/>
            <p:nvPr/>
          </p:nvSpPr>
          <p:spPr>
            <a:xfrm>
              <a:off x="2842560" y="1952640"/>
              <a:ext cx="77040" cy="77760"/>
            </a:xfrm>
            <a:custGeom>
              <a:avLst/>
              <a:gdLst/>
              <a:ahLst/>
              <a:rect l="l" t="t" r="r" b="b"/>
              <a:pathLst>
                <a:path w="3868" h="3908">
                  <a:moveTo>
                    <a:pt x="1" y="1"/>
                  </a:moveTo>
                  <a:lnTo>
                    <a:pt x="1" y="3908"/>
                  </a:lnTo>
                  <a:lnTo>
                    <a:pt x="3867" y="3908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2" name="CustomShape 132"/>
            <p:cNvSpPr/>
            <p:nvPr/>
          </p:nvSpPr>
          <p:spPr>
            <a:xfrm>
              <a:off x="2842560" y="2048760"/>
              <a:ext cx="77040" cy="77040"/>
            </a:xfrm>
            <a:custGeom>
              <a:avLst/>
              <a:gdLst/>
              <a:ahLst/>
              <a:rect l="l" t="t" r="r" b="b"/>
              <a:pathLst>
                <a:path w="3868" h="3868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3" name="CustomShape 133"/>
            <p:cNvSpPr/>
            <p:nvPr/>
          </p:nvSpPr>
          <p:spPr>
            <a:xfrm>
              <a:off x="2842560" y="2213280"/>
              <a:ext cx="77040" cy="77040"/>
            </a:xfrm>
            <a:custGeom>
              <a:avLst/>
              <a:gdLst/>
              <a:ahLst/>
              <a:rect l="l" t="t" r="r" b="b"/>
              <a:pathLst>
                <a:path w="3868" h="3867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4" name="CustomShape 134"/>
            <p:cNvSpPr/>
            <p:nvPr/>
          </p:nvSpPr>
          <p:spPr>
            <a:xfrm>
              <a:off x="2842560" y="2308320"/>
              <a:ext cx="77040" cy="77760"/>
            </a:xfrm>
            <a:custGeom>
              <a:avLst/>
              <a:gdLst/>
              <a:ahLst/>
              <a:rect l="l" t="t" r="r" b="b"/>
              <a:pathLst>
                <a:path w="3868" h="3908">
                  <a:moveTo>
                    <a:pt x="1" y="0"/>
                  </a:moveTo>
                  <a:lnTo>
                    <a:pt x="1" y="3907"/>
                  </a:lnTo>
                  <a:lnTo>
                    <a:pt x="3867" y="3907"/>
                  </a:lnTo>
                  <a:lnTo>
                    <a:pt x="38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5" name="CustomShape 135"/>
            <p:cNvSpPr/>
            <p:nvPr/>
          </p:nvSpPr>
          <p:spPr>
            <a:xfrm>
              <a:off x="3439440" y="1611720"/>
              <a:ext cx="426960" cy="268200"/>
            </a:xfrm>
            <a:custGeom>
              <a:avLst/>
              <a:gdLst/>
              <a:ahLst/>
              <a:rect l="l" t="t" r="r" b="b"/>
              <a:pathLst>
                <a:path w="21367" h="13431">
                  <a:moveTo>
                    <a:pt x="367" y="82"/>
                  </a:moveTo>
                  <a:cubicBezTo>
                    <a:pt x="164" y="82"/>
                    <a:pt x="1" y="245"/>
                    <a:pt x="1" y="448"/>
                  </a:cubicBezTo>
                  <a:cubicBezTo>
                    <a:pt x="1" y="692"/>
                    <a:pt x="164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21" y="692"/>
                    <a:pt x="2321" y="448"/>
                  </a:cubicBezTo>
                  <a:cubicBezTo>
                    <a:pt x="232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297" y="245"/>
                    <a:pt x="3297" y="448"/>
                  </a:cubicBezTo>
                  <a:cubicBezTo>
                    <a:pt x="3297" y="692"/>
                    <a:pt x="3501" y="855"/>
                    <a:pt x="3704" y="855"/>
                  </a:cubicBezTo>
                  <a:lnTo>
                    <a:pt x="7815" y="855"/>
                  </a:lnTo>
                  <a:cubicBezTo>
                    <a:pt x="8059" y="855"/>
                    <a:pt x="8222" y="692"/>
                    <a:pt x="8222" y="448"/>
                  </a:cubicBezTo>
                  <a:cubicBezTo>
                    <a:pt x="8222" y="245"/>
                    <a:pt x="8059" y="82"/>
                    <a:pt x="7815" y="82"/>
                  </a:cubicBezTo>
                  <a:close/>
                  <a:moveTo>
                    <a:pt x="9565" y="0"/>
                  </a:moveTo>
                  <a:cubicBezTo>
                    <a:pt x="9320" y="0"/>
                    <a:pt x="9117" y="204"/>
                    <a:pt x="9117" y="448"/>
                  </a:cubicBezTo>
                  <a:cubicBezTo>
                    <a:pt x="9117" y="692"/>
                    <a:pt x="9320" y="896"/>
                    <a:pt x="9565" y="896"/>
                  </a:cubicBezTo>
                  <a:cubicBezTo>
                    <a:pt x="9850" y="896"/>
                    <a:pt x="10053" y="692"/>
                    <a:pt x="10053" y="448"/>
                  </a:cubicBezTo>
                  <a:cubicBezTo>
                    <a:pt x="10053" y="204"/>
                    <a:pt x="9850" y="0"/>
                    <a:pt x="956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48"/>
                  </a:cubicBezTo>
                  <a:cubicBezTo>
                    <a:pt x="10501" y="692"/>
                    <a:pt x="10704" y="896"/>
                    <a:pt x="10948" y="896"/>
                  </a:cubicBezTo>
                  <a:cubicBezTo>
                    <a:pt x="11193" y="896"/>
                    <a:pt x="11396" y="692"/>
                    <a:pt x="11396" y="448"/>
                  </a:cubicBezTo>
                  <a:cubicBezTo>
                    <a:pt x="11396" y="204"/>
                    <a:pt x="11193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48"/>
                  </a:cubicBezTo>
                  <a:cubicBezTo>
                    <a:pt x="11844" y="692"/>
                    <a:pt x="12047" y="896"/>
                    <a:pt x="12291" y="896"/>
                  </a:cubicBezTo>
                  <a:cubicBezTo>
                    <a:pt x="12536" y="896"/>
                    <a:pt x="12739" y="692"/>
                    <a:pt x="12739" y="448"/>
                  </a:cubicBezTo>
                  <a:cubicBezTo>
                    <a:pt x="12739" y="204"/>
                    <a:pt x="12536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48"/>
                  </a:cubicBezTo>
                  <a:cubicBezTo>
                    <a:pt x="13187" y="692"/>
                    <a:pt x="13390" y="896"/>
                    <a:pt x="13634" y="896"/>
                  </a:cubicBezTo>
                  <a:cubicBezTo>
                    <a:pt x="13879" y="896"/>
                    <a:pt x="14082" y="692"/>
                    <a:pt x="14082" y="448"/>
                  </a:cubicBezTo>
                  <a:cubicBezTo>
                    <a:pt x="14082" y="204"/>
                    <a:pt x="13879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48"/>
                  </a:cubicBezTo>
                  <a:cubicBezTo>
                    <a:pt x="14530" y="692"/>
                    <a:pt x="14733" y="896"/>
                    <a:pt x="14977" y="896"/>
                  </a:cubicBezTo>
                  <a:cubicBezTo>
                    <a:pt x="15222" y="896"/>
                    <a:pt x="15425" y="692"/>
                    <a:pt x="15425" y="448"/>
                  </a:cubicBezTo>
                  <a:cubicBezTo>
                    <a:pt x="15425" y="204"/>
                    <a:pt x="15222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48"/>
                  </a:cubicBezTo>
                  <a:cubicBezTo>
                    <a:pt x="15873" y="692"/>
                    <a:pt x="16076" y="896"/>
                    <a:pt x="16320" y="896"/>
                  </a:cubicBezTo>
                  <a:cubicBezTo>
                    <a:pt x="16565" y="896"/>
                    <a:pt x="16768" y="692"/>
                    <a:pt x="16768" y="448"/>
                  </a:cubicBezTo>
                  <a:cubicBezTo>
                    <a:pt x="16768" y="204"/>
                    <a:pt x="16565" y="0"/>
                    <a:pt x="16320" y="0"/>
                  </a:cubicBezTo>
                  <a:close/>
                  <a:moveTo>
                    <a:pt x="367" y="1873"/>
                  </a:moveTo>
                  <a:cubicBezTo>
                    <a:pt x="164" y="1873"/>
                    <a:pt x="1" y="2035"/>
                    <a:pt x="1" y="2239"/>
                  </a:cubicBezTo>
                  <a:cubicBezTo>
                    <a:pt x="1" y="2483"/>
                    <a:pt x="164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21" y="2483"/>
                    <a:pt x="2321" y="2239"/>
                  </a:cubicBezTo>
                  <a:cubicBezTo>
                    <a:pt x="2321" y="2035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297" y="2035"/>
                    <a:pt x="3297" y="2239"/>
                  </a:cubicBezTo>
                  <a:cubicBezTo>
                    <a:pt x="3297" y="2483"/>
                    <a:pt x="3501" y="2646"/>
                    <a:pt x="3704" y="2646"/>
                  </a:cubicBezTo>
                  <a:lnTo>
                    <a:pt x="7815" y="2646"/>
                  </a:lnTo>
                  <a:cubicBezTo>
                    <a:pt x="8059" y="2646"/>
                    <a:pt x="8222" y="2483"/>
                    <a:pt x="8222" y="2239"/>
                  </a:cubicBezTo>
                  <a:cubicBezTo>
                    <a:pt x="8222" y="2035"/>
                    <a:pt x="8059" y="1873"/>
                    <a:pt x="7815" y="1873"/>
                  </a:cubicBezTo>
                  <a:close/>
                  <a:moveTo>
                    <a:pt x="367" y="3663"/>
                  </a:moveTo>
                  <a:cubicBezTo>
                    <a:pt x="164" y="3663"/>
                    <a:pt x="1" y="3826"/>
                    <a:pt x="1" y="4070"/>
                  </a:cubicBezTo>
                  <a:cubicBezTo>
                    <a:pt x="1" y="4274"/>
                    <a:pt x="164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21" y="4274"/>
                    <a:pt x="2321" y="4070"/>
                  </a:cubicBezTo>
                  <a:cubicBezTo>
                    <a:pt x="232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297" y="3826"/>
                    <a:pt x="3297" y="4070"/>
                  </a:cubicBezTo>
                  <a:cubicBezTo>
                    <a:pt x="3297" y="4274"/>
                    <a:pt x="3501" y="4436"/>
                    <a:pt x="3704" y="4436"/>
                  </a:cubicBezTo>
                  <a:lnTo>
                    <a:pt x="781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26"/>
                    <a:pt x="8059" y="3663"/>
                    <a:pt x="7815" y="3663"/>
                  </a:cubicBezTo>
                  <a:close/>
                  <a:moveTo>
                    <a:pt x="9565" y="3623"/>
                  </a:moveTo>
                  <a:cubicBezTo>
                    <a:pt x="9320" y="3623"/>
                    <a:pt x="9117" y="3826"/>
                    <a:pt x="9117" y="4070"/>
                  </a:cubicBezTo>
                  <a:cubicBezTo>
                    <a:pt x="9117" y="4314"/>
                    <a:pt x="9320" y="4518"/>
                    <a:pt x="9565" y="4518"/>
                  </a:cubicBezTo>
                  <a:cubicBezTo>
                    <a:pt x="9850" y="4518"/>
                    <a:pt x="10053" y="4314"/>
                    <a:pt x="10053" y="4070"/>
                  </a:cubicBezTo>
                  <a:cubicBezTo>
                    <a:pt x="10053" y="3826"/>
                    <a:pt x="9850" y="3623"/>
                    <a:pt x="956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3" y="4518"/>
                    <a:pt x="11396" y="4314"/>
                    <a:pt x="11396" y="4070"/>
                  </a:cubicBezTo>
                  <a:cubicBezTo>
                    <a:pt x="11396" y="3826"/>
                    <a:pt x="11193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6" y="4518"/>
                    <a:pt x="12739" y="4314"/>
                    <a:pt x="12739" y="4070"/>
                  </a:cubicBezTo>
                  <a:cubicBezTo>
                    <a:pt x="12739" y="3826"/>
                    <a:pt x="12536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9" y="4518"/>
                    <a:pt x="14082" y="4314"/>
                    <a:pt x="14082" y="4070"/>
                  </a:cubicBezTo>
                  <a:cubicBezTo>
                    <a:pt x="14082" y="3826"/>
                    <a:pt x="13879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2" y="4518"/>
                    <a:pt x="15425" y="4314"/>
                    <a:pt x="15425" y="4070"/>
                  </a:cubicBezTo>
                  <a:cubicBezTo>
                    <a:pt x="15425" y="3826"/>
                    <a:pt x="15222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5" y="4518"/>
                    <a:pt x="16768" y="4314"/>
                    <a:pt x="16768" y="4070"/>
                  </a:cubicBezTo>
                  <a:cubicBezTo>
                    <a:pt x="16768" y="3826"/>
                    <a:pt x="16565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4" y="5454"/>
                    <a:pt x="1" y="5617"/>
                    <a:pt x="1" y="5861"/>
                  </a:cubicBezTo>
                  <a:cubicBezTo>
                    <a:pt x="1" y="6064"/>
                    <a:pt x="164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21" y="6064"/>
                    <a:pt x="2321" y="5861"/>
                  </a:cubicBezTo>
                  <a:cubicBezTo>
                    <a:pt x="232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297" y="5617"/>
                    <a:pt x="3297" y="5861"/>
                  </a:cubicBezTo>
                  <a:cubicBezTo>
                    <a:pt x="3297" y="6064"/>
                    <a:pt x="3501" y="6227"/>
                    <a:pt x="3704" y="6227"/>
                  </a:cubicBezTo>
                  <a:lnTo>
                    <a:pt x="781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17"/>
                    <a:pt x="8059" y="5454"/>
                    <a:pt x="7815" y="5454"/>
                  </a:cubicBezTo>
                  <a:close/>
                  <a:moveTo>
                    <a:pt x="367" y="7245"/>
                  </a:moveTo>
                  <a:cubicBezTo>
                    <a:pt x="164" y="7245"/>
                    <a:pt x="1" y="7448"/>
                    <a:pt x="1" y="7652"/>
                  </a:cubicBezTo>
                  <a:cubicBezTo>
                    <a:pt x="1" y="7855"/>
                    <a:pt x="164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21" y="7855"/>
                    <a:pt x="2321" y="7652"/>
                  </a:cubicBezTo>
                  <a:cubicBezTo>
                    <a:pt x="2321" y="744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297" y="7448"/>
                    <a:pt x="3297" y="7652"/>
                  </a:cubicBezTo>
                  <a:cubicBezTo>
                    <a:pt x="3297" y="7855"/>
                    <a:pt x="3501" y="8018"/>
                    <a:pt x="3704" y="8018"/>
                  </a:cubicBezTo>
                  <a:lnTo>
                    <a:pt x="7815" y="8018"/>
                  </a:lnTo>
                  <a:cubicBezTo>
                    <a:pt x="8059" y="8018"/>
                    <a:pt x="8222" y="7855"/>
                    <a:pt x="8222" y="7652"/>
                  </a:cubicBezTo>
                  <a:cubicBezTo>
                    <a:pt x="8222" y="7448"/>
                    <a:pt x="8059" y="7245"/>
                    <a:pt x="7815" y="7245"/>
                  </a:cubicBezTo>
                  <a:close/>
                  <a:moveTo>
                    <a:pt x="14204" y="8750"/>
                  </a:moveTo>
                  <a:cubicBezTo>
                    <a:pt x="13960" y="8750"/>
                    <a:pt x="13756" y="895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3" y="8750"/>
                    <a:pt x="15099" y="895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6" y="8750"/>
                    <a:pt x="16442" y="895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9" y="8750"/>
                    <a:pt x="17785" y="895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2" y="8750"/>
                    <a:pt x="19128" y="895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5" y="8750"/>
                    <a:pt x="20471" y="895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54"/>
                    <a:pt x="21163" y="8750"/>
                    <a:pt x="20919" y="8750"/>
                  </a:cubicBezTo>
                  <a:close/>
                  <a:moveTo>
                    <a:pt x="367" y="9076"/>
                  </a:moveTo>
                  <a:cubicBezTo>
                    <a:pt x="164" y="9076"/>
                    <a:pt x="1" y="9239"/>
                    <a:pt x="1" y="9442"/>
                  </a:cubicBezTo>
                  <a:cubicBezTo>
                    <a:pt x="1" y="9646"/>
                    <a:pt x="164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21" y="9646"/>
                    <a:pt x="2321" y="9442"/>
                  </a:cubicBezTo>
                  <a:cubicBezTo>
                    <a:pt x="2321" y="9239"/>
                    <a:pt x="2158" y="9076"/>
                    <a:pt x="1954" y="9076"/>
                  </a:cubicBezTo>
                  <a:close/>
                  <a:moveTo>
                    <a:pt x="862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4" y="10867"/>
                    <a:pt x="1" y="11029"/>
                    <a:pt x="1" y="11233"/>
                  </a:cubicBezTo>
                  <a:cubicBezTo>
                    <a:pt x="1" y="11436"/>
                    <a:pt x="164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21" y="11436"/>
                    <a:pt x="2321" y="11233"/>
                  </a:cubicBezTo>
                  <a:cubicBezTo>
                    <a:pt x="2321" y="11029"/>
                    <a:pt x="2158" y="10867"/>
                    <a:pt x="1954" y="10867"/>
                  </a:cubicBezTo>
                  <a:close/>
                  <a:moveTo>
                    <a:pt x="862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9" y="11640"/>
                  </a:cubicBezTo>
                  <a:lnTo>
                    <a:pt x="12780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57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57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57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57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57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57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57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57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57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57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57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57"/>
                    <a:pt x="21163" y="12495"/>
                    <a:pt x="20919" y="12495"/>
                  </a:cubicBezTo>
                  <a:close/>
                  <a:moveTo>
                    <a:pt x="367" y="12657"/>
                  </a:moveTo>
                  <a:cubicBezTo>
                    <a:pt x="164" y="12657"/>
                    <a:pt x="1" y="12820"/>
                    <a:pt x="1" y="13024"/>
                  </a:cubicBezTo>
                  <a:cubicBezTo>
                    <a:pt x="1" y="13268"/>
                    <a:pt x="164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21" y="13268"/>
                    <a:pt x="2321" y="13024"/>
                  </a:cubicBezTo>
                  <a:cubicBezTo>
                    <a:pt x="2321" y="12820"/>
                    <a:pt x="2158" y="12657"/>
                    <a:pt x="1954" y="12657"/>
                  </a:cubicBezTo>
                  <a:close/>
                  <a:moveTo>
                    <a:pt x="8629" y="12657"/>
                  </a:moveTo>
                  <a:cubicBezTo>
                    <a:pt x="8425" y="12657"/>
                    <a:pt x="8262" y="12820"/>
                    <a:pt x="8262" y="13024"/>
                  </a:cubicBezTo>
                  <a:cubicBezTo>
                    <a:pt x="8262" y="13268"/>
                    <a:pt x="8425" y="13431"/>
                    <a:pt x="862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2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6" name="CustomShape 136"/>
            <p:cNvSpPr/>
            <p:nvPr/>
          </p:nvSpPr>
          <p:spPr>
            <a:xfrm>
              <a:off x="2161440" y="4352400"/>
              <a:ext cx="525600" cy="58320"/>
            </a:xfrm>
            <a:custGeom>
              <a:avLst/>
              <a:gdLst/>
              <a:ahLst/>
              <a:rect l="l" t="t" r="r" b="b"/>
              <a:pathLst>
                <a:path w="26291" h="2931">
                  <a:moveTo>
                    <a:pt x="5088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3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6" y="2890"/>
                    <a:pt x="23157" y="2849"/>
                  </a:cubicBezTo>
                  <a:lnTo>
                    <a:pt x="26047" y="651"/>
                  </a:lnTo>
                  <a:cubicBezTo>
                    <a:pt x="26291" y="448"/>
                    <a:pt x="26169" y="0"/>
                    <a:pt x="258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7" name="CustomShape 137"/>
            <p:cNvSpPr/>
            <p:nvPr/>
          </p:nvSpPr>
          <p:spPr>
            <a:xfrm>
              <a:off x="2157480" y="4345560"/>
              <a:ext cx="533520" cy="71280"/>
            </a:xfrm>
            <a:custGeom>
              <a:avLst/>
              <a:gdLst/>
              <a:ahLst/>
              <a:rect l="l" t="t" r="r" b="b"/>
              <a:pathLst>
                <a:path w="26699" h="3582">
                  <a:moveTo>
                    <a:pt x="26047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88" y="41"/>
                  </a:lnTo>
                  <a:lnTo>
                    <a:pt x="5007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2" y="3256"/>
                    <a:pt x="164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1"/>
                    <a:pt x="23565" y="3460"/>
                  </a:cubicBez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8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8" name="CustomShape 138"/>
            <p:cNvSpPr/>
            <p:nvPr/>
          </p:nvSpPr>
          <p:spPr>
            <a:xfrm>
              <a:off x="2405520" y="4072320"/>
              <a:ext cx="81720" cy="313920"/>
            </a:xfrm>
            <a:custGeom>
              <a:avLst/>
              <a:gdLst/>
              <a:ahLst/>
              <a:rect l="l" t="t" r="r" b="b"/>
              <a:pathLst>
                <a:path w="4111" h="15710">
                  <a:moveTo>
                    <a:pt x="1" y="0"/>
                  </a:moveTo>
                  <a:lnTo>
                    <a:pt x="1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9" name="CustomShape 139"/>
            <p:cNvSpPr/>
            <p:nvPr/>
          </p:nvSpPr>
          <p:spPr>
            <a:xfrm>
              <a:off x="2399040" y="4064760"/>
              <a:ext cx="95760" cy="327600"/>
            </a:xfrm>
            <a:custGeom>
              <a:avLst/>
              <a:gdLst/>
              <a:ahLst/>
              <a:rect l="l" t="t" r="r" b="b"/>
              <a:pathLst>
                <a:path w="4804" h="16402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7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2" y="16239"/>
                    <a:pt x="82" y="16320"/>
                  </a:cubicBezTo>
                  <a:cubicBezTo>
                    <a:pt x="164" y="16361"/>
                    <a:pt x="245" y="16402"/>
                    <a:pt x="327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3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3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0" name="CustomShape 140"/>
            <p:cNvSpPr/>
            <p:nvPr/>
          </p:nvSpPr>
          <p:spPr>
            <a:xfrm>
              <a:off x="2392560" y="4072320"/>
              <a:ext cx="108000" cy="227520"/>
            </a:xfrm>
            <a:custGeom>
              <a:avLst/>
              <a:gdLst/>
              <a:ahLst/>
              <a:rect l="l" t="t" r="r" b="b"/>
              <a:pathLst>
                <a:path w="5414" h="11396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1" name="CustomShape 141"/>
            <p:cNvSpPr/>
            <p:nvPr/>
          </p:nvSpPr>
          <p:spPr>
            <a:xfrm>
              <a:off x="2386080" y="4064760"/>
              <a:ext cx="121680" cy="241560"/>
            </a:xfrm>
            <a:custGeom>
              <a:avLst/>
              <a:gdLst/>
              <a:ahLst/>
              <a:rect l="l" t="t" r="r" b="b"/>
              <a:pathLst>
                <a:path w="6106" h="12088">
                  <a:moveTo>
                    <a:pt x="5414" y="693"/>
                  </a:moveTo>
                  <a:lnTo>
                    <a:pt x="5414" y="11437"/>
                  </a:lnTo>
                  <a:lnTo>
                    <a:pt x="693" y="11437"/>
                  </a:lnTo>
                  <a:lnTo>
                    <a:pt x="693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2" y="11925"/>
                    <a:pt x="82" y="12007"/>
                  </a:cubicBezTo>
                  <a:cubicBezTo>
                    <a:pt x="164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61" y="12088"/>
                    <a:pt x="5943" y="12088"/>
                    <a:pt x="5983" y="12007"/>
                  </a:cubicBezTo>
                  <a:cubicBezTo>
                    <a:pt x="6065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5" y="164"/>
                    <a:pt x="5983" y="123"/>
                  </a:cubicBezTo>
                  <a:cubicBezTo>
                    <a:pt x="5943" y="42"/>
                    <a:pt x="5861" y="1"/>
                    <a:pt x="5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2" name="CustomShape 142"/>
            <p:cNvSpPr/>
            <p:nvPr/>
          </p:nvSpPr>
          <p:spPr>
            <a:xfrm>
              <a:off x="1783800" y="3026160"/>
              <a:ext cx="1365480" cy="1068480"/>
            </a:xfrm>
            <a:custGeom>
              <a:avLst/>
              <a:gdLst/>
              <a:ahLst/>
              <a:rect l="l" t="t" r="r" b="b"/>
              <a:pathLst>
                <a:path w="68291" h="53436">
                  <a:moveTo>
                    <a:pt x="1" y="0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3" name="CustomShape 143"/>
            <p:cNvSpPr/>
            <p:nvPr/>
          </p:nvSpPr>
          <p:spPr>
            <a:xfrm>
              <a:off x="1776600" y="3019680"/>
              <a:ext cx="1379160" cy="1081440"/>
            </a:xfrm>
            <a:custGeom>
              <a:avLst/>
              <a:gdLst/>
              <a:ahLst/>
              <a:rect l="l" t="t" r="r" b="b"/>
              <a:pathLst>
                <a:path w="68983" h="54088">
                  <a:moveTo>
                    <a:pt x="68290" y="693"/>
                  </a:moveTo>
                  <a:lnTo>
                    <a:pt x="68290" y="53395"/>
                  </a:lnTo>
                  <a:lnTo>
                    <a:pt x="693" y="5339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3" y="41"/>
                    <a:pt x="123" y="82"/>
                  </a:cubicBezTo>
                  <a:cubicBezTo>
                    <a:pt x="41" y="163"/>
                    <a:pt x="1" y="245"/>
                    <a:pt x="1" y="326"/>
                  </a:cubicBezTo>
                  <a:lnTo>
                    <a:pt x="1" y="53762"/>
                  </a:lnTo>
                  <a:cubicBezTo>
                    <a:pt x="1" y="53843"/>
                    <a:pt x="41" y="53924"/>
                    <a:pt x="123" y="54006"/>
                  </a:cubicBezTo>
                  <a:cubicBezTo>
                    <a:pt x="163" y="54047"/>
                    <a:pt x="286" y="54087"/>
                    <a:pt x="367" y="54087"/>
                  </a:cubicBezTo>
                  <a:lnTo>
                    <a:pt x="68657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2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2" y="163"/>
                    <a:pt x="68901" y="82"/>
                  </a:cubicBezTo>
                  <a:cubicBezTo>
                    <a:pt x="68819" y="41"/>
                    <a:pt x="68738" y="1"/>
                    <a:pt x="686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4" name="CustomShape 144"/>
            <p:cNvSpPr/>
            <p:nvPr/>
          </p:nvSpPr>
          <p:spPr>
            <a:xfrm>
              <a:off x="1856160" y="3083400"/>
              <a:ext cx="1219680" cy="954360"/>
            </a:xfrm>
            <a:custGeom>
              <a:avLst/>
              <a:gdLst/>
              <a:ahLst/>
              <a:rect l="l" t="t" r="r" b="b"/>
              <a:pathLst>
                <a:path w="61005" h="47738">
                  <a:moveTo>
                    <a:pt x="0" y="0"/>
                  </a:moveTo>
                  <a:lnTo>
                    <a:pt x="0" y="47738"/>
                  </a:lnTo>
                  <a:lnTo>
                    <a:pt x="61005" y="47738"/>
                  </a:lnTo>
                  <a:lnTo>
                    <a:pt x="610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5" name="CustomShape 145"/>
            <p:cNvSpPr/>
            <p:nvPr/>
          </p:nvSpPr>
          <p:spPr>
            <a:xfrm>
              <a:off x="1849680" y="3076920"/>
              <a:ext cx="1232640" cy="967320"/>
            </a:xfrm>
            <a:custGeom>
              <a:avLst/>
              <a:gdLst/>
              <a:ahLst/>
              <a:rect l="l" t="t" r="r" b="b"/>
              <a:pathLst>
                <a:path w="61657" h="4839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123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3" y="48267"/>
                  </a:cubicBezTo>
                  <a:cubicBezTo>
                    <a:pt x="163" y="48349"/>
                    <a:pt x="245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4" y="48349"/>
                    <a:pt x="61575" y="48267"/>
                  </a:cubicBezTo>
                  <a:cubicBezTo>
                    <a:pt x="61616" y="48227"/>
                    <a:pt x="61657" y="48145"/>
                    <a:pt x="61657" y="48064"/>
                  </a:cubicBezTo>
                  <a:lnTo>
                    <a:pt x="61657" y="326"/>
                  </a:lnTo>
                  <a:cubicBezTo>
                    <a:pt x="61657" y="245"/>
                    <a:pt x="61616" y="163"/>
                    <a:pt x="61575" y="123"/>
                  </a:cubicBezTo>
                  <a:cubicBezTo>
                    <a:pt x="61494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6" name="CustomShape 146"/>
            <p:cNvSpPr/>
            <p:nvPr/>
          </p:nvSpPr>
          <p:spPr>
            <a:xfrm>
              <a:off x="2088000" y="3132000"/>
              <a:ext cx="426960" cy="268200"/>
            </a:xfrm>
            <a:custGeom>
              <a:avLst/>
              <a:gdLst/>
              <a:ahLst/>
              <a:rect l="l" t="t" r="r" b="b"/>
              <a:pathLst>
                <a:path w="21367" h="13431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8" y="856"/>
                    <a:pt x="2361" y="693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3"/>
                    <a:pt x="3501" y="856"/>
                    <a:pt x="3704" y="856"/>
                  </a:cubicBezTo>
                  <a:lnTo>
                    <a:pt x="7855" y="856"/>
                  </a:lnTo>
                  <a:cubicBezTo>
                    <a:pt x="8059" y="856"/>
                    <a:pt x="8222" y="693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89"/>
                  </a:cubicBezTo>
                  <a:cubicBezTo>
                    <a:pt x="9158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89"/>
                  </a:cubicBezTo>
                  <a:cubicBezTo>
                    <a:pt x="10501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89"/>
                  </a:cubicBezTo>
                  <a:cubicBezTo>
                    <a:pt x="11844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89"/>
                  </a:cubicBezTo>
                  <a:cubicBezTo>
                    <a:pt x="13187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89"/>
                  </a:cubicBezTo>
                  <a:cubicBezTo>
                    <a:pt x="14530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89"/>
                  </a:cubicBezTo>
                  <a:cubicBezTo>
                    <a:pt x="15873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1" y="2036"/>
                    <a:pt x="1" y="2280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80"/>
                  </a:cubicBezTo>
                  <a:cubicBezTo>
                    <a:pt x="2361" y="2036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338" y="2036"/>
                    <a:pt x="3338" y="2280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80"/>
                  </a:cubicBezTo>
                  <a:cubicBezTo>
                    <a:pt x="8222" y="2036"/>
                    <a:pt x="8059" y="1873"/>
                    <a:pt x="7855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1" y="3867"/>
                    <a:pt x="1" y="4071"/>
                  </a:cubicBezTo>
                  <a:cubicBezTo>
                    <a:pt x="1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74"/>
                    <a:pt x="2361" y="4071"/>
                  </a:cubicBezTo>
                  <a:cubicBezTo>
                    <a:pt x="2361" y="3867"/>
                    <a:pt x="2158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1" y="3664"/>
                    <a:pt x="3338" y="3867"/>
                    <a:pt x="3338" y="4071"/>
                  </a:cubicBezTo>
                  <a:cubicBezTo>
                    <a:pt x="3338" y="4274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74"/>
                    <a:pt x="8222" y="4071"/>
                  </a:cubicBezTo>
                  <a:cubicBezTo>
                    <a:pt x="8222" y="3867"/>
                    <a:pt x="8059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8" y="3826"/>
                    <a:pt x="9158" y="4071"/>
                  </a:cubicBezTo>
                  <a:cubicBezTo>
                    <a:pt x="9158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1"/>
                  </a:cubicBezTo>
                  <a:cubicBezTo>
                    <a:pt x="10501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1"/>
                  </a:cubicBezTo>
                  <a:cubicBezTo>
                    <a:pt x="11844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1"/>
                  </a:cubicBezTo>
                  <a:cubicBezTo>
                    <a:pt x="13187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1"/>
                  </a:cubicBezTo>
                  <a:cubicBezTo>
                    <a:pt x="14530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1"/>
                  </a:cubicBezTo>
                  <a:cubicBezTo>
                    <a:pt x="15873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8"/>
                    <a:pt x="1" y="5861"/>
                  </a:cubicBezTo>
                  <a:cubicBezTo>
                    <a:pt x="1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8" y="6228"/>
                    <a:pt x="2361" y="6065"/>
                    <a:pt x="2361" y="5861"/>
                  </a:cubicBezTo>
                  <a:cubicBezTo>
                    <a:pt x="2361" y="5658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8"/>
                    <a:pt x="3338" y="5861"/>
                  </a:cubicBezTo>
                  <a:cubicBezTo>
                    <a:pt x="3338" y="6065"/>
                    <a:pt x="3501" y="6228"/>
                    <a:pt x="3704" y="6228"/>
                  </a:cubicBezTo>
                  <a:lnTo>
                    <a:pt x="7855" y="6228"/>
                  </a:lnTo>
                  <a:cubicBezTo>
                    <a:pt x="8059" y="6228"/>
                    <a:pt x="8222" y="6065"/>
                    <a:pt x="8222" y="5861"/>
                  </a:cubicBezTo>
                  <a:cubicBezTo>
                    <a:pt x="8222" y="5658"/>
                    <a:pt x="8059" y="5454"/>
                    <a:pt x="7855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1" y="7448"/>
                    <a:pt x="1" y="7652"/>
                  </a:cubicBezTo>
                  <a:cubicBezTo>
                    <a:pt x="1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8" y="8059"/>
                    <a:pt x="2361" y="7855"/>
                    <a:pt x="2361" y="7652"/>
                  </a:cubicBezTo>
                  <a:cubicBezTo>
                    <a:pt x="2361" y="7448"/>
                    <a:pt x="2158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1" y="7286"/>
                    <a:pt x="3338" y="7448"/>
                    <a:pt x="3338" y="7652"/>
                  </a:cubicBezTo>
                  <a:cubicBezTo>
                    <a:pt x="3338" y="7855"/>
                    <a:pt x="3501" y="8059"/>
                    <a:pt x="3704" y="8059"/>
                  </a:cubicBezTo>
                  <a:lnTo>
                    <a:pt x="7855" y="8059"/>
                  </a:lnTo>
                  <a:cubicBezTo>
                    <a:pt x="8059" y="8059"/>
                    <a:pt x="8222" y="7855"/>
                    <a:pt x="8222" y="7652"/>
                  </a:cubicBezTo>
                  <a:cubicBezTo>
                    <a:pt x="8222" y="7448"/>
                    <a:pt x="8059" y="7286"/>
                    <a:pt x="7855" y="7286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5"/>
                    <a:pt x="13756" y="9239"/>
                  </a:cubicBezTo>
                  <a:cubicBezTo>
                    <a:pt x="13756" y="9483"/>
                    <a:pt x="13960" y="9687"/>
                    <a:pt x="14204" y="9687"/>
                  </a:cubicBezTo>
                  <a:cubicBezTo>
                    <a:pt x="14448" y="9687"/>
                    <a:pt x="14652" y="9483"/>
                    <a:pt x="14652" y="9239"/>
                  </a:cubicBezTo>
                  <a:cubicBezTo>
                    <a:pt x="14652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5"/>
                    <a:pt x="15099" y="9239"/>
                  </a:cubicBezTo>
                  <a:cubicBezTo>
                    <a:pt x="15099" y="9483"/>
                    <a:pt x="15303" y="9687"/>
                    <a:pt x="15547" y="9687"/>
                  </a:cubicBezTo>
                  <a:cubicBezTo>
                    <a:pt x="15791" y="9687"/>
                    <a:pt x="15995" y="9483"/>
                    <a:pt x="15995" y="9239"/>
                  </a:cubicBezTo>
                  <a:cubicBezTo>
                    <a:pt x="15995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5"/>
                    <a:pt x="16442" y="9239"/>
                  </a:cubicBezTo>
                  <a:cubicBezTo>
                    <a:pt x="16442" y="9483"/>
                    <a:pt x="16646" y="9687"/>
                    <a:pt x="16890" y="9687"/>
                  </a:cubicBezTo>
                  <a:cubicBezTo>
                    <a:pt x="17134" y="9687"/>
                    <a:pt x="17338" y="9483"/>
                    <a:pt x="17338" y="9239"/>
                  </a:cubicBezTo>
                  <a:cubicBezTo>
                    <a:pt x="17338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5"/>
                    <a:pt x="17785" y="9239"/>
                  </a:cubicBezTo>
                  <a:cubicBezTo>
                    <a:pt x="17785" y="9483"/>
                    <a:pt x="17989" y="9687"/>
                    <a:pt x="18233" y="9687"/>
                  </a:cubicBezTo>
                  <a:cubicBezTo>
                    <a:pt x="18477" y="9687"/>
                    <a:pt x="18681" y="9483"/>
                    <a:pt x="18681" y="9239"/>
                  </a:cubicBezTo>
                  <a:cubicBezTo>
                    <a:pt x="18681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5"/>
                    <a:pt x="19128" y="9239"/>
                  </a:cubicBezTo>
                  <a:cubicBezTo>
                    <a:pt x="19128" y="9483"/>
                    <a:pt x="19332" y="9687"/>
                    <a:pt x="19576" y="9687"/>
                  </a:cubicBezTo>
                  <a:cubicBezTo>
                    <a:pt x="19820" y="9687"/>
                    <a:pt x="20024" y="9483"/>
                    <a:pt x="20024" y="9239"/>
                  </a:cubicBezTo>
                  <a:cubicBezTo>
                    <a:pt x="20024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5"/>
                    <a:pt x="20471" y="9239"/>
                  </a:cubicBezTo>
                  <a:cubicBezTo>
                    <a:pt x="20471" y="9483"/>
                    <a:pt x="20675" y="9687"/>
                    <a:pt x="20919" y="9687"/>
                  </a:cubicBezTo>
                  <a:cubicBezTo>
                    <a:pt x="21163" y="9687"/>
                    <a:pt x="21367" y="9483"/>
                    <a:pt x="21367" y="9239"/>
                  </a:cubicBezTo>
                  <a:cubicBezTo>
                    <a:pt x="21367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3"/>
                  </a:cubicBezTo>
                  <a:cubicBezTo>
                    <a:pt x="1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8" y="9850"/>
                    <a:pt x="2361" y="9646"/>
                    <a:pt x="2361" y="9443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69" y="9850"/>
                  </a:cubicBezTo>
                  <a:lnTo>
                    <a:pt x="12780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30"/>
                    <a:pt x="1" y="11233"/>
                  </a:cubicBezTo>
                  <a:cubicBezTo>
                    <a:pt x="1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8"/>
                    <a:pt x="2361" y="11233"/>
                  </a:cubicBezTo>
                  <a:cubicBezTo>
                    <a:pt x="2361" y="11030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98"/>
                    <a:pt x="13756" y="12943"/>
                  </a:cubicBezTo>
                  <a:cubicBezTo>
                    <a:pt x="13756" y="13187"/>
                    <a:pt x="13960" y="13390"/>
                    <a:pt x="14204" y="13390"/>
                  </a:cubicBezTo>
                  <a:cubicBezTo>
                    <a:pt x="14448" y="13390"/>
                    <a:pt x="14652" y="13187"/>
                    <a:pt x="14652" y="12943"/>
                  </a:cubicBezTo>
                  <a:cubicBezTo>
                    <a:pt x="14652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98"/>
                    <a:pt x="15099" y="12943"/>
                  </a:cubicBezTo>
                  <a:cubicBezTo>
                    <a:pt x="15099" y="13187"/>
                    <a:pt x="15303" y="13390"/>
                    <a:pt x="15547" y="13390"/>
                  </a:cubicBezTo>
                  <a:cubicBezTo>
                    <a:pt x="15791" y="13390"/>
                    <a:pt x="15995" y="13187"/>
                    <a:pt x="15995" y="12943"/>
                  </a:cubicBezTo>
                  <a:cubicBezTo>
                    <a:pt x="15995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98"/>
                    <a:pt x="16442" y="12943"/>
                  </a:cubicBezTo>
                  <a:cubicBezTo>
                    <a:pt x="16442" y="13187"/>
                    <a:pt x="16646" y="13390"/>
                    <a:pt x="16890" y="13390"/>
                  </a:cubicBezTo>
                  <a:cubicBezTo>
                    <a:pt x="17134" y="13390"/>
                    <a:pt x="17338" y="13187"/>
                    <a:pt x="17338" y="12943"/>
                  </a:cubicBezTo>
                  <a:cubicBezTo>
                    <a:pt x="17338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98"/>
                    <a:pt x="17785" y="12943"/>
                  </a:cubicBezTo>
                  <a:cubicBezTo>
                    <a:pt x="17785" y="13187"/>
                    <a:pt x="17989" y="13390"/>
                    <a:pt x="18233" y="13390"/>
                  </a:cubicBezTo>
                  <a:cubicBezTo>
                    <a:pt x="18477" y="13390"/>
                    <a:pt x="18681" y="13187"/>
                    <a:pt x="18681" y="12943"/>
                  </a:cubicBezTo>
                  <a:cubicBezTo>
                    <a:pt x="18681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98"/>
                    <a:pt x="19128" y="12943"/>
                  </a:cubicBezTo>
                  <a:cubicBezTo>
                    <a:pt x="19128" y="13187"/>
                    <a:pt x="19332" y="13390"/>
                    <a:pt x="19576" y="13390"/>
                  </a:cubicBezTo>
                  <a:cubicBezTo>
                    <a:pt x="19820" y="13390"/>
                    <a:pt x="20024" y="13187"/>
                    <a:pt x="20024" y="12943"/>
                  </a:cubicBezTo>
                  <a:cubicBezTo>
                    <a:pt x="20024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98"/>
                    <a:pt x="20471" y="12943"/>
                  </a:cubicBezTo>
                  <a:cubicBezTo>
                    <a:pt x="20471" y="13187"/>
                    <a:pt x="20675" y="13390"/>
                    <a:pt x="20919" y="13390"/>
                  </a:cubicBezTo>
                  <a:cubicBezTo>
                    <a:pt x="21163" y="13390"/>
                    <a:pt x="21367" y="13187"/>
                    <a:pt x="21367" y="12943"/>
                  </a:cubicBezTo>
                  <a:cubicBezTo>
                    <a:pt x="21367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1" y="12821"/>
                    <a:pt x="1" y="13065"/>
                  </a:cubicBezTo>
                  <a:cubicBezTo>
                    <a:pt x="1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61" y="13268"/>
                    <a:pt x="2361" y="13065"/>
                  </a:cubicBezTo>
                  <a:cubicBezTo>
                    <a:pt x="2361" y="12821"/>
                    <a:pt x="2158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6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80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7" name="CustomShape 147"/>
            <p:cNvSpPr/>
            <p:nvPr/>
          </p:nvSpPr>
          <p:spPr>
            <a:xfrm>
              <a:off x="2088000" y="3420360"/>
              <a:ext cx="426960" cy="267480"/>
            </a:xfrm>
            <a:custGeom>
              <a:avLst/>
              <a:gdLst/>
              <a:ahLst/>
              <a:rect l="l" t="t" r="r" b="b"/>
              <a:pathLst>
                <a:path w="21367" h="13391">
                  <a:moveTo>
                    <a:pt x="367" y="41"/>
                  </a:moveTo>
                  <a:cubicBezTo>
                    <a:pt x="163" y="41"/>
                    <a:pt x="1" y="204"/>
                    <a:pt x="1" y="448"/>
                  </a:cubicBezTo>
                  <a:cubicBezTo>
                    <a:pt x="1" y="652"/>
                    <a:pt x="163" y="815"/>
                    <a:pt x="367" y="815"/>
                  </a:cubicBezTo>
                  <a:lnTo>
                    <a:pt x="1954" y="815"/>
                  </a:lnTo>
                  <a:cubicBezTo>
                    <a:pt x="2158" y="815"/>
                    <a:pt x="2361" y="652"/>
                    <a:pt x="2361" y="448"/>
                  </a:cubicBezTo>
                  <a:cubicBezTo>
                    <a:pt x="2361" y="204"/>
                    <a:pt x="2158" y="41"/>
                    <a:pt x="1954" y="41"/>
                  </a:cubicBezTo>
                  <a:close/>
                  <a:moveTo>
                    <a:pt x="3704" y="41"/>
                  </a:moveTo>
                  <a:cubicBezTo>
                    <a:pt x="3501" y="41"/>
                    <a:pt x="3338" y="204"/>
                    <a:pt x="3338" y="448"/>
                  </a:cubicBezTo>
                  <a:cubicBezTo>
                    <a:pt x="3338" y="652"/>
                    <a:pt x="3501" y="815"/>
                    <a:pt x="3704" y="815"/>
                  </a:cubicBezTo>
                  <a:lnTo>
                    <a:pt x="7855" y="815"/>
                  </a:lnTo>
                  <a:cubicBezTo>
                    <a:pt x="8059" y="815"/>
                    <a:pt x="8222" y="652"/>
                    <a:pt x="8222" y="448"/>
                  </a:cubicBezTo>
                  <a:cubicBezTo>
                    <a:pt x="8222" y="204"/>
                    <a:pt x="8059" y="41"/>
                    <a:pt x="7855" y="41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48"/>
                  </a:cubicBezTo>
                  <a:cubicBezTo>
                    <a:pt x="9158" y="693"/>
                    <a:pt x="9361" y="896"/>
                    <a:pt x="9605" y="896"/>
                  </a:cubicBezTo>
                  <a:cubicBezTo>
                    <a:pt x="9849" y="896"/>
                    <a:pt x="10053" y="693"/>
                    <a:pt x="10053" y="448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48"/>
                  </a:cubicBezTo>
                  <a:cubicBezTo>
                    <a:pt x="10501" y="693"/>
                    <a:pt x="10704" y="896"/>
                    <a:pt x="10948" y="896"/>
                  </a:cubicBezTo>
                  <a:cubicBezTo>
                    <a:pt x="11192" y="896"/>
                    <a:pt x="11396" y="693"/>
                    <a:pt x="11396" y="448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48"/>
                  </a:cubicBezTo>
                  <a:cubicBezTo>
                    <a:pt x="11844" y="693"/>
                    <a:pt x="12047" y="896"/>
                    <a:pt x="12291" y="896"/>
                  </a:cubicBezTo>
                  <a:cubicBezTo>
                    <a:pt x="12535" y="896"/>
                    <a:pt x="12739" y="693"/>
                    <a:pt x="12739" y="448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48"/>
                  </a:cubicBezTo>
                  <a:cubicBezTo>
                    <a:pt x="13187" y="693"/>
                    <a:pt x="13390" y="896"/>
                    <a:pt x="13634" y="896"/>
                  </a:cubicBezTo>
                  <a:cubicBezTo>
                    <a:pt x="13878" y="896"/>
                    <a:pt x="14082" y="693"/>
                    <a:pt x="14082" y="448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48"/>
                  </a:cubicBezTo>
                  <a:cubicBezTo>
                    <a:pt x="14530" y="693"/>
                    <a:pt x="14733" y="896"/>
                    <a:pt x="14977" y="896"/>
                  </a:cubicBezTo>
                  <a:cubicBezTo>
                    <a:pt x="15221" y="896"/>
                    <a:pt x="15425" y="693"/>
                    <a:pt x="15425" y="448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48"/>
                  </a:cubicBezTo>
                  <a:cubicBezTo>
                    <a:pt x="15873" y="693"/>
                    <a:pt x="16076" y="896"/>
                    <a:pt x="16320" y="896"/>
                  </a:cubicBezTo>
                  <a:cubicBezTo>
                    <a:pt x="16564" y="896"/>
                    <a:pt x="16768" y="693"/>
                    <a:pt x="16768" y="448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32"/>
                  </a:moveTo>
                  <a:cubicBezTo>
                    <a:pt x="163" y="1832"/>
                    <a:pt x="1" y="2036"/>
                    <a:pt x="1" y="2239"/>
                  </a:cubicBezTo>
                  <a:cubicBezTo>
                    <a:pt x="1" y="2443"/>
                    <a:pt x="163" y="2605"/>
                    <a:pt x="367" y="2605"/>
                  </a:cubicBezTo>
                  <a:lnTo>
                    <a:pt x="1954" y="2605"/>
                  </a:lnTo>
                  <a:cubicBezTo>
                    <a:pt x="2158" y="2605"/>
                    <a:pt x="2361" y="2443"/>
                    <a:pt x="2361" y="2239"/>
                  </a:cubicBezTo>
                  <a:cubicBezTo>
                    <a:pt x="2361" y="2036"/>
                    <a:pt x="2158" y="1832"/>
                    <a:pt x="1954" y="1832"/>
                  </a:cubicBezTo>
                  <a:close/>
                  <a:moveTo>
                    <a:pt x="3704" y="1832"/>
                  </a:moveTo>
                  <a:cubicBezTo>
                    <a:pt x="3501" y="1832"/>
                    <a:pt x="3338" y="2036"/>
                    <a:pt x="3338" y="2239"/>
                  </a:cubicBezTo>
                  <a:cubicBezTo>
                    <a:pt x="3338" y="2443"/>
                    <a:pt x="3501" y="2605"/>
                    <a:pt x="3704" y="2605"/>
                  </a:cubicBezTo>
                  <a:lnTo>
                    <a:pt x="7855" y="2605"/>
                  </a:lnTo>
                  <a:cubicBezTo>
                    <a:pt x="8059" y="2605"/>
                    <a:pt x="8222" y="2443"/>
                    <a:pt x="8222" y="2239"/>
                  </a:cubicBezTo>
                  <a:cubicBezTo>
                    <a:pt x="8222" y="2036"/>
                    <a:pt x="8059" y="1832"/>
                    <a:pt x="7855" y="183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26"/>
                    <a:pt x="1" y="4030"/>
                  </a:cubicBezTo>
                  <a:cubicBezTo>
                    <a:pt x="1" y="4233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33"/>
                    <a:pt x="2361" y="4030"/>
                  </a:cubicBezTo>
                  <a:cubicBezTo>
                    <a:pt x="236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26"/>
                    <a:pt x="3338" y="4030"/>
                  </a:cubicBezTo>
                  <a:cubicBezTo>
                    <a:pt x="3338" y="4233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33"/>
                    <a:pt x="8222" y="4030"/>
                  </a:cubicBezTo>
                  <a:cubicBezTo>
                    <a:pt x="8222" y="3826"/>
                    <a:pt x="8059" y="3663"/>
                    <a:pt x="7855" y="3663"/>
                  </a:cubicBezTo>
                  <a:close/>
                  <a:moveTo>
                    <a:pt x="9605" y="3582"/>
                  </a:moveTo>
                  <a:cubicBezTo>
                    <a:pt x="9361" y="3582"/>
                    <a:pt x="9158" y="3786"/>
                    <a:pt x="9158" y="4030"/>
                  </a:cubicBezTo>
                  <a:cubicBezTo>
                    <a:pt x="9158" y="4274"/>
                    <a:pt x="9361" y="4477"/>
                    <a:pt x="9605" y="4477"/>
                  </a:cubicBezTo>
                  <a:cubicBezTo>
                    <a:pt x="9849" y="4477"/>
                    <a:pt x="10053" y="4274"/>
                    <a:pt x="10053" y="4030"/>
                  </a:cubicBezTo>
                  <a:cubicBezTo>
                    <a:pt x="10053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4" y="3582"/>
                    <a:pt x="10501" y="3786"/>
                    <a:pt x="10501" y="4030"/>
                  </a:cubicBezTo>
                  <a:cubicBezTo>
                    <a:pt x="10501" y="4274"/>
                    <a:pt x="10704" y="4477"/>
                    <a:pt x="10948" y="4477"/>
                  </a:cubicBezTo>
                  <a:cubicBezTo>
                    <a:pt x="11192" y="4477"/>
                    <a:pt x="11396" y="4274"/>
                    <a:pt x="11396" y="4030"/>
                  </a:cubicBezTo>
                  <a:cubicBezTo>
                    <a:pt x="11396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7" y="3582"/>
                    <a:pt x="11844" y="3786"/>
                    <a:pt x="11844" y="4030"/>
                  </a:cubicBezTo>
                  <a:cubicBezTo>
                    <a:pt x="11844" y="4274"/>
                    <a:pt x="12047" y="4477"/>
                    <a:pt x="12291" y="4477"/>
                  </a:cubicBezTo>
                  <a:cubicBezTo>
                    <a:pt x="12535" y="4477"/>
                    <a:pt x="12739" y="4274"/>
                    <a:pt x="12739" y="4030"/>
                  </a:cubicBezTo>
                  <a:cubicBezTo>
                    <a:pt x="12739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90" y="3582"/>
                    <a:pt x="13187" y="3786"/>
                    <a:pt x="13187" y="4030"/>
                  </a:cubicBezTo>
                  <a:cubicBezTo>
                    <a:pt x="13187" y="4274"/>
                    <a:pt x="13390" y="4477"/>
                    <a:pt x="13634" y="4477"/>
                  </a:cubicBezTo>
                  <a:cubicBezTo>
                    <a:pt x="13878" y="4477"/>
                    <a:pt x="14082" y="4274"/>
                    <a:pt x="14082" y="4030"/>
                  </a:cubicBezTo>
                  <a:cubicBezTo>
                    <a:pt x="14082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3" y="3582"/>
                    <a:pt x="14530" y="3786"/>
                    <a:pt x="14530" y="4030"/>
                  </a:cubicBezTo>
                  <a:cubicBezTo>
                    <a:pt x="14530" y="4274"/>
                    <a:pt x="14733" y="4477"/>
                    <a:pt x="14977" y="4477"/>
                  </a:cubicBezTo>
                  <a:cubicBezTo>
                    <a:pt x="15221" y="4477"/>
                    <a:pt x="15425" y="4274"/>
                    <a:pt x="15425" y="4030"/>
                  </a:cubicBezTo>
                  <a:cubicBezTo>
                    <a:pt x="15425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6" y="3582"/>
                    <a:pt x="15873" y="3786"/>
                    <a:pt x="15873" y="4030"/>
                  </a:cubicBezTo>
                  <a:cubicBezTo>
                    <a:pt x="15873" y="4274"/>
                    <a:pt x="16076" y="4477"/>
                    <a:pt x="16320" y="4477"/>
                  </a:cubicBezTo>
                  <a:cubicBezTo>
                    <a:pt x="16564" y="4477"/>
                    <a:pt x="16768" y="4274"/>
                    <a:pt x="16768" y="4030"/>
                  </a:cubicBezTo>
                  <a:cubicBezTo>
                    <a:pt x="16768" y="3786"/>
                    <a:pt x="16564" y="3582"/>
                    <a:pt x="16320" y="358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17"/>
                    <a:pt x="1" y="5820"/>
                  </a:cubicBezTo>
                  <a:cubicBezTo>
                    <a:pt x="1" y="602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24"/>
                    <a:pt x="2361" y="5820"/>
                  </a:cubicBezTo>
                  <a:cubicBezTo>
                    <a:pt x="236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17"/>
                    <a:pt x="3338" y="5820"/>
                  </a:cubicBezTo>
                  <a:cubicBezTo>
                    <a:pt x="3338" y="602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24"/>
                    <a:pt x="8222" y="5820"/>
                  </a:cubicBezTo>
                  <a:cubicBezTo>
                    <a:pt x="8222" y="5617"/>
                    <a:pt x="8059" y="5454"/>
                    <a:pt x="7855" y="5454"/>
                  </a:cubicBezTo>
                  <a:close/>
                  <a:moveTo>
                    <a:pt x="367" y="7245"/>
                  </a:moveTo>
                  <a:cubicBezTo>
                    <a:pt x="163" y="7245"/>
                    <a:pt x="1" y="7408"/>
                    <a:pt x="1" y="7611"/>
                  </a:cubicBezTo>
                  <a:cubicBezTo>
                    <a:pt x="1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61" y="7855"/>
                    <a:pt x="2361" y="7611"/>
                  </a:cubicBezTo>
                  <a:cubicBezTo>
                    <a:pt x="2361" y="740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338" y="7408"/>
                    <a:pt x="3338" y="7611"/>
                  </a:cubicBezTo>
                  <a:cubicBezTo>
                    <a:pt x="3338" y="7855"/>
                    <a:pt x="3501" y="8018"/>
                    <a:pt x="3704" y="8018"/>
                  </a:cubicBezTo>
                  <a:lnTo>
                    <a:pt x="7855" y="8018"/>
                  </a:lnTo>
                  <a:cubicBezTo>
                    <a:pt x="8059" y="8018"/>
                    <a:pt x="8222" y="7855"/>
                    <a:pt x="8222" y="7611"/>
                  </a:cubicBezTo>
                  <a:cubicBezTo>
                    <a:pt x="8222" y="7408"/>
                    <a:pt x="8059" y="7245"/>
                    <a:pt x="7855" y="7245"/>
                  </a:cubicBezTo>
                  <a:close/>
                  <a:moveTo>
                    <a:pt x="14204" y="8751"/>
                  </a:moveTo>
                  <a:cubicBezTo>
                    <a:pt x="13960" y="8751"/>
                    <a:pt x="13756" y="8954"/>
                    <a:pt x="13756" y="9198"/>
                  </a:cubicBezTo>
                  <a:cubicBezTo>
                    <a:pt x="13756" y="9442"/>
                    <a:pt x="13960" y="9646"/>
                    <a:pt x="14204" y="9646"/>
                  </a:cubicBezTo>
                  <a:cubicBezTo>
                    <a:pt x="14448" y="9646"/>
                    <a:pt x="14652" y="9442"/>
                    <a:pt x="14652" y="9198"/>
                  </a:cubicBezTo>
                  <a:cubicBezTo>
                    <a:pt x="14652" y="8954"/>
                    <a:pt x="14448" y="8751"/>
                    <a:pt x="14204" y="8751"/>
                  </a:cubicBezTo>
                  <a:close/>
                  <a:moveTo>
                    <a:pt x="15547" y="8751"/>
                  </a:moveTo>
                  <a:cubicBezTo>
                    <a:pt x="15303" y="8751"/>
                    <a:pt x="15099" y="8954"/>
                    <a:pt x="15099" y="9198"/>
                  </a:cubicBezTo>
                  <a:cubicBezTo>
                    <a:pt x="15099" y="9442"/>
                    <a:pt x="15303" y="9646"/>
                    <a:pt x="15547" y="9646"/>
                  </a:cubicBezTo>
                  <a:cubicBezTo>
                    <a:pt x="15791" y="9646"/>
                    <a:pt x="15995" y="9442"/>
                    <a:pt x="15995" y="9198"/>
                  </a:cubicBezTo>
                  <a:cubicBezTo>
                    <a:pt x="15995" y="8954"/>
                    <a:pt x="15791" y="8751"/>
                    <a:pt x="15547" y="8751"/>
                  </a:cubicBezTo>
                  <a:close/>
                  <a:moveTo>
                    <a:pt x="16890" y="8751"/>
                  </a:moveTo>
                  <a:cubicBezTo>
                    <a:pt x="16646" y="8751"/>
                    <a:pt x="16442" y="8954"/>
                    <a:pt x="16442" y="9198"/>
                  </a:cubicBezTo>
                  <a:cubicBezTo>
                    <a:pt x="16442" y="9442"/>
                    <a:pt x="16646" y="9646"/>
                    <a:pt x="16890" y="9646"/>
                  </a:cubicBezTo>
                  <a:cubicBezTo>
                    <a:pt x="17134" y="9646"/>
                    <a:pt x="17338" y="9442"/>
                    <a:pt x="17338" y="9198"/>
                  </a:cubicBezTo>
                  <a:cubicBezTo>
                    <a:pt x="17338" y="8954"/>
                    <a:pt x="17134" y="8751"/>
                    <a:pt x="16890" y="8751"/>
                  </a:cubicBezTo>
                  <a:close/>
                  <a:moveTo>
                    <a:pt x="18233" y="8751"/>
                  </a:moveTo>
                  <a:cubicBezTo>
                    <a:pt x="17989" y="8751"/>
                    <a:pt x="17785" y="8954"/>
                    <a:pt x="17785" y="9198"/>
                  </a:cubicBezTo>
                  <a:cubicBezTo>
                    <a:pt x="17785" y="9442"/>
                    <a:pt x="17989" y="9646"/>
                    <a:pt x="18233" y="9646"/>
                  </a:cubicBezTo>
                  <a:cubicBezTo>
                    <a:pt x="18477" y="9646"/>
                    <a:pt x="18681" y="9442"/>
                    <a:pt x="18681" y="9198"/>
                  </a:cubicBezTo>
                  <a:cubicBezTo>
                    <a:pt x="18681" y="8954"/>
                    <a:pt x="18477" y="8751"/>
                    <a:pt x="18233" y="8751"/>
                  </a:cubicBezTo>
                  <a:close/>
                  <a:moveTo>
                    <a:pt x="19576" y="8751"/>
                  </a:moveTo>
                  <a:cubicBezTo>
                    <a:pt x="19332" y="8751"/>
                    <a:pt x="19128" y="8954"/>
                    <a:pt x="19128" y="9198"/>
                  </a:cubicBezTo>
                  <a:cubicBezTo>
                    <a:pt x="19128" y="9442"/>
                    <a:pt x="19332" y="9646"/>
                    <a:pt x="19576" y="9646"/>
                  </a:cubicBezTo>
                  <a:cubicBezTo>
                    <a:pt x="19820" y="9646"/>
                    <a:pt x="20024" y="9442"/>
                    <a:pt x="20024" y="9198"/>
                  </a:cubicBezTo>
                  <a:cubicBezTo>
                    <a:pt x="20024" y="8954"/>
                    <a:pt x="19820" y="8751"/>
                    <a:pt x="19576" y="8751"/>
                  </a:cubicBezTo>
                  <a:close/>
                  <a:moveTo>
                    <a:pt x="20919" y="8751"/>
                  </a:moveTo>
                  <a:cubicBezTo>
                    <a:pt x="20675" y="8751"/>
                    <a:pt x="20471" y="8954"/>
                    <a:pt x="20471" y="9198"/>
                  </a:cubicBezTo>
                  <a:cubicBezTo>
                    <a:pt x="20471" y="9442"/>
                    <a:pt x="20675" y="9646"/>
                    <a:pt x="20919" y="9646"/>
                  </a:cubicBezTo>
                  <a:cubicBezTo>
                    <a:pt x="21163" y="9646"/>
                    <a:pt x="21367" y="9442"/>
                    <a:pt x="21367" y="9198"/>
                  </a:cubicBezTo>
                  <a:cubicBezTo>
                    <a:pt x="21367" y="8954"/>
                    <a:pt x="21163" y="8751"/>
                    <a:pt x="20919" y="8751"/>
                  </a:cubicBezTo>
                  <a:close/>
                  <a:moveTo>
                    <a:pt x="367" y="9035"/>
                  </a:moveTo>
                  <a:cubicBezTo>
                    <a:pt x="163" y="9035"/>
                    <a:pt x="1" y="9198"/>
                    <a:pt x="1" y="9402"/>
                  </a:cubicBezTo>
                  <a:cubicBezTo>
                    <a:pt x="1" y="9646"/>
                    <a:pt x="163" y="9809"/>
                    <a:pt x="367" y="9809"/>
                  </a:cubicBezTo>
                  <a:lnTo>
                    <a:pt x="1954" y="9809"/>
                  </a:lnTo>
                  <a:cubicBezTo>
                    <a:pt x="2158" y="9809"/>
                    <a:pt x="2361" y="9646"/>
                    <a:pt x="2361" y="9402"/>
                  </a:cubicBezTo>
                  <a:cubicBezTo>
                    <a:pt x="2361" y="9198"/>
                    <a:pt x="2158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5" y="9035"/>
                    <a:pt x="8262" y="9198"/>
                    <a:pt x="8262" y="9402"/>
                  </a:cubicBezTo>
                  <a:cubicBezTo>
                    <a:pt x="8262" y="9646"/>
                    <a:pt x="8425" y="9809"/>
                    <a:pt x="8669" y="9809"/>
                  </a:cubicBezTo>
                  <a:lnTo>
                    <a:pt x="12780" y="9809"/>
                  </a:lnTo>
                  <a:cubicBezTo>
                    <a:pt x="12983" y="9809"/>
                    <a:pt x="13146" y="9646"/>
                    <a:pt x="13146" y="9402"/>
                  </a:cubicBezTo>
                  <a:cubicBezTo>
                    <a:pt x="13146" y="9198"/>
                    <a:pt x="12983" y="9035"/>
                    <a:pt x="12780" y="9035"/>
                  </a:cubicBezTo>
                  <a:close/>
                  <a:moveTo>
                    <a:pt x="367" y="10826"/>
                  </a:moveTo>
                  <a:cubicBezTo>
                    <a:pt x="163" y="10826"/>
                    <a:pt x="1" y="10989"/>
                    <a:pt x="1" y="11233"/>
                  </a:cubicBezTo>
                  <a:cubicBezTo>
                    <a:pt x="1" y="11437"/>
                    <a:pt x="163" y="11599"/>
                    <a:pt x="367" y="11599"/>
                  </a:cubicBezTo>
                  <a:lnTo>
                    <a:pt x="1954" y="11599"/>
                  </a:lnTo>
                  <a:cubicBezTo>
                    <a:pt x="2158" y="11599"/>
                    <a:pt x="2361" y="11437"/>
                    <a:pt x="2361" y="11233"/>
                  </a:cubicBezTo>
                  <a:cubicBezTo>
                    <a:pt x="2361" y="10989"/>
                    <a:pt x="2158" y="10826"/>
                    <a:pt x="1954" y="10826"/>
                  </a:cubicBezTo>
                  <a:close/>
                  <a:moveTo>
                    <a:pt x="8669" y="10826"/>
                  </a:moveTo>
                  <a:cubicBezTo>
                    <a:pt x="8425" y="10826"/>
                    <a:pt x="8262" y="10989"/>
                    <a:pt x="8262" y="11233"/>
                  </a:cubicBezTo>
                  <a:cubicBezTo>
                    <a:pt x="8262" y="11437"/>
                    <a:pt x="8425" y="11599"/>
                    <a:pt x="8669" y="11599"/>
                  </a:cubicBezTo>
                  <a:lnTo>
                    <a:pt x="12780" y="11599"/>
                  </a:lnTo>
                  <a:cubicBezTo>
                    <a:pt x="12983" y="11599"/>
                    <a:pt x="13146" y="11437"/>
                    <a:pt x="13146" y="11233"/>
                  </a:cubicBezTo>
                  <a:cubicBezTo>
                    <a:pt x="13146" y="10989"/>
                    <a:pt x="12983" y="10826"/>
                    <a:pt x="12780" y="10826"/>
                  </a:cubicBezTo>
                  <a:close/>
                  <a:moveTo>
                    <a:pt x="14204" y="12454"/>
                  </a:moveTo>
                  <a:cubicBezTo>
                    <a:pt x="13960" y="12454"/>
                    <a:pt x="13756" y="12658"/>
                    <a:pt x="13756" y="12902"/>
                  </a:cubicBezTo>
                  <a:cubicBezTo>
                    <a:pt x="13756" y="13146"/>
                    <a:pt x="13960" y="13349"/>
                    <a:pt x="14204" y="13349"/>
                  </a:cubicBezTo>
                  <a:cubicBezTo>
                    <a:pt x="14448" y="13349"/>
                    <a:pt x="14652" y="13146"/>
                    <a:pt x="14652" y="12902"/>
                  </a:cubicBezTo>
                  <a:cubicBezTo>
                    <a:pt x="14652" y="12658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3" y="12454"/>
                    <a:pt x="15099" y="12658"/>
                    <a:pt x="15099" y="12902"/>
                  </a:cubicBezTo>
                  <a:cubicBezTo>
                    <a:pt x="15099" y="13146"/>
                    <a:pt x="15303" y="13349"/>
                    <a:pt x="15547" y="13349"/>
                  </a:cubicBezTo>
                  <a:cubicBezTo>
                    <a:pt x="15791" y="13349"/>
                    <a:pt x="15995" y="13146"/>
                    <a:pt x="15995" y="12902"/>
                  </a:cubicBezTo>
                  <a:cubicBezTo>
                    <a:pt x="15995" y="12658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6" y="12454"/>
                    <a:pt x="16442" y="12658"/>
                    <a:pt x="16442" y="12902"/>
                  </a:cubicBezTo>
                  <a:cubicBezTo>
                    <a:pt x="16442" y="13146"/>
                    <a:pt x="16646" y="13349"/>
                    <a:pt x="16890" y="13349"/>
                  </a:cubicBezTo>
                  <a:cubicBezTo>
                    <a:pt x="17134" y="13349"/>
                    <a:pt x="17338" y="13146"/>
                    <a:pt x="17338" y="12902"/>
                  </a:cubicBezTo>
                  <a:cubicBezTo>
                    <a:pt x="17338" y="12658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9" y="12454"/>
                    <a:pt x="17785" y="12658"/>
                    <a:pt x="17785" y="12902"/>
                  </a:cubicBezTo>
                  <a:cubicBezTo>
                    <a:pt x="17785" y="13146"/>
                    <a:pt x="17989" y="13349"/>
                    <a:pt x="18233" y="13349"/>
                  </a:cubicBezTo>
                  <a:cubicBezTo>
                    <a:pt x="18477" y="13349"/>
                    <a:pt x="18681" y="13146"/>
                    <a:pt x="18681" y="12902"/>
                  </a:cubicBezTo>
                  <a:cubicBezTo>
                    <a:pt x="18681" y="12658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2" y="12454"/>
                    <a:pt x="19128" y="12658"/>
                    <a:pt x="19128" y="12902"/>
                  </a:cubicBezTo>
                  <a:cubicBezTo>
                    <a:pt x="19128" y="13146"/>
                    <a:pt x="19332" y="13349"/>
                    <a:pt x="19576" y="13349"/>
                  </a:cubicBezTo>
                  <a:cubicBezTo>
                    <a:pt x="19820" y="13349"/>
                    <a:pt x="20024" y="13146"/>
                    <a:pt x="20024" y="12902"/>
                  </a:cubicBezTo>
                  <a:cubicBezTo>
                    <a:pt x="20024" y="12658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5" y="12454"/>
                    <a:pt x="20471" y="12658"/>
                    <a:pt x="20471" y="12902"/>
                  </a:cubicBezTo>
                  <a:cubicBezTo>
                    <a:pt x="20471" y="13146"/>
                    <a:pt x="20675" y="13349"/>
                    <a:pt x="20919" y="13349"/>
                  </a:cubicBezTo>
                  <a:cubicBezTo>
                    <a:pt x="21163" y="13349"/>
                    <a:pt x="21367" y="13146"/>
                    <a:pt x="21367" y="12902"/>
                  </a:cubicBezTo>
                  <a:cubicBezTo>
                    <a:pt x="21367" y="12658"/>
                    <a:pt x="21163" y="12454"/>
                    <a:pt x="20919" y="12454"/>
                  </a:cubicBezTo>
                  <a:close/>
                  <a:moveTo>
                    <a:pt x="367" y="12617"/>
                  </a:moveTo>
                  <a:cubicBezTo>
                    <a:pt x="163" y="12617"/>
                    <a:pt x="1" y="12780"/>
                    <a:pt x="1" y="13024"/>
                  </a:cubicBezTo>
                  <a:cubicBezTo>
                    <a:pt x="1" y="13227"/>
                    <a:pt x="163" y="13390"/>
                    <a:pt x="367" y="13390"/>
                  </a:cubicBezTo>
                  <a:lnTo>
                    <a:pt x="1954" y="13390"/>
                  </a:lnTo>
                  <a:cubicBezTo>
                    <a:pt x="2158" y="13390"/>
                    <a:pt x="2361" y="13227"/>
                    <a:pt x="2361" y="13024"/>
                  </a:cubicBezTo>
                  <a:cubicBezTo>
                    <a:pt x="2361" y="12780"/>
                    <a:pt x="2158" y="12617"/>
                    <a:pt x="1954" y="12617"/>
                  </a:cubicBezTo>
                  <a:close/>
                  <a:moveTo>
                    <a:pt x="8669" y="12617"/>
                  </a:moveTo>
                  <a:cubicBezTo>
                    <a:pt x="8425" y="12617"/>
                    <a:pt x="8262" y="12780"/>
                    <a:pt x="8262" y="13024"/>
                  </a:cubicBezTo>
                  <a:cubicBezTo>
                    <a:pt x="8262" y="13227"/>
                    <a:pt x="8425" y="13390"/>
                    <a:pt x="8669" y="13390"/>
                  </a:cubicBezTo>
                  <a:lnTo>
                    <a:pt x="12780" y="13390"/>
                  </a:lnTo>
                  <a:cubicBezTo>
                    <a:pt x="12983" y="13390"/>
                    <a:pt x="13146" y="13227"/>
                    <a:pt x="13146" y="13024"/>
                  </a:cubicBezTo>
                  <a:cubicBezTo>
                    <a:pt x="13146" y="12780"/>
                    <a:pt x="12983" y="12617"/>
                    <a:pt x="12780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8" name="CustomShape 148"/>
            <p:cNvSpPr/>
            <p:nvPr/>
          </p:nvSpPr>
          <p:spPr>
            <a:xfrm>
              <a:off x="2088000" y="3714120"/>
              <a:ext cx="426960" cy="268200"/>
            </a:xfrm>
            <a:custGeom>
              <a:avLst/>
              <a:gdLst/>
              <a:ahLst/>
              <a:rect l="l" t="t" r="r" b="b"/>
              <a:pathLst>
                <a:path w="21367" h="13431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61" y="692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2"/>
                    <a:pt x="3501" y="855"/>
                    <a:pt x="3704" y="855"/>
                  </a:cubicBezTo>
                  <a:lnTo>
                    <a:pt x="7855" y="855"/>
                  </a:lnTo>
                  <a:cubicBezTo>
                    <a:pt x="8059" y="855"/>
                    <a:pt x="8222" y="692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8" y="204"/>
                    <a:pt x="9158" y="489"/>
                  </a:cubicBezTo>
                  <a:cubicBezTo>
                    <a:pt x="9158" y="733"/>
                    <a:pt x="9361" y="936"/>
                    <a:pt x="9605" y="936"/>
                  </a:cubicBezTo>
                  <a:cubicBezTo>
                    <a:pt x="9849" y="936"/>
                    <a:pt x="10053" y="733"/>
                    <a:pt x="10053" y="489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89"/>
                  </a:cubicBezTo>
                  <a:cubicBezTo>
                    <a:pt x="10501" y="733"/>
                    <a:pt x="10704" y="936"/>
                    <a:pt x="10948" y="936"/>
                  </a:cubicBezTo>
                  <a:cubicBezTo>
                    <a:pt x="11192" y="936"/>
                    <a:pt x="11396" y="733"/>
                    <a:pt x="11396" y="489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89"/>
                  </a:cubicBezTo>
                  <a:cubicBezTo>
                    <a:pt x="11844" y="733"/>
                    <a:pt x="12047" y="936"/>
                    <a:pt x="12291" y="936"/>
                  </a:cubicBezTo>
                  <a:cubicBezTo>
                    <a:pt x="12535" y="936"/>
                    <a:pt x="12739" y="733"/>
                    <a:pt x="12739" y="489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89"/>
                  </a:cubicBezTo>
                  <a:cubicBezTo>
                    <a:pt x="13187" y="733"/>
                    <a:pt x="13390" y="936"/>
                    <a:pt x="13634" y="936"/>
                  </a:cubicBezTo>
                  <a:cubicBezTo>
                    <a:pt x="13878" y="936"/>
                    <a:pt x="14082" y="733"/>
                    <a:pt x="14082" y="489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89"/>
                  </a:cubicBezTo>
                  <a:cubicBezTo>
                    <a:pt x="14530" y="733"/>
                    <a:pt x="14733" y="936"/>
                    <a:pt x="14977" y="936"/>
                  </a:cubicBezTo>
                  <a:cubicBezTo>
                    <a:pt x="15221" y="936"/>
                    <a:pt x="15425" y="733"/>
                    <a:pt x="15425" y="489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89"/>
                  </a:cubicBezTo>
                  <a:cubicBezTo>
                    <a:pt x="15873" y="733"/>
                    <a:pt x="16076" y="936"/>
                    <a:pt x="16320" y="936"/>
                  </a:cubicBezTo>
                  <a:cubicBezTo>
                    <a:pt x="16564" y="936"/>
                    <a:pt x="16768" y="733"/>
                    <a:pt x="16768" y="489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1" y="2035"/>
                    <a:pt x="1" y="2279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79"/>
                  </a:cubicBezTo>
                  <a:cubicBezTo>
                    <a:pt x="2361" y="2035"/>
                    <a:pt x="2158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1" y="1872"/>
                    <a:pt x="3338" y="2035"/>
                    <a:pt x="3338" y="2279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79"/>
                  </a:cubicBezTo>
                  <a:cubicBezTo>
                    <a:pt x="8222" y="2035"/>
                    <a:pt x="8059" y="1872"/>
                    <a:pt x="7855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67"/>
                    <a:pt x="1" y="4070"/>
                  </a:cubicBezTo>
                  <a:cubicBezTo>
                    <a:pt x="1" y="4274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61" y="4274"/>
                    <a:pt x="2361" y="4070"/>
                  </a:cubicBezTo>
                  <a:cubicBezTo>
                    <a:pt x="2361" y="3867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67"/>
                    <a:pt x="3338" y="4070"/>
                  </a:cubicBezTo>
                  <a:cubicBezTo>
                    <a:pt x="3338" y="4274"/>
                    <a:pt x="3501" y="4436"/>
                    <a:pt x="3704" y="4436"/>
                  </a:cubicBezTo>
                  <a:lnTo>
                    <a:pt x="785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67"/>
                    <a:pt x="8059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8" y="3826"/>
                    <a:pt x="9158" y="4070"/>
                  </a:cubicBezTo>
                  <a:cubicBezTo>
                    <a:pt x="9158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826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7"/>
                    <a:pt x="1" y="5861"/>
                  </a:cubicBezTo>
                  <a:cubicBezTo>
                    <a:pt x="1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64"/>
                    <a:pt x="2361" y="5861"/>
                  </a:cubicBezTo>
                  <a:cubicBezTo>
                    <a:pt x="2361" y="565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7"/>
                    <a:pt x="3338" y="5861"/>
                  </a:cubicBezTo>
                  <a:cubicBezTo>
                    <a:pt x="3338" y="606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57"/>
                    <a:pt x="8059" y="5454"/>
                    <a:pt x="7855" y="5454"/>
                  </a:cubicBezTo>
                  <a:close/>
                  <a:moveTo>
                    <a:pt x="367" y="7285"/>
                  </a:moveTo>
                  <a:cubicBezTo>
                    <a:pt x="163" y="7285"/>
                    <a:pt x="1" y="7448"/>
                    <a:pt x="1" y="7651"/>
                  </a:cubicBezTo>
                  <a:cubicBezTo>
                    <a:pt x="1" y="7855"/>
                    <a:pt x="163" y="8058"/>
                    <a:pt x="367" y="8058"/>
                  </a:cubicBezTo>
                  <a:lnTo>
                    <a:pt x="1954" y="8058"/>
                  </a:lnTo>
                  <a:cubicBezTo>
                    <a:pt x="2158" y="8058"/>
                    <a:pt x="2361" y="7855"/>
                    <a:pt x="2361" y="7651"/>
                  </a:cubicBezTo>
                  <a:cubicBezTo>
                    <a:pt x="2361" y="7448"/>
                    <a:pt x="2158" y="7285"/>
                    <a:pt x="1954" y="7285"/>
                  </a:cubicBezTo>
                  <a:close/>
                  <a:moveTo>
                    <a:pt x="3704" y="7285"/>
                  </a:moveTo>
                  <a:cubicBezTo>
                    <a:pt x="3501" y="7285"/>
                    <a:pt x="3338" y="7448"/>
                    <a:pt x="3338" y="7651"/>
                  </a:cubicBezTo>
                  <a:cubicBezTo>
                    <a:pt x="3338" y="7855"/>
                    <a:pt x="3501" y="8058"/>
                    <a:pt x="3704" y="8058"/>
                  </a:cubicBezTo>
                  <a:lnTo>
                    <a:pt x="7855" y="8058"/>
                  </a:lnTo>
                  <a:cubicBezTo>
                    <a:pt x="8059" y="8058"/>
                    <a:pt x="8222" y="7855"/>
                    <a:pt x="8222" y="7651"/>
                  </a:cubicBezTo>
                  <a:cubicBezTo>
                    <a:pt x="8222" y="7448"/>
                    <a:pt x="8059" y="7285"/>
                    <a:pt x="7855" y="7285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94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94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94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94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94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94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2"/>
                  </a:cubicBezTo>
                  <a:cubicBezTo>
                    <a:pt x="1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61" y="9646"/>
                    <a:pt x="2361" y="9442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6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29"/>
                    <a:pt x="1" y="11233"/>
                  </a:cubicBezTo>
                  <a:cubicBezTo>
                    <a:pt x="1" y="11477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7"/>
                    <a:pt x="2361" y="11233"/>
                  </a:cubicBezTo>
                  <a:cubicBezTo>
                    <a:pt x="2361" y="11029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77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7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4"/>
                  </a:moveTo>
                  <a:cubicBezTo>
                    <a:pt x="13960" y="12494"/>
                    <a:pt x="13756" y="12698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98"/>
                    <a:pt x="14448" y="12494"/>
                    <a:pt x="14204" y="12494"/>
                  </a:cubicBezTo>
                  <a:close/>
                  <a:moveTo>
                    <a:pt x="15547" y="12494"/>
                  </a:moveTo>
                  <a:cubicBezTo>
                    <a:pt x="15303" y="12494"/>
                    <a:pt x="15099" y="12698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98"/>
                    <a:pt x="15791" y="12494"/>
                    <a:pt x="15547" y="12494"/>
                  </a:cubicBezTo>
                  <a:close/>
                  <a:moveTo>
                    <a:pt x="16890" y="12494"/>
                  </a:moveTo>
                  <a:cubicBezTo>
                    <a:pt x="16646" y="12494"/>
                    <a:pt x="16442" y="12698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98"/>
                    <a:pt x="17134" y="12494"/>
                    <a:pt x="16890" y="12494"/>
                  </a:cubicBezTo>
                  <a:close/>
                  <a:moveTo>
                    <a:pt x="18233" y="12494"/>
                  </a:moveTo>
                  <a:cubicBezTo>
                    <a:pt x="17989" y="12494"/>
                    <a:pt x="17785" y="12698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98"/>
                    <a:pt x="18477" y="12494"/>
                    <a:pt x="18233" y="12494"/>
                  </a:cubicBezTo>
                  <a:close/>
                  <a:moveTo>
                    <a:pt x="19576" y="12494"/>
                  </a:moveTo>
                  <a:cubicBezTo>
                    <a:pt x="19332" y="12494"/>
                    <a:pt x="19128" y="12698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98"/>
                    <a:pt x="19820" y="12494"/>
                    <a:pt x="19576" y="12494"/>
                  </a:cubicBezTo>
                  <a:close/>
                  <a:moveTo>
                    <a:pt x="20919" y="12494"/>
                  </a:moveTo>
                  <a:cubicBezTo>
                    <a:pt x="20675" y="12494"/>
                    <a:pt x="20471" y="12698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98"/>
                    <a:pt x="21163" y="12494"/>
                    <a:pt x="20919" y="1249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1" y="12820"/>
                    <a:pt x="1" y="13064"/>
                  </a:cubicBezTo>
                  <a:cubicBezTo>
                    <a:pt x="1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8" y="13430"/>
                    <a:pt x="2361" y="13268"/>
                    <a:pt x="2361" y="13064"/>
                  </a:cubicBezTo>
                  <a:cubicBezTo>
                    <a:pt x="2361" y="12820"/>
                    <a:pt x="2158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5" y="12657"/>
                    <a:pt x="8262" y="12820"/>
                    <a:pt x="8262" y="13064"/>
                  </a:cubicBezTo>
                  <a:cubicBezTo>
                    <a:pt x="8262" y="13268"/>
                    <a:pt x="8425" y="13430"/>
                    <a:pt x="8669" y="13430"/>
                  </a:cubicBezTo>
                  <a:lnTo>
                    <a:pt x="12780" y="13430"/>
                  </a:lnTo>
                  <a:cubicBezTo>
                    <a:pt x="12983" y="13430"/>
                    <a:pt x="13146" y="13268"/>
                    <a:pt x="13146" y="1306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9" name="CustomShape 149"/>
            <p:cNvSpPr/>
            <p:nvPr/>
          </p:nvSpPr>
          <p:spPr>
            <a:xfrm>
              <a:off x="2081520" y="3707640"/>
              <a:ext cx="440640" cy="281160"/>
            </a:xfrm>
            <a:custGeom>
              <a:avLst/>
              <a:gdLst/>
              <a:ahLst/>
              <a:rect l="l" t="t" r="r" b="b"/>
              <a:pathLst>
                <a:path w="22058" h="14083">
                  <a:moveTo>
                    <a:pt x="2279" y="733"/>
                  </a:moveTo>
                  <a:lnTo>
                    <a:pt x="2320" y="815"/>
                  </a:lnTo>
                  <a:lnTo>
                    <a:pt x="2279" y="855"/>
                  </a:lnTo>
                  <a:lnTo>
                    <a:pt x="692" y="855"/>
                  </a:lnTo>
                  <a:lnTo>
                    <a:pt x="651" y="815"/>
                  </a:lnTo>
                  <a:lnTo>
                    <a:pt x="692" y="733"/>
                  </a:lnTo>
                  <a:close/>
                  <a:moveTo>
                    <a:pt x="8180" y="733"/>
                  </a:moveTo>
                  <a:lnTo>
                    <a:pt x="8221" y="815"/>
                  </a:lnTo>
                  <a:lnTo>
                    <a:pt x="8180" y="855"/>
                  </a:lnTo>
                  <a:lnTo>
                    <a:pt x="4029" y="855"/>
                  </a:lnTo>
                  <a:lnTo>
                    <a:pt x="3988" y="815"/>
                  </a:lnTo>
                  <a:lnTo>
                    <a:pt x="4029" y="733"/>
                  </a:lnTo>
                  <a:close/>
                  <a:moveTo>
                    <a:pt x="9930" y="693"/>
                  </a:moveTo>
                  <a:cubicBezTo>
                    <a:pt x="9971" y="693"/>
                    <a:pt x="10012" y="733"/>
                    <a:pt x="10012" y="815"/>
                  </a:cubicBezTo>
                  <a:cubicBezTo>
                    <a:pt x="10012" y="855"/>
                    <a:pt x="9971" y="896"/>
                    <a:pt x="9930" y="896"/>
                  </a:cubicBezTo>
                  <a:lnTo>
                    <a:pt x="9808" y="815"/>
                  </a:lnTo>
                  <a:lnTo>
                    <a:pt x="9930" y="693"/>
                  </a:lnTo>
                  <a:close/>
                  <a:moveTo>
                    <a:pt x="11273" y="693"/>
                  </a:moveTo>
                  <a:cubicBezTo>
                    <a:pt x="11314" y="693"/>
                    <a:pt x="11355" y="733"/>
                    <a:pt x="11355" y="815"/>
                  </a:cubicBezTo>
                  <a:cubicBezTo>
                    <a:pt x="11355" y="855"/>
                    <a:pt x="11314" y="896"/>
                    <a:pt x="11273" y="896"/>
                  </a:cubicBezTo>
                  <a:lnTo>
                    <a:pt x="11151" y="815"/>
                  </a:lnTo>
                  <a:lnTo>
                    <a:pt x="11273" y="693"/>
                  </a:lnTo>
                  <a:close/>
                  <a:moveTo>
                    <a:pt x="12616" y="693"/>
                  </a:moveTo>
                  <a:cubicBezTo>
                    <a:pt x="12657" y="693"/>
                    <a:pt x="12738" y="733"/>
                    <a:pt x="12738" y="815"/>
                  </a:cubicBezTo>
                  <a:cubicBezTo>
                    <a:pt x="12738" y="855"/>
                    <a:pt x="12657" y="896"/>
                    <a:pt x="12616" y="896"/>
                  </a:cubicBezTo>
                  <a:lnTo>
                    <a:pt x="12494" y="815"/>
                  </a:lnTo>
                  <a:lnTo>
                    <a:pt x="12616" y="693"/>
                  </a:lnTo>
                  <a:close/>
                  <a:moveTo>
                    <a:pt x="13959" y="693"/>
                  </a:moveTo>
                  <a:lnTo>
                    <a:pt x="14081" y="815"/>
                  </a:lnTo>
                  <a:lnTo>
                    <a:pt x="13959" y="896"/>
                  </a:lnTo>
                  <a:cubicBezTo>
                    <a:pt x="13878" y="896"/>
                    <a:pt x="13837" y="855"/>
                    <a:pt x="13837" y="815"/>
                  </a:cubicBezTo>
                  <a:cubicBezTo>
                    <a:pt x="13837" y="733"/>
                    <a:pt x="13878" y="693"/>
                    <a:pt x="13959" y="693"/>
                  </a:cubicBezTo>
                  <a:close/>
                  <a:moveTo>
                    <a:pt x="15302" y="693"/>
                  </a:moveTo>
                  <a:lnTo>
                    <a:pt x="15424" y="815"/>
                  </a:lnTo>
                  <a:lnTo>
                    <a:pt x="15302" y="896"/>
                  </a:lnTo>
                  <a:cubicBezTo>
                    <a:pt x="15262" y="896"/>
                    <a:pt x="15180" y="855"/>
                    <a:pt x="15180" y="815"/>
                  </a:cubicBezTo>
                  <a:cubicBezTo>
                    <a:pt x="15180" y="733"/>
                    <a:pt x="15262" y="693"/>
                    <a:pt x="15302" y="693"/>
                  </a:cubicBezTo>
                  <a:close/>
                  <a:moveTo>
                    <a:pt x="16645" y="693"/>
                  </a:moveTo>
                  <a:lnTo>
                    <a:pt x="16767" y="815"/>
                  </a:lnTo>
                  <a:lnTo>
                    <a:pt x="16645" y="896"/>
                  </a:lnTo>
                  <a:cubicBezTo>
                    <a:pt x="16605" y="896"/>
                    <a:pt x="16523" y="855"/>
                    <a:pt x="16523" y="815"/>
                  </a:cubicBezTo>
                  <a:cubicBezTo>
                    <a:pt x="16523" y="733"/>
                    <a:pt x="16605" y="693"/>
                    <a:pt x="16645" y="693"/>
                  </a:cubicBezTo>
                  <a:close/>
                  <a:moveTo>
                    <a:pt x="692" y="82"/>
                  </a:moveTo>
                  <a:cubicBezTo>
                    <a:pt x="326" y="82"/>
                    <a:pt x="0" y="408"/>
                    <a:pt x="0" y="815"/>
                  </a:cubicBezTo>
                  <a:cubicBezTo>
                    <a:pt x="0" y="1181"/>
                    <a:pt x="326" y="1507"/>
                    <a:pt x="692" y="1507"/>
                  </a:cubicBezTo>
                  <a:lnTo>
                    <a:pt x="2279" y="1507"/>
                  </a:lnTo>
                  <a:cubicBezTo>
                    <a:pt x="2686" y="1507"/>
                    <a:pt x="3012" y="1181"/>
                    <a:pt x="3012" y="815"/>
                  </a:cubicBezTo>
                  <a:cubicBezTo>
                    <a:pt x="3012" y="408"/>
                    <a:pt x="2686" y="82"/>
                    <a:pt x="2279" y="82"/>
                  </a:cubicBezTo>
                  <a:close/>
                  <a:moveTo>
                    <a:pt x="4029" y="82"/>
                  </a:moveTo>
                  <a:cubicBezTo>
                    <a:pt x="3622" y="82"/>
                    <a:pt x="3297" y="408"/>
                    <a:pt x="3297" y="815"/>
                  </a:cubicBezTo>
                  <a:cubicBezTo>
                    <a:pt x="3297" y="1181"/>
                    <a:pt x="3622" y="1507"/>
                    <a:pt x="4029" y="1507"/>
                  </a:cubicBezTo>
                  <a:lnTo>
                    <a:pt x="8180" y="1507"/>
                  </a:lnTo>
                  <a:cubicBezTo>
                    <a:pt x="8547" y="1507"/>
                    <a:pt x="8872" y="1181"/>
                    <a:pt x="8872" y="815"/>
                  </a:cubicBezTo>
                  <a:cubicBezTo>
                    <a:pt x="8872" y="408"/>
                    <a:pt x="8547" y="82"/>
                    <a:pt x="8180" y="82"/>
                  </a:cubicBezTo>
                  <a:close/>
                  <a:moveTo>
                    <a:pt x="9930" y="1"/>
                  </a:moveTo>
                  <a:cubicBezTo>
                    <a:pt x="9483" y="1"/>
                    <a:pt x="9116" y="367"/>
                    <a:pt x="9116" y="815"/>
                  </a:cubicBezTo>
                  <a:cubicBezTo>
                    <a:pt x="9116" y="1222"/>
                    <a:pt x="9483" y="1588"/>
                    <a:pt x="9930" y="1588"/>
                  </a:cubicBezTo>
                  <a:cubicBezTo>
                    <a:pt x="10194" y="1588"/>
                    <a:pt x="10441" y="1434"/>
                    <a:pt x="10582" y="1214"/>
                  </a:cubicBezTo>
                  <a:lnTo>
                    <a:pt x="10582" y="1214"/>
                  </a:lnTo>
                  <a:cubicBezTo>
                    <a:pt x="10726" y="1434"/>
                    <a:pt x="10983" y="1588"/>
                    <a:pt x="11273" y="1588"/>
                  </a:cubicBezTo>
                  <a:cubicBezTo>
                    <a:pt x="11537" y="1588"/>
                    <a:pt x="11784" y="1434"/>
                    <a:pt x="11925" y="1214"/>
                  </a:cubicBezTo>
                  <a:lnTo>
                    <a:pt x="11925" y="1214"/>
                  </a:lnTo>
                  <a:cubicBezTo>
                    <a:pt x="12069" y="1434"/>
                    <a:pt x="12326" y="1588"/>
                    <a:pt x="12616" y="1588"/>
                  </a:cubicBezTo>
                  <a:cubicBezTo>
                    <a:pt x="12914" y="1588"/>
                    <a:pt x="13158" y="1426"/>
                    <a:pt x="13288" y="1197"/>
                  </a:cubicBezTo>
                  <a:lnTo>
                    <a:pt x="13288" y="1197"/>
                  </a:lnTo>
                  <a:cubicBezTo>
                    <a:pt x="13418" y="1426"/>
                    <a:pt x="13661" y="1588"/>
                    <a:pt x="13959" y="1588"/>
                  </a:cubicBezTo>
                  <a:cubicBezTo>
                    <a:pt x="14257" y="1588"/>
                    <a:pt x="14501" y="1426"/>
                    <a:pt x="14631" y="1197"/>
                  </a:cubicBezTo>
                  <a:lnTo>
                    <a:pt x="14631" y="1197"/>
                  </a:lnTo>
                  <a:cubicBezTo>
                    <a:pt x="14761" y="1426"/>
                    <a:pt x="15004" y="1588"/>
                    <a:pt x="15302" y="1588"/>
                  </a:cubicBezTo>
                  <a:cubicBezTo>
                    <a:pt x="15600" y="1588"/>
                    <a:pt x="15844" y="1426"/>
                    <a:pt x="15974" y="1197"/>
                  </a:cubicBezTo>
                  <a:lnTo>
                    <a:pt x="15974" y="1197"/>
                  </a:lnTo>
                  <a:cubicBezTo>
                    <a:pt x="16104" y="1426"/>
                    <a:pt x="16347" y="1588"/>
                    <a:pt x="16645" y="1588"/>
                  </a:cubicBezTo>
                  <a:cubicBezTo>
                    <a:pt x="17093" y="1588"/>
                    <a:pt x="17459" y="1222"/>
                    <a:pt x="17459" y="815"/>
                  </a:cubicBezTo>
                  <a:cubicBezTo>
                    <a:pt x="17459" y="367"/>
                    <a:pt x="17093" y="1"/>
                    <a:pt x="16645" y="1"/>
                  </a:cubicBezTo>
                  <a:cubicBezTo>
                    <a:pt x="16347" y="1"/>
                    <a:pt x="16104" y="163"/>
                    <a:pt x="15974" y="403"/>
                  </a:cubicBezTo>
                  <a:lnTo>
                    <a:pt x="15974" y="403"/>
                  </a:lnTo>
                  <a:cubicBezTo>
                    <a:pt x="15844" y="163"/>
                    <a:pt x="15600" y="1"/>
                    <a:pt x="15302" y="1"/>
                  </a:cubicBezTo>
                  <a:cubicBezTo>
                    <a:pt x="15004" y="1"/>
                    <a:pt x="14761" y="163"/>
                    <a:pt x="14631" y="403"/>
                  </a:cubicBezTo>
                  <a:lnTo>
                    <a:pt x="14631" y="403"/>
                  </a:lnTo>
                  <a:cubicBezTo>
                    <a:pt x="14501" y="163"/>
                    <a:pt x="14257" y="1"/>
                    <a:pt x="13959" y="1"/>
                  </a:cubicBezTo>
                  <a:cubicBezTo>
                    <a:pt x="13661" y="1"/>
                    <a:pt x="13418" y="163"/>
                    <a:pt x="13288" y="403"/>
                  </a:cubicBezTo>
                  <a:lnTo>
                    <a:pt x="13288" y="403"/>
                  </a:lnTo>
                  <a:cubicBezTo>
                    <a:pt x="13158" y="163"/>
                    <a:pt x="12914" y="1"/>
                    <a:pt x="12616" y="1"/>
                  </a:cubicBezTo>
                  <a:cubicBezTo>
                    <a:pt x="12326" y="1"/>
                    <a:pt x="12069" y="155"/>
                    <a:pt x="11925" y="386"/>
                  </a:cubicBezTo>
                  <a:lnTo>
                    <a:pt x="11925" y="386"/>
                  </a:lnTo>
                  <a:cubicBezTo>
                    <a:pt x="11784" y="155"/>
                    <a:pt x="11537" y="1"/>
                    <a:pt x="11273" y="1"/>
                  </a:cubicBezTo>
                  <a:cubicBezTo>
                    <a:pt x="10983" y="1"/>
                    <a:pt x="10726" y="155"/>
                    <a:pt x="10582" y="386"/>
                  </a:cubicBezTo>
                  <a:lnTo>
                    <a:pt x="10582" y="386"/>
                  </a:lnTo>
                  <a:cubicBezTo>
                    <a:pt x="10441" y="155"/>
                    <a:pt x="10194" y="1"/>
                    <a:pt x="9930" y="1"/>
                  </a:cubicBezTo>
                  <a:close/>
                  <a:moveTo>
                    <a:pt x="2279" y="2524"/>
                  </a:moveTo>
                  <a:lnTo>
                    <a:pt x="2320" y="2605"/>
                  </a:lnTo>
                  <a:lnTo>
                    <a:pt x="2279" y="2646"/>
                  </a:lnTo>
                  <a:lnTo>
                    <a:pt x="692" y="2646"/>
                  </a:lnTo>
                  <a:lnTo>
                    <a:pt x="651" y="2605"/>
                  </a:lnTo>
                  <a:lnTo>
                    <a:pt x="692" y="2524"/>
                  </a:lnTo>
                  <a:close/>
                  <a:moveTo>
                    <a:pt x="8180" y="2524"/>
                  </a:moveTo>
                  <a:lnTo>
                    <a:pt x="8221" y="2605"/>
                  </a:lnTo>
                  <a:lnTo>
                    <a:pt x="8180" y="2646"/>
                  </a:lnTo>
                  <a:lnTo>
                    <a:pt x="4029" y="2646"/>
                  </a:lnTo>
                  <a:lnTo>
                    <a:pt x="3988" y="2605"/>
                  </a:lnTo>
                  <a:lnTo>
                    <a:pt x="4029" y="2524"/>
                  </a:lnTo>
                  <a:close/>
                  <a:moveTo>
                    <a:pt x="692" y="1873"/>
                  </a:moveTo>
                  <a:cubicBezTo>
                    <a:pt x="326" y="1873"/>
                    <a:pt x="0" y="2198"/>
                    <a:pt x="0" y="2605"/>
                  </a:cubicBezTo>
                  <a:cubicBezTo>
                    <a:pt x="0" y="3012"/>
                    <a:pt x="326" y="3338"/>
                    <a:pt x="692" y="3338"/>
                  </a:cubicBezTo>
                  <a:lnTo>
                    <a:pt x="2279" y="3338"/>
                  </a:lnTo>
                  <a:cubicBezTo>
                    <a:pt x="2686" y="3297"/>
                    <a:pt x="3012" y="3012"/>
                    <a:pt x="3012" y="2605"/>
                  </a:cubicBezTo>
                  <a:cubicBezTo>
                    <a:pt x="3012" y="2198"/>
                    <a:pt x="2686" y="1873"/>
                    <a:pt x="2279" y="1873"/>
                  </a:cubicBezTo>
                  <a:close/>
                  <a:moveTo>
                    <a:pt x="4029" y="1873"/>
                  </a:moveTo>
                  <a:cubicBezTo>
                    <a:pt x="3622" y="1873"/>
                    <a:pt x="3297" y="2198"/>
                    <a:pt x="3297" y="2605"/>
                  </a:cubicBezTo>
                  <a:cubicBezTo>
                    <a:pt x="3297" y="3012"/>
                    <a:pt x="3622" y="3297"/>
                    <a:pt x="4029" y="3338"/>
                  </a:cubicBezTo>
                  <a:lnTo>
                    <a:pt x="8180" y="3338"/>
                  </a:lnTo>
                  <a:cubicBezTo>
                    <a:pt x="8547" y="3297"/>
                    <a:pt x="8872" y="3012"/>
                    <a:pt x="8872" y="2605"/>
                  </a:cubicBezTo>
                  <a:cubicBezTo>
                    <a:pt x="8872" y="2198"/>
                    <a:pt x="8547" y="1873"/>
                    <a:pt x="8180" y="1873"/>
                  </a:cubicBezTo>
                  <a:close/>
                  <a:moveTo>
                    <a:pt x="2279" y="4355"/>
                  </a:moveTo>
                  <a:lnTo>
                    <a:pt x="2320" y="4396"/>
                  </a:lnTo>
                  <a:lnTo>
                    <a:pt x="2279" y="4437"/>
                  </a:lnTo>
                  <a:lnTo>
                    <a:pt x="692" y="4437"/>
                  </a:lnTo>
                  <a:lnTo>
                    <a:pt x="651" y="4396"/>
                  </a:lnTo>
                  <a:lnTo>
                    <a:pt x="692" y="4355"/>
                  </a:lnTo>
                  <a:close/>
                  <a:moveTo>
                    <a:pt x="8180" y="4355"/>
                  </a:moveTo>
                  <a:lnTo>
                    <a:pt x="8221" y="4396"/>
                  </a:lnTo>
                  <a:lnTo>
                    <a:pt x="8180" y="4437"/>
                  </a:lnTo>
                  <a:lnTo>
                    <a:pt x="4029" y="4437"/>
                  </a:lnTo>
                  <a:lnTo>
                    <a:pt x="3988" y="4396"/>
                  </a:lnTo>
                  <a:lnTo>
                    <a:pt x="4029" y="4355"/>
                  </a:lnTo>
                  <a:close/>
                  <a:moveTo>
                    <a:pt x="9930" y="4274"/>
                  </a:moveTo>
                  <a:cubicBezTo>
                    <a:pt x="9971" y="4274"/>
                    <a:pt x="10012" y="4315"/>
                    <a:pt x="10012" y="4396"/>
                  </a:cubicBezTo>
                  <a:cubicBezTo>
                    <a:pt x="10012" y="4437"/>
                    <a:pt x="9971" y="4478"/>
                    <a:pt x="9930" y="4478"/>
                  </a:cubicBezTo>
                  <a:lnTo>
                    <a:pt x="9808" y="4396"/>
                  </a:lnTo>
                  <a:lnTo>
                    <a:pt x="9930" y="4274"/>
                  </a:lnTo>
                  <a:close/>
                  <a:moveTo>
                    <a:pt x="11273" y="4274"/>
                  </a:moveTo>
                  <a:cubicBezTo>
                    <a:pt x="11314" y="4274"/>
                    <a:pt x="11355" y="4315"/>
                    <a:pt x="11355" y="4396"/>
                  </a:cubicBezTo>
                  <a:cubicBezTo>
                    <a:pt x="11355" y="4437"/>
                    <a:pt x="11314" y="4478"/>
                    <a:pt x="11273" y="4478"/>
                  </a:cubicBezTo>
                  <a:lnTo>
                    <a:pt x="11151" y="4396"/>
                  </a:lnTo>
                  <a:lnTo>
                    <a:pt x="11273" y="4274"/>
                  </a:lnTo>
                  <a:close/>
                  <a:moveTo>
                    <a:pt x="12616" y="4274"/>
                  </a:moveTo>
                  <a:cubicBezTo>
                    <a:pt x="12657" y="4274"/>
                    <a:pt x="12738" y="4315"/>
                    <a:pt x="12738" y="4396"/>
                  </a:cubicBezTo>
                  <a:cubicBezTo>
                    <a:pt x="12738" y="4437"/>
                    <a:pt x="12657" y="4478"/>
                    <a:pt x="12616" y="4478"/>
                  </a:cubicBezTo>
                  <a:lnTo>
                    <a:pt x="12494" y="4396"/>
                  </a:lnTo>
                  <a:lnTo>
                    <a:pt x="12616" y="4274"/>
                  </a:lnTo>
                  <a:close/>
                  <a:moveTo>
                    <a:pt x="13959" y="4274"/>
                  </a:moveTo>
                  <a:lnTo>
                    <a:pt x="14081" y="4396"/>
                  </a:lnTo>
                  <a:lnTo>
                    <a:pt x="13959" y="4478"/>
                  </a:lnTo>
                  <a:cubicBezTo>
                    <a:pt x="13878" y="4478"/>
                    <a:pt x="13837" y="4437"/>
                    <a:pt x="13837" y="4396"/>
                  </a:cubicBezTo>
                  <a:cubicBezTo>
                    <a:pt x="13837" y="4315"/>
                    <a:pt x="13878" y="4274"/>
                    <a:pt x="13959" y="4274"/>
                  </a:cubicBezTo>
                  <a:close/>
                  <a:moveTo>
                    <a:pt x="15302" y="4274"/>
                  </a:moveTo>
                  <a:lnTo>
                    <a:pt x="15424" y="4396"/>
                  </a:lnTo>
                  <a:lnTo>
                    <a:pt x="15302" y="4478"/>
                  </a:lnTo>
                  <a:cubicBezTo>
                    <a:pt x="15262" y="4478"/>
                    <a:pt x="15180" y="4437"/>
                    <a:pt x="15180" y="4396"/>
                  </a:cubicBezTo>
                  <a:cubicBezTo>
                    <a:pt x="15180" y="4315"/>
                    <a:pt x="15262" y="4274"/>
                    <a:pt x="15302" y="4274"/>
                  </a:cubicBezTo>
                  <a:close/>
                  <a:moveTo>
                    <a:pt x="16645" y="4274"/>
                  </a:moveTo>
                  <a:lnTo>
                    <a:pt x="16767" y="4396"/>
                  </a:lnTo>
                  <a:lnTo>
                    <a:pt x="16645" y="4478"/>
                  </a:lnTo>
                  <a:cubicBezTo>
                    <a:pt x="16605" y="4478"/>
                    <a:pt x="16523" y="4437"/>
                    <a:pt x="16523" y="4396"/>
                  </a:cubicBezTo>
                  <a:cubicBezTo>
                    <a:pt x="16523" y="4315"/>
                    <a:pt x="16605" y="4274"/>
                    <a:pt x="16645" y="4274"/>
                  </a:cubicBezTo>
                  <a:close/>
                  <a:moveTo>
                    <a:pt x="692" y="3664"/>
                  </a:moveTo>
                  <a:cubicBezTo>
                    <a:pt x="326" y="3664"/>
                    <a:pt x="0" y="3989"/>
                    <a:pt x="0" y="4396"/>
                  </a:cubicBezTo>
                  <a:cubicBezTo>
                    <a:pt x="0" y="4803"/>
                    <a:pt x="326" y="5129"/>
                    <a:pt x="692" y="5129"/>
                  </a:cubicBezTo>
                  <a:lnTo>
                    <a:pt x="2279" y="5129"/>
                  </a:lnTo>
                  <a:cubicBezTo>
                    <a:pt x="2686" y="5129"/>
                    <a:pt x="3012" y="4803"/>
                    <a:pt x="3012" y="4396"/>
                  </a:cubicBezTo>
                  <a:cubicBezTo>
                    <a:pt x="3012" y="3989"/>
                    <a:pt x="2686" y="3664"/>
                    <a:pt x="2279" y="3664"/>
                  </a:cubicBezTo>
                  <a:close/>
                  <a:moveTo>
                    <a:pt x="4029" y="3664"/>
                  </a:moveTo>
                  <a:cubicBezTo>
                    <a:pt x="3622" y="3664"/>
                    <a:pt x="3297" y="3989"/>
                    <a:pt x="3297" y="4396"/>
                  </a:cubicBezTo>
                  <a:cubicBezTo>
                    <a:pt x="3297" y="4803"/>
                    <a:pt x="3622" y="5129"/>
                    <a:pt x="4029" y="5129"/>
                  </a:cubicBezTo>
                  <a:lnTo>
                    <a:pt x="8180" y="5129"/>
                  </a:lnTo>
                  <a:cubicBezTo>
                    <a:pt x="8547" y="5129"/>
                    <a:pt x="8872" y="4803"/>
                    <a:pt x="8872" y="4396"/>
                  </a:cubicBezTo>
                  <a:cubicBezTo>
                    <a:pt x="8872" y="3989"/>
                    <a:pt x="8547" y="3664"/>
                    <a:pt x="8180" y="3664"/>
                  </a:cubicBezTo>
                  <a:close/>
                  <a:moveTo>
                    <a:pt x="9930" y="3582"/>
                  </a:moveTo>
                  <a:cubicBezTo>
                    <a:pt x="9483" y="3582"/>
                    <a:pt x="9116" y="3948"/>
                    <a:pt x="9116" y="4396"/>
                  </a:cubicBezTo>
                  <a:cubicBezTo>
                    <a:pt x="9116" y="4844"/>
                    <a:pt x="9483" y="5169"/>
                    <a:pt x="9930" y="5169"/>
                  </a:cubicBezTo>
                  <a:cubicBezTo>
                    <a:pt x="10191" y="5169"/>
                    <a:pt x="10435" y="5019"/>
                    <a:pt x="10576" y="4804"/>
                  </a:cubicBezTo>
                  <a:lnTo>
                    <a:pt x="10576" y="4804"/>
                  </a:lnTo>
                  <a:cubicBezTo>
                    <a:pt x="10719" y="5028"/>
                    <a:pt x="10979" y="5169"/>
                    <a:pt x="11273" y="5169"/>
                  </a:cubicBezTo>
                  <a:cubicBezTo>
                    <a:pt x="11534" y="5169"/>
                    <a:pt x="11778" y="5019"/>
                    <a:pt x="11919" y="4804"/>
                  </a:cubicBezTo>
                  <a:lnTo>
                    <a:pt x="11919" y="4804"/>
                  </a:lnTo>
                  <a:cubicBezTo>
                    <a:pt x="12062" y="5028"/>
                    <a:pt x="12322" y="5169"/>
                    <a:pt x="12616" y="5169"/>
                  </a:cubicBezTo>
                  <a:cubicBezTo>
                    <a:pt x="12910" y="5169"/>
                    <a:pt x="13152" y="5011"/>
                    <a:pt x="13283" y="4788"/>
                  </a:cubicBezTo>
                  <a:lnTo>
                    <a:pt x="13283" y="4788"/>
                  </a:lnTo>
                  <a:cubicBezTo>
                    <a:pt x="13411" y="5021"/>
                    <a:pt x="13657" y="5169"/>
                    <a:pt x="13959" y="5169"/>
                  </a:cubicBezTo>
                  <a:cubicBezTo>
                    <a:pt x="14261" y="5169"/>
                    <a:pt x="14507" y="5021"/>
                    <a:pt x="14636" y="4788"/>
                  </a:cubicBezTo>
                  <a:lnTo>
                    <a:pt x="14636" y="4788"/>
                  </a:lnTo>
                  <a:cubicBezTo>
                    <a:pt x="14767" y="5011"/>
                    <a:pt x="15008" y="5169"/>
                    <a:pt x="15302" y="5169"/>
                  </a:cubicBezTo>
                  <a:cubicBezTo>
                    <a:pt x="15604" y="5169"/>
                    <a:pt x="15850" y="5021"/>
                    <a:pt x="15979" y="4788"/>
                  </a:cubicBezTo>
                  <a:lnTo>
                    <a:pt x="15979" y="4788"/>
                  </a:lnTo>
                  <a:cubicBezTo>
                    <a:pt x="16110" y="5011"/>
                    <a:pt x="16351" y="5169"/>
                    <a:pt x="16645" y="5169"/>
                  </a:cubicBezTo>
                  <a:cubicBezTo>
                    <a:pt x="17093" y="5169"/>
                    <a:pt x="17459" y="4844"/>
                    <a:pt x="17459" y="4396"/>
                  </a:cubicBezTo>
                  <a:cubicBezTo>
                    <a:pt x="17459" y="3948"/>
                    <a:pt x="17093" y="3582"/>
                    <a:pt x="16645" y="3582"/>
                  </a:cubicBezTo>
                  <a:cubicBezTo>
                    <a:pt x="16347" y="3582"/>
                    <a:pt x="16104" y="3744"/>
                    <a:pt x="15974" y="3985"/>
                  </a:cubicBezTo>
                  <a:lnTo>
                    <a:pt x="15974" y="3985"/>
                  </a:lnTo>
                  <a:cubicBezTo>
                    <a:pt x="15844" y="3744"/>
                    <a:pt x="15600" y="3582"/>
                    <a:pt x="15302" y="3582"/>
                  </a:cubicBezTo>
                  <a:cubicBezTo>
                    <a:pt x="15004" y="3582"/>
                    <a:pt x="14761" y="3744"/>
                    <a:pt x="14631" y="3985"/>
                  </a:cubicBezTo>
                  <a:lnTo>
                    <a:pt x="14631" y="3985"/>
                  </a:lnTo>
                  <a:cubicBezTo>
                    <a:pt x="14501" y="3744"/>
                    <a:pt x="14257" y="3582"/>
                    <a:pt x="13959" y="3582"/>
                  </a:cubicBezTo>
                  <a:cubicBezTo>
                    <a:pt x="13661" y="3582"/>
                    <a:pt x="13418" y="3744"/>
                    <a:pt x="13288" y="3985"/>
                  </a:cubicBezTo>
                  <a:lnTo>
                    <a:pt x="13288" y="3985"/>
                  </a:lnTo>
                  <a:cubicBezTo>
                    <a:pt x="13158" y="3744"/>
                    <a:pt x="12914" y="3582"/>
                    <a:pt x="12616" y="3582"/>
                  </a:cubicBezTo>
                  <a:cubicBezTo>
                    <a:pt x="12326" y="3582"/>
                    <a:pt x="12069" y="3737"/>
                    <a:pt x="11925" y="3967"/>
                  </a:cubicBezTo>
                  <a:lnTo>
                    <a:pt x="11925" y="3967"/>
                  </a:lnTo>
                  <a:cubicBezTo>
                    <a:pt x="11784" y="3737"/>
                    <a:pt x="11537" y="3582"/>
                    <a:pt x="11273" y="3582"/>
                  </a:cubicBezTo>
                  <a:cubicBezTo>
                    <a:pt x="10983" y="3582"/>
                    <a:pt x="10726" y="3737"/>
                    <a:pt x="10582" y="3967"/>
                  </a:cubicBezTo>
                  <a:lnTo>
                    <a:pt x="10582" y="3967"/>
                  </a:lnTo>
                  <a:cubicBezTo>
                    <a:pt x="10441" y="3737"/>
                    <a:pt x="10194" y="3582"/>
                    <a:pt x="9930" y="3582"/>
                  </a:cubicBezTo>
                  <a:close/>
                  <a:moveTo>
                    <a:pt x="2279" y="6146"/>
                  </a:moveTo>
                  <a:lnTo>
                    <a:pt x="2320" y="6187"/>
                  </a:lnTo>
                  <a:lnTo>
                    <a:pt x="2279" y="6228"/>
                  </a:lnTo>
                  <a:lnTo>
                    <a:pt x="692" y="6228"/>
                  </a:lnTo>
                  <a:lnTo>
                    <a:pt x="651" y="6187"/>
                  </a:lnTo>
                  <a:lnTo>
                    <a:pt x="692" y="6146"/>
                  </a:lnTo>
                  <a:close/>
                  <a:moveTo>
                    <a:pt x="8180" y="6146"/>
                  </a:moveTo>
                  <a:lnTo>
                    <a:pt x="8221" y="6187"/>
                  </a:lnTo>
                  <a:lnTo>
                    <a:pt x="8180" y="6228"/>
                  </a:lnTo>
                  <a:lnTo>
                    <a:pt x="4029" y="6228"/>
                  </a:lnTo>
                  <a:lnTo>
                    <a:pt x="3988" y="6187"/>
                  </a:lnTo>
                  <a:lnTo>
                    <a:pt x="4029" y="6146"/>
                  </a:lnTo>
                  <a:close/>
                  <a:moveTo>
                    <a:pt x="692" y="5454"/>
                  </a:moveTo>
                  <a:cubicBezTo>
                    <a:pt x="326" y="5454"/>
                    <a:pt x="0" y="5780"/>
                    <a:pt x="0" y="6187"/>
                  </a:cubicBezTo>
                  <a:cubicBezTo>
                    <a:pt x="0" y="6594"/>
                    <a:pt x="326" y="6919"/>
                    <a:pt x="692" y="6919"/>
                  </a:cubicBezTo>
                  <a:lnTo>
                    <a:pt x="2279" y="6919"/>
                  </a:lnTo>
                  <a:cubicBezTo>
                    <a:pt x="2686" y="6919"/>
                    <a:pt x="3012" y="6594"/>
                    <a:pt x="3012" y="6187"/>
                  </a:cubicBezTo>
                  <a:cubicBezTo>
                    <a:pt x="3012" y="5780"/>
                    <a:pt x="2686" y="5454"/>
                    <a:pt x="2279" y="5454"/>
                  </a:cubicBezTo>
                  <a:close/>
                  <a:moveTo>
                    <a:pt x="4029" y="5454"/>
                  </a:moveTo>
                  <a:cubicBezTo>
                    <a:pt x="3622" y="5454"/>
                    <a:pt x="3297" y="5780"/>
                    <a:pt x="3297" y="6187"/>
                  </a:cubicBezTo>
                  <a:cubicBezTo>
                    <a:pt x="3297" y="6594"/>
                    <a:pt x="3622" y="6919"/>
                    <a:pt x="4029" y="6919"/>
                  </a:cubicBezTo>
                  <a:lnTo>
                    <a:pt x="8180" y="6919"/>
                  </a:lnTo>
                  <a:cubicBezTo>
                    <a:pt x="8547" y="6919"/>
                    <a:pt x="8872" y="6594"/>
                    <a:pt x="8872" y="6187"/>
                  </a:cubicBezTo>
                  <a:cubicBezTo>
                    <a:pt x="8872" y="5780"/>
                    <a:pt x="8547" y="5454"/>
                    <a:pt x="8180" y="5454"/>
                  </a:cubicBezTo>
                  <a:close/>
                  <a:moveTo>
                    <a:pt x="2279" y="7937"/>
                  </a:moveTo>
                  <a:lnTo>
                    <a:pt x="2320" y="7977"/>
                  </a:lnTo>
                  <a:lnTo>
                    <a:pt x="2279" y="8018"/>
                  </a:lnTo>
                  <a:lnTo>
                    <a:pt x="692" y="8018"/>
                  </a:lnTo>
                  <a:lnTo>
                    <a:pt x="651" y="7977"/>
                  </a:lnTo>
                  <a:lnTo>
                    <a:pt x="692" y="7937"/>
                  </a:lnTo>
                  <a:close/>
                  <a:moveTo>
                    <a:pt x="8180" y="7937"/>
                  </a:moveTo>
                  <a:lnTo>
                    <a:pt x="8221" y="7977"/>
                  </a:lnTo>
                  <a:lnTo>
                    <a:pt x="8180" y="8018"/>
                  </a:lnTo>
                  <a:lnTo>
                    <a:pt x="4029" y="8018"/>
                  </a:lnTo>
                  <a:lnTo>
                    <a:pt x="3988" y="7977"/>
                  </a:lnTo>
                  <a:lnTo>
                    <a:pt x="4029" y="7937"/>
                  </a:lnTo>
                  <a:close/>
                  <a:moveTo>
                    <a:pt x="692" y="7245"/>
                  </a:moveTo>
                  <a:cubicBezTo>
                    <a:pt x="326" y="7245"/>
                    <a:pt x="0" y="7571"/>
                    <a:pt x="0" y="7977"/>
                  </a:cubicBezTo>
                  <a:cubicBezTo>
                    <a:pt x="0" y="8384"/>
                    <a:pt x="326" y="8710"/>
                    <a:pt x="692" y="8710"/>
                  </a:cubicBezTo>
                  <a:lnTo>
                    <a:pt x="2279" y="8710"/>
                  </a:lnTo>
                  <a:cubicBezTo>
                    <a:pt x="2686" y="8710"/>
                    <a:pt x="3012" y="8384"/>
                    <a:pt x="3012" y="7977"/>
                  </a:cubicBezTo>
                  <a:cubicBezTo>
                    <a:pt x="3012" y="7571"/>
                    <a:pt x="2686" y="7245"/>
                    <a:pt x="2279" y="7245"/>
                  </a:cubicBezTo>
                  <a:close/>
                  <a:moveTo>
                    <a:pt x="4029" y="7245"/>
                  </a:moveTo>
                  <a:cubicBezTo>
                    <a:pt x="3622" y="7245"/>
                    <a:pt x="3297" y="7571"/>
                    <a:pt x="3297" y="7977"/>
                  </a:cubicBezTo>
                  <a:cubicBezTo>
                    <a:pt x="3297" y="8384"/>
                    <a:pt x="3622" y="8710"/>
                    <a:pt x="4029" y="8710"/>
                  </a:cubicBezTo>
                  <a:lnTo>
                    <a:pt x="8180" y="8710"/>
                  </a:lnTo>
                  <a:cubicBezTo>
                    <a:pt x="8547" y="8710"/>
                    <a:pt x="8872" y="8384"/>
                    <a:pt x="8872" y="7977"/>
                  </a:cubicBezTo>
                  <a:cubicBezTo>
                    <a:pt x="8872" y="7571"/>
                    <a:pt x="8547" y="7245"/>
                    <a:pt x="8180" y="7245"/>
                  </a:cubicBezTo>
                  <a:close/>
                  <a:moveTo>
                    <a:pt x="14529" y="9443"/>
                  </a:moveTo>
                  <a:cubicBezTo>
                    <a:pt x="14570" y="9443"/>
                    <a:pt x="14610" y="9483"/>
                    <a:pt x="14610" y="9565"/>
                  </a:cubicBezTo>
                  <a:cubicBezTo>
                    <a:pt x="14610" y="9605"/>
                    <a:pt x="14570" y="9646"/>
                    <a:pt x="14529" y="9646"/>
                  </a:cubicBezTo>
                  <a:lnTo>
                    <a:pt x="14407" y="9565"/>
                  </a:lnTo>
                  <a:lnTo>
                    <a:pt x="14529" y="9443"/>
                  </a:lnTo>
                  <a:close/>
                  <a:moveTo>
                    <a:pt x="15872" y="9443"/>
                  </a:moveTo>
                  <a:cubicBezTo>
                    <a:pt x="15913" y="9443"/>
                    <a:pt x="15994" y="9483"/>
                    <a:pt x="15994" y="9565"/>
                  </a:cubicBezTo>
                  <a:cubicBezTo>
                    <a:pt x="15994" y="9605"/>
                    <a:pt x="15913" y="9646"/>
                    <a:pt x="15872" y="9646"/>
                  </a:cubicBezTo>
                  <a:lnTo>
                    <a:pt x="15750" y="9565"/>
                  </a:lnTo>
                  <a:lnTo>
                    <a:pt x="15872" y="9443"/>
                  </a:lnTo>
                  <a:close/>
                  <a:moveTo>
                    <a:pt x="17215" y="9443"/>
                  </a:moveTo>
                  <a:cubicBezTo>
                    <a:pt x="17256" y="9443"/>
                    <a:pt x="17337" y="9483"/>
                    <a:pt x="17337" y="9565"/>
                  </a:cubicBezTo>
                  <a:cubicBezTo>
                    <a:pt x="17337" y="9605"/>
                    <a:pt x="17256" y="9646"/>
                    <a:pt x="17215" y="9646"/>
                  </a:cubicBezTo>
                  <a:lnTo>
                    <a:pt x="17093" y="9565"/>
                  </a:lnTo>
                  <a:lnTo>
                    <a:pt x="17215" y="9443"/>
                  </a:lnTo>
                  <a:close/>
                  <a:moveTo>
                    <a:pt x="18558" y="9443"/>
                  </a:moveTo>
                  <a:cubicBezTo>
                    <a:pt x="18639" y="9443"/>
                    <a:pt x="18680" y="9483"/>
                    <a:pt x="18680" y="9565"/>
                  </a:cubicBezTo>
                  <a:cubicBezTo>
                    <a:pt x="18680" y="9605"/>
                    <a:pt x="18639" y="9646"/>
                    <a:pt x="18558" y="9646"/>
                  </a:cubicBezTo>
                  <a:lnTo>
                    <a:pt x="18436" y="9565"/>
                  </a:lnTo>
                  <a:lnTo>
                    <a:pt x="18558" y="9443"/>
                  </a:lnTo>
                  <a:close/>
                  <a:moveTo>
                    <a:pt x="19901" y="9443"/>
                  </a:moveTo>
                  <a:lnTo>
                    <a:pt x="20023" y="9565"/>
                  </a:lnTo>
                  <a:lnTo>
                    <a:pt x="19901" y="9646"/>
                  </a:lnTo>
                  <a:cubicBezTo>
                    <a:pt x="19860" y="9646"/>
                    <a:pt x="19779" y="9605"/>
                    <a:pt x="19779" y="9565"/>
                  </a:cubicBezTo>
                  <a:cubicBezTo>
                    <a:pt x="19779" y="9483"/>
                    <a:pt x="19860" y="9443"/>
                    <a:pt x="19901" y="9443"/>
                  </a:cubicBezTo>
                  <a:close/>
                  <a:moveTo>
                    <a:pt x="21244" y="9443"/>
                  </a:moveTo>
                  <a:lnTo>
                    <a:pt x="21366" y="9565"/>
                  </a:lnTo>
                  <a:lnTo>
                    <a:pt x="21244" y="9646"/>
                  </a:lnTo>
                  <a:cubicBezTo>
                    <a:pt x="21203" y="9646"/>
                    <a:pt x="21163" y="9605"/>
                    <a:pt x="21163" y="9565"/>
                  </a:cubicBezTo>
                  <a:cubicBezTo>
                    <a:pt x="21163" y="9483"/>
                    <a:pt x="21203" y="9443"/>
                    <a:pt x="21244" y="9443"/>
                  </a:cubicBezTo>
                  <a:close/>
                  <a:moveTo>
                    <a:pt x="2279" y="9727"/>
                  </a:moveTo>
                  <a:lnTo>
                    <a:pt x="2320" y="9768"/>
                  </a:lnTo>
                  <a:lnTo>
                    <a:pt x="2279" y="9809"/>
                  </a:lnTo>
                  <a:lnTo>
                    <a:pt x="692" y="9809"/>
                  </a:lnTo>
                  <a:lnTo>
                    <a:pt x="651" y="9768"/>
                  </a:lnTo>
                  <a:lnTo>
                    <a:pt x="692" y="9727"/>
                  </a:lnTo>
                  <a:close/>
                  <a:moveTo>
                    <a:pt x="13105" y="9727"/>
                  </a:moveTo>
                  <a:lnTo>
                    <a:pt x="13145" y="9768"/>
                  </a:lnTo>
                  <a:lnTo>
                    <a:pt x="13105" y="9809"/>
                  </a:lnTo>
                  <a:lnTo>
                    <a:pt x="8994" y="9809"/>
                  </a:lnTo>
                  <a:lnTo>
                    <a:pt x="8913" y="9768"/>
                  </a:lnTo>
                  <a:lnTo>
                    <a:pt x="8994" y="9727"/>
                  </a:lnTo>
                  <a:close/>
                  <a:moveTo>
                    <a:pt x="692" y="9036"/>
                  </a:moveTo>
                  <a:cubicBezTo>
                    <a:pt x="326" y="9036"/>
                    <a:pt x="0" y="9361"/>
                    <a:pt x="0" y="9768"/>
                  </a:cubicBezTo>
                  <a:cubicBezTo>
                    <a:pt x="0" y="10175"/>
                    <a:pt x="326" y="10501"/>
                    <a:pt x="692" y="10501"/>
                  </a:cubicBezTo>
                  <a:lnTo>
                    <a:pt x="2279" y="10501"/>
                  </a:lnTo>
                  <a:cubicBezTo>
                    <a:pt x="2686" y="10501"/>
                    <a:pt x="3012" y="10175"/>
                    <a:pt x="3012" y="9768"/>
                  </a:cubicBezTo>
                  <a:cubicBezTo>
                    <a:pt x="3012" y="9361"/>
                    <a:pt x="2686" y="9036"/>
                    <a:pt x="2279" y="9036"/>
                  </a:cubicBezTo>
                  <a:close/>
                  <a:moveTo>
                    <a:pt x="14529" y="8751"/>
                  </a:moveTo>
                  <a:cubicBezTo>
                    <a:pt x="14141" y="8751"/>
                    <a:pt x="13814" y="9026"/>
                    <a:pt x="13734" y="9391"/>
                  </a:cubicBezTo>
                  <a:lnTo>
                    <a:pt x="13734" y="9391"/>
                  </a:lnTo>
                  <a:cubicBezTo>
                    <a:pt x="13606" y="9177"/>
                    <a:pt x="13373" y="9036"/>
                    <a:pt x="13105" y="9036"/>
                  </a:cubicBezTo>
                  <a:lnTo>
                    <a:pt x="8994" y="9036"/>
                  </a:lnTo>
                  <a:cubicBezTo>
                    <a:pt x="8587" y="9036"/>
                    <a:pt x="8262" y="9361"/>
                    <a:pt x="8262" y="9768"/>
                  </a:cubicBezTo>
                  <a:cubicBezTo>
                    <a:pt x="8262" y="10175"/>
                    <a:pt x="8587" y="10501"/>
                    <a:pt x="8994" y="10501"/>
                  </a:cubicBezTo>
                  <a:lnTo>
                    <a:pt x="13105" y="10501"/>
                  </a:lnTo>
                  <a:cubicBezTo>
                    <a:pt x="13455" y="10501"/>
                    <a:pt x="13745" y="10260"/>
                    <a:pt x="13819" y="9933"/>
                  </a:cubicBezTo>
                  <a:lnTo>
                    <a:pt x="13819" y="9933"/>
                  </a:lnTo>
                  <a:cubicBezTo>
                    <a:pt x="13958" y="10169"/>
                    <a:pt x="14225" y="10338"/>
                    <a:pt x="14529" y="10338"/>
                  </a:cubicBezTo>
                  <a:cubicBezTo>
                    <a:pt x="14793" y="10338"/>
                    <a:pt x="15040" y="10184"/>
                    <a:pt x="15181" y="9964"/>
                  </a:cubicBezTo>
                  <a:lnTo>
                    <a:pt x="15181" y="9964"/>
                  </a:lnTo>
                  <a:cubicBezTo>
                    <a:pt x="15325" y="10184"/>
                    <a:pt x="15581" y="10338"/>
                    <a:pt x="15872" y="10338"/>
                  </a:cubicBezTo>
                  <a:cubicBezTo>
                    <a:pt x="16170" y="10338"/>
                    <a:pt x="16414" y="10176"/>
                    <a:pt x="16543" y="9947"/>
                  </a:cubicBezTo>
                  <a:lnTo>
                    <a:pt x="16543" y="9947"/>
                  </a:lnTo>
                  <a:cubicBezTo>
                    <a:pt x="16673" y="10176"/>
                    <a:pt x="16917" y="10338"/>
                    <a:pt x="17215" y="10338"/>
                  </a:cubicBezTo>
                  <a:cubicBezTo>
                    <a:pt x="17513" y="10338"/>
                    <a:pt x="17757" y="10176"/>
                    <a:pt x="17886" y="9947"/>
                  </a:cubicBezTo>
                  <a:lnTo>
                    <a:pt x="17886" y="9947"/>
                  </a:lnTo>
                  <a:cubicBezTo>
                    <a:pt x="18016" y="10176"/>
                    <a:pt x="18260" y="10338"/>
                    <a:pt x="18558" y="10338"/>
                  </a:cubicBezTo>
                  <a:cubicBezTo>
                    <a:pt x="18856" y="10338"/>
                    <a:pt x="19100" y="10176"/>
                    <a:pt x="19229" y="9947"/>
                  </a:cubicBezTo>
                  <a:lnTo>
                    <a:pt x="19229" y="9947"/>
                  </a:lnTo>
                  <a:cubicBezTo>
                    <a:pt x="19359" y="10176"/>
                    <a:pt x="19603" y="10338"/>
                    <a:pt x="19901" y="10338"/>
                  </a:cubicBezTo>
                  <a:cubicBezTo>
                    <a:pt x="20192" y="10338"/>
                    <a:pt x="20448" y="10184"/>
                    <a:pt x="20592" y="9964"/>
                  </a:cubicBezTo>
                  <a:lnTo>
                    <a:pt x="20592" y="9964"/>
                  </a:lnTo>
                  <a:cubicBezTo>
                    <a:pt x="20733" y="10184"/>
                    <a:pt x="20980" y="10338"/>
                    <a:pt x="21244" y="10338"/>
                  </a:cubicBezTo>
                  <a:cubicBezTo>
                    <a:pt x="21692" y="10338"/>
                    <a:pt x="22058" y="9972"/>
                    <a:pt x="22058" y="9565"/>
                  </a:cubicBezTo>
                  <a:cubicBezTo>
                    <a:pt x="22058" y="9117"/>
                    <a:pt x="21692" y="8751"/>
                    <a:pt x="21244" y="8751"/>
                  </a:cubicBezTo>
                  <a:cubicBezTo>
                    <a:pt x="20980" y="8751"/>
                    <a:pt x="20733" y="8905"/>
                    <a:pt x="20592" y="9136"/>
                  </a:cubicBezTo>
                  <a:lnTo>
                    <a:pt x="20592" y="9136"/>
                  </a:lnTo>
                  <a:cubicBezTo>
                    <a:pt x="20448" y="8905"/>
                    <a:pt x="20192" y="8751"/>
                    <a:pt x="19901" y="8751"/>
                  </a:cubicBezTo>
                  <a:cubicBezTo>
                    <a:pt x="19603" y="8751"/>
                    <a:pt x="19359" y="8913"/>
                    <a:pt x="19229" y="9153"/>
                  </a:cubicBezTo>
                  <a:lnTo>
                    <a:pt x="19229" y="9153"/>
                  </a:lnTo>
                  <a:cubicBezTo>
                    <a:pt x="19100" y="8913"/>
                    <a:pt x="18856" y="8751"/>
                    <a:pt x="18558" y="8751"/>
                  </a:cubicBezTo>
                  <a:cubicBezTo>
                    <a:pt x="18260" y="8751"/>
                    <a:pt x="18016" y="8913"/>
                    <a:pt x="17886" y="9153"/>
                  </a:cubicBezTo>
                  <a:lnTo>
                    <a:pt x="17886" y="9153"/>
                  </a:lnTo>
                  <a:cubicBezTo>
                    <a:pt x="17757" y="8913"/>
                    <a:pt x="17513" y="8751"/>
                    <a:pt x="17215" y="8751"/>
                  </a:cubicBezTo>
                  <a:cubicBezTo>
                    <a:pt x="16917" y="8751"/>
                    <a:pt x="16673" y="8913"/>
                    <a:pt x="16543" y="9153"/>
                  </a:cubicBezTo>
                  <a:lnTo>
                    <a:pt x="16543" y="9153"/>
                  </a:lnTo>
                  <a:cubicBezTo>
                    <a:pt x="16414" y="8913"/>
                    <a:pt x="16170" y="8751"/>
                    <a:pt x="15872" y="8751"/>
                  </a:cubicBezTo>
                  <a:cubicBezTo>
                    <a:pt x="15581" y="8751"/>
                    <a:pt x="15325" y="8905"/>
                    <a:pt x="15181" y="9136"/>
                  </a:cubicBezTo>
                  <a:lnTo>
                    <a:pt x="15181" y="9136"/>
                  </a:lnTo>
                  <a:cubicBezTo>
                    <a:pt x="15040" y="8905"/>
                    <a:pt x="14793" y="8751"/>
                    <a:pt x="14529" y="8751"/>
                  </a:cubicBezTo>
                  <a:close/>
                  <a:moveTo>
                    <a:pt x="2279" y="11518"/>
                  </a:moveTo>
                  <a:lnTo>
                    <a:pt x="2320" y="11559"/>
                  </a:lnTo>
                  <a:lnTo>
                    <a:pt x="2279" y="11640"/>
                  </a:lnTo>
                  <a:lnTo>
                    <a:pt x="692" y="11640"/>
                  </a:lnTo>
                  <a:lnTo>
                    <a:pt x="651" y="11559"/>
                  </a:lnTo>
                  <a:lnTo>
                    <a:pt x="692" y="11518"/>
                  </a:lnTo>
                  <a:close/>
                  <a:moveTo>
                    <a:pt x="13105" y="11518"/>
                  </a:moveTo>
                  <a:lnTo>
                    <a:pt x="13145" y="11559"/>
                  </a:lnTo>
                  <a:lnTo>
                    <a:pt x="13105" y="11640"/>
                  </a:lnTo>
                  <a:lnTo>
                    <a:pt x="8994" y="11640"/>
                  </a:lnTo>
                  <a:lnTo>
                    <a:pt x="8913" y="11559"/>
                  </a:lnTo>
                  <a:lnTo>
                    <a:pt x="8994" y="11518"/>
                  </a:lnTo>
                  <a:close/>
                  <a:moveTo>
                    <a:pt x="692" y="10867"/>
                  </a:moveTo>
                  <a:cubicBezTo>
                    <a:pt x="326" y="10867"/>
                    <a:pt x="0" y="11193"/>
                    <a:pt x="0" y="11559"/>
                  </a:cubicBezTo>
                  <a:cubicBezTo>
                    <a:pt x="0" y="11966"/>
                    <a:pt x="326" y="12291"/>
                    <a:pt x="692" y="12291"/>
                  </a:cubicBezTo>
                  <a:lnTo>
                    <a:pt x="2279" y="12291"/>
                  </a:lnTo>
                  <a:cubicBezTo>
                    <a:pt x="2686" y="12291"/>
                    <a:pt x="3012" y="11966"/>
                    <a:pt x="3012" y="11559"/>
                  </a:cubicBezTo>
                  <a:cubicBezTo>
                    <a:pt x="3012" y="11193"/>
                    <a:pt x="2686" y="10867"/>
                    <a:pt x="2279" y="10867"/>
                  </a:cubicBezTo>
                  <a:close/>
                  <a:moveTo>
                    <a:pt x="8994" y="10867"/>
                  </a:moveTo>
                  <a:cubicBezTo>
                    <a:pt x="8587" y="10867"/>
                    <a:pt x="8262" y="11193"/>
                    <a:pt x="8262" y="11559"/>
                  </a:cubicBezTo>
                  <a:cubicBezTo>
                    <a:pt x="8262" y="11966"/>
                    <a:pt x="8587" y="12291"/>
                    <a:pt x="8994" y="12291"/>
                  </a:cubicBezTo>
                  <a:lnTo>
                    <a:pt x="13105" y="12291"/>
                  </a:lnTo>
                  <a:cubicBezTo>
                    <a:pt x="13512" y="12291"/>
                    <a:pt x="13837" y="11966"/>
                    <a:pt x="13837" y="11559"/>
                  </a:cubicBezTo>
                  <a:cubicBezTo>
                    <a:pt x="13837" y="11193"/>
                    <a:pt x="13512" y="10867"/>
                    <a:pt x="13105" y="10867"/>
                  </a:cubicBezTo>
                  <a:close/>
                  <a:moveTo>
                    <a:pt x="14529" y="13146"/>
                  </a:moveTo>
                  <a:cubicBezTo>
                    <a:pt x="14570" y="13146"/>
                    <a:pt x="14610" y="13187"/>
                    <a:pt x="14610" y="13268"/>
                  </a:cubicBezTo>
                  <a:cubicBezTo>
                    <a:pt x="14610" y="13309"/>
                    <a:pt x="14570" y="13350"/>
                    <a:pt x="14529" y="13350"/>
                  </a:cubicBezTo>
                  <a:lnTo>
                    <a:pt x="14407" y="13268"/>
                  </a:lnTo>
                  <a:lnTo>
                    <a:pt x="14529" y="13146"/>
                  </a:lnTo>
                  <a:close/>
                  <a:moveTo>
                    <a:pt x="15872" y="13146"/>
                  </a:moveTo>
                  <a:cubicBezTo>
                    <a:pt x="15913" y="13146"/>
                    <a:pt x="15994" y="13187"/>
                    <a:pt x="15994" y="13268"/>
                  </a:cubicBezTo>
                  <a:cubicBezTo>
                    <a:pt x="15994" y="13309"/>
                    <a:pt x="15913" y="13350"/>
                    <a:pt x="15872" y="13350"/>
                  </a:cubicBezTo>
                  <a:lnTo>
                    <a:pt x="15750" y="13268"/>
                  </a:lnTo>
                  <a:lnTo>
                    <a:pt x="15872" y="13146"/>
                  </a:lnTo>
                  <a:close/>
                  <a:moveTo>
                    <a:pt x="17215" y="13146"/>
                  </a:moveTo>
                  <a:cubicBezTo>
                    <a:pt x="17256" y="13146"/>
                    <a:pt x="17337" y="13187"/>
                    <a:pt x="17337" y="13268"/>
                  </a:cubicBezTo>
                  <a:cubicBezTo>
                    <a:pt x="17337" y="13309"/>
                    <a:pt x="17256" y="13350"/>
                    <a:pt x="17215" y="13350"/>
                  </a:cubicBezTo>
                  <a:lnTo>
                    <a:pt x="17093" y="13268"/>
                  </a:lnTo>
                  <a:lnTo>
                    <a:pt x="17215" y="13146"/>
                  </a:lnTo>
                  <a:close/>
                  <a:moveTo>
                    <a:pt x="18558" y="13146"/>
                  </a:moveTo>
                  <a:cubicBezTo>
                    <a:pt x="18639" y="13146"/>
                    <a:pt x="18680" y="13187"/>
                    <a:pt x="18680" y="13268"/>
                  </a:cubicBezTo>
                  <a:cubicBezTo>
                    <a:pt x="18680" y="13309"/>
                    <a:pt x="18639" y="13350"/>
                    <a:pt x="18558" y="13350"/>
                  </a:cubicBezTo>
                  <a:lnTo>
                    <a:pt x="18436" y="13268"/>
                  </a:lnTo>
                  <a:lnTo>
                    <a:pt x="18558" y="13146"/>
                  </a:lnTo>
                  <a:close/>
                  <a:moveTo>
                    <a:pt x="19901" y="13146"/>
                  </a:moveTo>
                  <a:lnTo>
                    <a:pt x="20023" y="13268"/>
                  </a:lnTo>
                  <a:lnTo>
                    <a:pt x="19901" y="13350"/>
                  </a:lnTo>
                  <a:cubicBezTo>
                    <a:pt x="19860" y="13350"/>
                    <a:pt x="19779" y="13309"/>
                    <a:pt x="19779" y="13268"/>
                  </a:cubicBezTo>
                  <a:cubicBezTo>
                    <a:pt x="19779" y="13187"/>
                    <a:pt x="19860" y="13146"/>
                    <a:pt x="19901" y="13146"/>
                  </a:cubicBezTo>
                  <a:close/>
                  <a:moveTo>
                    <a:pt x="21244" y="13146"/>
                  </a:moveTo>
                  <a:lnTo>
                    <a:pt x="21366" y="13268"/>
                  </a:lnTo>
                  <a:lnTo>
                    <a:pt x="21244" y="13350"/>
                  </a:lnTo>
                  <a:cubicBezTo>
                    <a:pt x="21203" y="13350"/>
                    <a:pt x="21163" y="13309"/>
                    <a:pt x="21163" y="13268"/>
                  </a:cubicBezTo>
                  <a:cubicBezTo>
                    <a:pt x="21163" y="13187"/>
                    <a:pt x="21203" y="13146"/>
                    <a:pt x="21244" y="13146"/>
                  </a:cubicBezTo>
                  <a:close/>
                  <a:moveTo>
                    <a:pt x="2279" y="13309"/>
                  </a:moveTo>
                  <a:lnTo>
                    <a:pt x="2320" y="13390"/>
                  </a:lnTo>
                  <a:lnTo>
                    <a:pt x="2279" y="13431"/>
                  </a:lnTo>
                  <a:lnTo>
                    <a:pt x="692" y="13431"/>
                  </a:lnTo>
                  <a:lnTo>
                    <a:pt x="651" y="13390"/>
                  </a:lnTo>
                  <a:lnTo>
                    <a:pt x="692" y="13309"/>
                  </a:lnTo>
                  <a:close/>
                  <a:moveTo>
                    <a:pt x="13105" y="13309"/>
                  </a:moveTo>
                  <a:lnTo>
                    <a:pt x="13145" y="13390"/>
                  </a:lnTo>
                  <a:lnTo>
                    <a:pt x="13105" y="13431"/>
                  </a:lnTo>
                  <a:lnTo>
                    <a:pt x="8994" y="13431"/>
                  </a:lnTo>
                  <a:lnTo>
                    <a:pt x="8913" y="13390"/>
                  </a:lnTo>
                  <a:lnTo>
                    <a:pt x="8994" y="13309"/>
                  </a:lnTo>
                  <a:close/>
                  <a:moveTo>
                    <a:pt x="692" y="12658"/>
                  </a:moveTo>
                  <a:cubicBezTo>
                    <a:pt x="326" y="12658"/>
                    <a:pt x="0" y="12983"/>
                    <a:pt x="0" y="13390"/>
                  </a:cubicBezTo>
                  <a:cubicBezTo>
                    <a:pt x="0" y="13756"/>
                    <a:pt x="326" y="14082"/>
                    <a:pt x="692" y="14082"/>
                  </a:cubicBezTo>
                  <a:lnTo>
                    <a:pt x="2279" y="14082"/>
                  </a:lnTo>
                  <a:cubicBezTo>
                    <a:pt x="2686" y="14082"/>
                    <a:pt x="3012" y="13756"/>
                    <a:pt x="3012" y="13390"/>
                  </a:cubicBezTo>
                  <a:cubicBezTo>
                    <a:pt x="3012" y="12983"/>
                    <a:pt x="2686" y="12658"/>
                    <a:pt x="2279" y="12658"/>
                  </a:cubicBezTo>
                  <a:close/>
                  <a:moveTo>
                    <a:pt x="14529" y="12454"/>
                  </a:moveTo>
                  <a:cubicBezTo>
                    <a:pt x="14161" y="12454"/>
                    <a:pt x="13848" y="12702"/>
                    <a:pt x="13748" y="13038"/>
                  </a:cubicBezTo>
                  <a:lnTo>
                    <a:pt x="13748" y="13038"/>
                  </a:lnTo>
                  <a:cubicBezTo>
                    <a:pt x="13624" y="12811"/>
                    <a:pt x="13384" y="12658"/>
                    <a:pt x="13105" y="12658"/>
                  </a:cubicBezTo>
                  <a:lnTo>
                    <a:pt x="8994" y="12658"/>
                  </a:lnTo>
                  <a:cubicBezTo>
                    <a:pt x="8587" y="12658"/>
                    <a:pt x="8262" y="12983"/>
                    <a:pt x="8262" y="13390"/>
                  </a:cubicBezTo>
                  <a:cubicBezTo>
                    <a:pt x="8262" y="13756"/>
                    <a:pt x="8587" y="14082"/>
                    <a:pt x="8994" y="14082"/>
                  </a:cubicBezTo>
                  <a:lnTo>
                    <a:pt x="13105" y="14082"/>
                  </a:lnTo>
                  <a:cubicBezTo>
                    <a:pt x="13430" y="14082"/>
                    <a:pt x="13704" y="13874"/>
                    <a:pt x="13800" y="13603"/>
                  </a:cubicBezTo>
                  <a:lnTo>
                    <a:pt x="13800" y="13603"/>
                  </a:lnTo>
                  <a:cubicBezTo>
                    <a:pt x="13934" y="13856"/>
                    <a:pt x="14211" y="14041"/>
                    <a:pt x="14529" y="14041"/>
                  </a:cubicBezTo>
                  <a:cubicBezTo>
                    <a:pt x="14793" y="14041"/>
                    <a:pt x="15040" y="13887"/>
                    <a:pt x="15181" y="13667"/>
                  </a:cubicBezTo>
                  <a:lnTo>
                    <a:pt x="15181" y="13667"/>
                  </a:lnTo>
                  <a:cubicBezTo>
                    <a:pt x="15325" y="13887"/>
                    <a:pt x="15581" y="14041"/>
                    <a:pt x="15872" y="14041"/>
                  </a:cubicBezTo>
                  <a:cubicBezTo>
                    <a:pt x="16170" y="14041"/>
                    <a:pt x="16414" y="13879"/>
                    <a:pt x="16543" y="13651"/>
                  </a:cubicBezTo>
                  <a:lnTo>
                    <a:pt x="16543" y="13651"/>
                  </a:lnTo>
                  <a:cubicBezTo>
                    <a:pt x="16673" y="13879"/>
                    <a:pt x="16917" y="14041"/>
                    <a:pt x="17215" y="14041"/>
                  </a:cubicBezTo>
                  <a:cubicBezTo>
                    <a:pt x="17513" y="14041"/>
                    <a:pt x="17757" y="13879"/>
                    <a:pt x="17886" y="13651"/>
                  </a:cubicBezTo>
                  <a:lnTo>
                    <a:pt x="17886" y="13651"/>
                  </a:lnTo>
                  <a:cubicBezTo>
                    <a:pt x="18016" y="13879"/>
                    <a:pt x="18260" y="14041"/>
                    <a:pt x="18558" y="14041"/>
                  </a:cubicBezTo>
                  <a:cubicBezTo>
                    <a:pt x="18856" y="14041"/>
                    <a:pt x="19100" y="13879"/>
                    <a:pt x="19229" y="13651"/>
                  </a:cubicBezTo>
                  <a:lnTo>
                    <a:pt x="19229" y="13651"/>
                  </a:lnTo>
                  <a:cubicBezTo>
                    <a:pt x="19359" y="13879"/>
                    <a:pt x="19603" y="14041"/>
                    <a:pt x="19901" y="14041"/>
                  </a:cubicBezTo>
                  <a:cubicBezTo>
                    <a:pt x="20192" y="14041"/>
                    <a:pt x="20448" y="13887"/>
                    <a:pt x="20592" y="13667"/>
                  </a:cubicBezTo>
                  <a:lnTo>
                    <a:pt x="20592" y="13667"/>
                  </a:lnTo>
                  <a:cubicBezTo>
                    <a:pt x="20733" y="13887"/>
                    <a:pt x="20980" y="14041"/>
                    <a:pt x="21244" y="14041"/>
                  </a:cubicBezTo>
                  <a:cubicBezTo>
                    <a:pt x="21692" y="14041"/>
                    <a:pt x="22058" y="13675"/>
                    <a:pt x="22058" y="13268"/>
                  </a:cubicBezTo>
                  <a:cubicBezTo>
                    <a:pt x="22058" y="12820"/>
                    <a:pt x="21692" y="12454"/>
                    <a:pt x="21244" y="12454"/>
                  </a:cubicBezTo>
                  <a:cubicBezTo>
                    <a:pt x="20980" y="12454"/>
                    <a:pt x="20733" y="12609"/>
                    <a:pt x="20592" y="12839"/>
                  </a:cubicBezTo>
                  <a:lnTo>
                    <a:pt x="20592" y="12839"/>
                  </a:lnTo>
                  <a:cubicBezTo>
                    <a:pt x="20448" y="12609"/>
                    <a:pt x="20192" y="12454"/>
                    <a:pt x="19901" y="12454"/>
                  </a:cubicBezTo>
                  <a:cubicBezTo>
                    <a:pt x="19603" y="12454"/>
                    <a:pt x="19359" y="12616"/>
                    <a:pt x="19229" y="12857"/>
                  </a:cubicBezTo>
                  <a:lnTo>
                    <a:pt x="19229" y="12857"/>
                  </a:lnTo>
                  <a:cubicBezTo>
                    <a:pt x="19100" y="12616"/>
                    <a:pt x="18856" y="12454"/>
                    <a:pt x="18558" y="12454"/>
                  </a:cubicBezTo>
                  <a:cubicBezTo>
                    <a:pt x="18260" y="12454"/>
                    <a:pt x="18016" y="12616"/>
                    <a:pt x="17886" y="12857"/>
                  </a:cubicBezTo>
                  <a:lnTo>
                    <a:pt x="17886" y="12857"/>
                  </a:lnTo>
                  <a:cubicBezTo>
                    <a:pt x="17757" y="12616"/>
                    <a:pt x="17513" y="12454"/>
                    <a:pt x="17215" y="12454"/>
                  </a:cubicBezTo>
                  <a:cubicBezTo>
                    <a:pt x="16917" y="12454"/>
                    <a:pt x="16673" y="12616"/>
                    <a:pt x="16543" y="12857"/>
                  </a:cubicBezTo>
                  <a:lnTo>
                    <a:pt x="16543" y="12857"/>
                  </a:lnTo>
                  <a:cubicBezTo>
                    <a:pt x="16414" y="12616"/>
                    <a:pt x="16170" y="12454"/>
                    <a:pt x="15872" y="12454"/>
                  </a:cubicBezTo>
                  <a:cubicBezTo>
                    <a:pt x="15581" y="12454"/>
                    <a:pt x="15325" y="12609"/>
                    <a:pt x="15181" y="12839"/>
                  </a:cubicBezTo>
                  <a:lnTo>
                    <a:pt x="15181" y="12839"/>
                  </a:lnTo>
                  <a:cubicBezTo>
                    <a:pt x="15040" y="12609"/>
                    <a:pt x="14793" y="12454"/>
                    <a:pt x="14529" y="124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0" name="CustomShape 150"/>
            <p:cNvSpPr/>
            <p:nvPr/>
          </p:nvSpPr>
          <p:spPr>
            <a:xfrm>
              <a:off x="2570760" y="3132000"/>
              <a:ext cx="426960" cy="268200"/>
            </a:xfrm>
            <a:custGeom>
              <a:avLst/>
              <a:gdLst/>
              <a:ahLst/>
              <a:rect l="l" t="t" r="r" b="b"/>
              <a:pathLst>
                <a:path w="21367" h="13431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4" y="856"/>
                  </a:lnTo>
                  <a:cubicBezTo>
                    <a:pt x="2157" y="856"/>
                    <a:pt x="2360" y="693"/>
                    <a:pt x="2360" y="489"/>
                  </a:cubicBezTo>
                  <a:cubicBezTo>
                    <a:pt x="2360" y="245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55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0" y="1"/>
                    <a:pt x="9157" y="204"/>
                    <a:pt x="9157" y="489"/>
                  </a:cubicBezTo>
                  <a:cubicBezTo>
                    <a:pt x="9157" y="733"/>
                    <a:pt x="936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80"/>
                  </a:cubicBezTo>
                  <a:cubicBezTo>
                    <a:pt x="2360" y="2036"/>
                    <a:pt x="2157" y="1873"/>
                    <a:pt x="1954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55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4" y="4437"/>
                  </a:lnTo>
                  <a:cubicBezTo>
                    <a:pt x="2157" y="4437"/>
                    <a:pt x="2360" y="4274"/>
                    <a:pt x="2360" y="4071"/>
                  </a:cubicBezTo>
                  <a:cubicBezTo>
                    <a:pt x="2360" y="3867"/>
                    <a:pt x="2157" y="3664"/>
                    <a:pt x="1954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55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0" y="3623"/>
                    <a:pt x="9157" y="3826"/>
                    <a:pt x="9157" y="4071"/>
                  </a:cubicBezTo>
                  <a:cubicBezTo>
                    <a:pt x="9157" y="4315"/>
                    <a:pt x="936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4" y="6228"/>
                  </a:lnTo>
                  <a:cubicBezTo>
                    <a:pt x="2157" y="6228"/>
                    <a:pt x="2360" y="6065"/>
                    <a:pt x="2360" y="5861"/>
                  </a:cubicBezTo>
                  <a:cubicBezTo>
                    <a:pt x="2360" y="5658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55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55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4" y="8059"/>
                  </a:lnTo>
                  <a:cubicBezTo>
                    <a:pt x="2157" y="8059"/>
                    <a:pt x="2360" y="7855"/>
                    <a:pt x="2360" y="7652"/>
                  </a:cubicBezTo>
                  <a:cubicBezTo>
                    <a:pt x="2360" y="7448"/>
                    <a:pt x="2157" y="7286"/>
                    <a:pt x="1954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55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55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4" y="9850"/>
                  </a:lnTo>
                  <a:cubicBezTo>
                    <a:pt x="2157" y="9850"/>
                    <a:pt x="2360" y="9646"/>
                    <a:pt x="2360" y="9443"/>
                  </a:cubicBezTo>
                  <a:cubicBezTo>
                    <a:pt x="2360" y="9239"/>
                    <a:pt x="2157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69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78"/>
                    <a:pt x="2360" y="11233"/>
                  </a:cubicBezTo>
                  <a:cubicBezTo>
                    <a:pt x="2360" y="11030"/>
                    <a:pt x="2157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4" y="13431"/>
                  </a:lnTo>
                  <a:cubicBezTo>
                    <a:pt x="2157" y="13431"/>
                    <a:pt x="2360" y="13268"/>
                    <a:pt x="2360" y="13065"/>
                  </a:cubicBezTo>
                  <a:cubicBezTo>
                    <a:pt x="2360" y="12821"/>
                    <a:pt x="2157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69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1" name="CustomShape 151"/>
            <p:cNvSpPr/>
            <p:nvPr/>
          </p:nvSpPr>
          <p:spPr>
            <a:xfrm>
              <a:off x="2570760" y="3426840"/>
              <a:ext cx="426960" cy="268200"/>
            </a:xfrm>
            <a:custGeom>
              <a:avLst/>
              <a:gdLst/>
              <a:ahLst/>
              <a:rect l="l" t="t" r="r" b="b"/>
              <a:pathLst>
                <a:path w="21367" h="13431">
                  <a:moveTo>
                    <a:pt x="366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4" y="855"/>
                  </a:lnTo>
                  <a:cubicBezTo>
                    <a:pt x="2157" y="855"/>
                    <a:pt x="2360" y="692"/>
                    <a:pt x="2360" y="448"/>
                  </a:cubicBezTo>
                  <a:cubicBezTo>
                    <a:pt x="2360" y="244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4"/>
                    <a:pt x="3337" y="448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55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0" y="0"/>
                    <a:pt x="9157" y="204"/>
                    <a:pt x="9157" y="448"/>
                  </a:cubicBezTo>
                  <a:cubicBezTo>
                    <a:pt x="9157" y="692"/>
                    <a:pt x="9360" y="896"/>
                    <a:pt x="9605" y="896"/>
                  </a:cubicBezTo>
                  <a:cubicBezTo>
                    <a:pt x="9849" y="896"/>
                    <a:pt x="10052" y="692"/>
                    <a:pt x="10052" y="448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48"/>
                  </a:cubicBezTo>
                  <a:cubicBezTo>
                    <a:pt x="10500" y="692"/>
                    <a:pt x="10703" y="896"/>
                    <a:pt x="10948" y="896"/>
                  </a:cubicBezTo>
                  <a:cubicBezTo>
                    <a:pt x="11192" y="896"/>
                    <a:pt x="11395" y="692"/>
                    <a:pt x="11395" y="448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48"/>
                  </a:cubicBezTo>
                  <a:cubicBezTo>
                    <a:pt x="11843" y="692"/>
                    <a:pt x="12046" y="896"/>
                    <a:pt x="12291" y="896"/>
                  </a:cubicBezTo>
                  <a:cubicBezTo>
                    <a:pt x="12535" y="896"/>
                    <a:pt x="12738" y="692"/>
                    <a:pt x="12738" y="448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48"/>
                  </a:cubicBezTo>
                  <a:cubicBezTo>
                    <a:pt x="13186" y="692"/>
                    <a:pt x="13389" y="896"/>
                    <a:pt x="13634" y="896"/>
                  </a:cubicBezTo>
                  <a:cubicBezTo>
                    <a:pt x="13878" y="896"/>
                    <a:pt x="14081" y="692"/>
                    <a:pt x="14081" y="448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48"/>
                  </a:cubicBezTo>
                  <a:cubicBezTo>
                    <a:pt x="14529" y="692"/>
                    <a:pt x="14732" y="896"/>
                    <a:pt x="14977" y="896"/>
                  </a:cubicBezTo>
                  <a:cubicBezTo>
                    <a:pt x="15221" y="896"/>
                    <a:pt x="15424" y="692"/>
                    <a:pt x="15424" y="448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48"/>
                  </a:cubicBezTo>
                  <a:cubicBezTo>
                    <a:pt x="15872" y="692"/>
                    <a:pt x="16075" y="896"/>
                    <a:pt x="16320" y="896"/>
                  </a:cubicBezTo>
                  <a:cubicBezTo>
                    <a:pt x="16564" y="896"/>
                    <a:pt x="16767" y="692"/>
                    <a:pt x="16767" y="448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39"/>
                  </a:cubicBezTo>
                  <a:cubicBezTo>
                    <a:pt x="2360" y="2035"/>
                    <a:pt x="2157" y="1872"/>
                    <a:pt x="1954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3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55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6" y="4436"/>
                  </a:cubicBezTo>
                  <a:lnTo>
                    <a:pt x="1954" y="4436"/>
                  </a:lnTo>
                  <a:cubicBezTo>
                    <a:pt x="2157" y="4436"/>
                    <a:pt x="2360" y="4273"/>
                    <a:pt x="2360" y="4070"/>
                  </a:cubicBezTo>
                  <a:cubicBezTo>
                    <a:pt x="2360" y="3826"/>
                    <a:pt x="2157" y="3663"/>
                    <a:pt x="1954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70"/>
                  </a:cubicBezTo>
                  <a:cubicBezTo>
                    <a:pt x="3337" y="4273"/>
                    <a:pt x="3500" y="4436"/>
                    <a:pt x="3703" y="4436"/>
                  </a:cubicBezTo>
                  <a:lnTo>
                    <a:pt x="7855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0" y="3622"/>
                    <a:pt x="9157" y="3785"/>
                    <a:pt x="9157" y="4070"/>
                  </a:cubicBezTo>
                  <a:cubicBezTo>
                    <a:pt x="9157" y="4314"/>
                    <a:pt x="936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785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785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785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785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785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785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4" y="6227"/>
                  </a:lnTo>
                  <a:cubicBezTo>
                    <a:pt x="2157" y="6227"/>
                    <a:pt x="2360" y="6064"/>
                    <a:pt x="2360" y="5861"/>
                  </a:cubicBezTo>
                  <a:cubicBezTo>
                    <a:pt x="2360" y="5617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55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55" y="5454"/>
                  </a:cubicBezTo>
                  <a:close/>
                  <a:moveTo>
                    <a:pt x="366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4" y="8018"/>
                  </a:lnTo>
                  <a:cubicBezTo>
                    <a:pt x="2157" y="8018"/>
                    <a:pt x="2360" y="7855"/>
                    <a:pt x="2360" y="7651"/>
                  </a:cubicBezTo>
                  <a:cubicBezTo>
                    <a:pt x="2360" y="7448"/>
                    <a:pt x="2157" y="7244"/>
                    <a:pt x="1954" y="7244"/>
                  </a:cubicBezTo>
                  <a:close/>
                  <a:moveTo>
                    <a:pt x="3703" y="7244"/>
                  </a:moveTo>
                  <a:cubicBezTo>
                    <a:pt x="3500" y="7244"/>
                    <a:pt x="3337" y="7448"/>
                    <a:pt x="3337" y="765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55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55" y="7244"/>
                  </a:cubicBezTo>
                  <a:close/>
                  <a:moveTo>
                    <a:pt x="14203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3" y="8750"/>
                  </a:cubicBezTo>
                  <a:close/>
                  <a:moveTo>
                    <a:pt x="15546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6" y="8750"/>
                  </a:cubicBezTo>
                  <a:close/>
                  <a:moveTo>
                    <a:pt x="16889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89" y="8750"/>
                  </a:cubicBezTo>
                  <a:close/>
                  <a:moveTo>
                    <a:pt x="18232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2" y="8750"/>
                  </a:cubicBezTo>
                  <a:close/>
                  <a:moveTo>
                    <a:pt x="19575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5" y="8750"/>
                  </a:cubicBezTo>
                  <a:close/>
                  <a:moveTo>
                    <a:pt x="20918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8" y="8750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4" y="9849"/>
                  </a:lnTo>
                  <a:cubicBezTo>
                    <a:pt x="2157" y="9849"/>
                    <a:pt x="2360" y="9646"/>
                    <a:pt x="2360" y="9442"/>
                  </a:cubicBezTo>
                  <a:cubicBezTo>
                    <a:pt x="2360" y="9239"/>
                    <a:pt x="2157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4" y="9035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69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35"/>
                    <a:pt x="12779" y="9035"/>
                  </a:cubicBezTo>
                  <a:close/>
                  <a:moveTo>
                    <a:pt x="366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36"/>
                    <a:pt x="2360" y="11233"/>
                  </a:cubicBezTo>
                  <a:cubicBezTo>
                    <a:pt x="2360" y="11029"/>
                    <a:pt x="2157" y="10866"/>
                    <a:pt x="1954" y="10866"/>
                  </a:cubicBezTo>
                  <a:close/>
                  <a:moveTo>
                    <a:pt x="8669" y="10866"/>
                  </a:moveTo>
                  <a:cubicBezTo>
                    <a:pt x="8424" y="10866"/>
                    <a:pt x="8262" y="11029"/>
                    <a:pt x="8262" y="11233"/>
                  </a:cubicBezTo>
                  <a:cubicBezTo>
                    <a:pt x="8262" y="11436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36"/>
                    <a:pt x="13145" y="11233"/>
                  </a:cubicBezTo>
                  <a:cubicBezTo>
                    <a:pt x="13145" y="11029"/>
                    <a:pt x="12982" y="10866"/>
                    <a:pt x="12779" y="1086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8" y="1245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4" y="13430"/>
                  </a:lnTo>
                  <a:cubicBezTo>
                    <a:pt x="2157" y="13430"/>
                    <a:pt x="2360" y="13268"/>
                    <a:pt x="2360" y="13023"/>
                  </a:cubicBezTo>
                  <a:cubicBezTo>
                    <a:pt x="2360" y="12820"/>
                    <a:pt x="2157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4" y="12657"/>
                    <a:pt x="8262" y="12820"/>
                    <a:pt x="8262" y="13023"/>
                  </a:cubicBezTo>
                  <a:cubicBezTo>
                    <a:pt x="8262" y="13268"/>
                    <a:pt x="8424" y="13430"/>
                    <a:pt x="8669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23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2" name="CustomShape 152"/>
            <p:cNvSpPr/>
            <p:nvPr/>
          </p:nvSpPr>
          <p:spPr>
            <a:xfrm>
              <a:off x="2466000" y="2629080"/>
              <a:ext cx="108000" cy="199080"/>
            </a:xfrm>
            <a:custGeom>
              <a:avLst/>
              <a:gdLst/>
              <a:ahLst/>
              <a:rect l="l" t="t" r="r" b="b"/>
              <a:pathLst>
                <a:path w="5413" h="9971">
                  <a:moveTo>
                    <a:pt x="3052" y="692"/>
                  </a:moveTo>
                  <a:cubicBezTo>
                    <a:pt x="3256" y="692"/>
                    <a:pt x="3459" y="814"/>
                    <a:pt x="3663" y="977"/>
                  </a:cubicBezTo>
                  <a:cubicBezTo>
                    <a:pt x="3948" y="1221"/>
                    <a:pt x="4233" y="1709"/>
                    <a:pt x="4436" y="2320"/>
                  </a:cubicBezTo>
                  <a:cubicBezTo>
                    <a:pt x="4640" y="2930"/>
                    <a:pt x="4762" y="3663"/>
                    <a:pt x="4762" y="4477"/>
                  </a:cubicBezTo>
                  <a:cubicBezTo>
                    <a:pt x="4762" y="4680"/>
                    <a:pt x="4762" y="4924"/>
                    <a:pt x="4721" y="5169"/>
                  </a:cubicBezTo>
                  <a:cubicBezTo>
                    <a:pt x="4640" y="6349"/>
                    <a:pt x="4314" y="7448"/>
                    <a:pt x="3866" y="8180"/>
                  </a:cubicBezTo>
                  <a:cubicBezTo>
                    <a:pt x="3663" y="8546"/>
                    <a:pt x="3419" y="8831"/>
                    <a:pt x="3134" y="9035"/>
                  </a:cubicBezTo>
                  <a:cubicBezTo>
                    <a:pt x="2890" y="9238"/>
                    <a:pt x="2686" y="9320"/>
                    <a:pt x="2442" y="9320"/>
                  </a:cubicBezTo>
                  <a:lnTo>
                    <a:pt x="2361" y="9320"/>
                  </a:lnTo>
                  <a:cubicBezTo>
                    <a:pt x="2157" y="9279"/>
                    <a:pt x="1954" y="9198"/>
                    <a:pt x="1750" y="9035"/>
                  </a:cubicBezTo>
                  <a:cubicBezTo>
                    <a:pt x="1465" y="8750"/>
                    <a:pt x="1180" y="8302"/>
                    <a:pt x="977" y="7692"/>
                  </a:cubicBezTo>
                  <a:cubicBezTo>
                    <a:pt x="773" y="7081"/>
                    <a:pt x="651" y="6349"/>
                    <a:pt x="651" y="5535"/>
                  </a:cubicBezTo>
                  <a:cubicBezTo>
                    <a:pt x="651" y="5291"/>
                    <a:pt x="692" y="5087"/>
                    <a:pt x="692" y="4843"/>
                  </a:cubicBezTo>
                  <a:cubicBezTo>
                    <a:pt x="773" y="3622"/>
                    <a:pt x="1099" y="2564"/>
                    <a:pt x="1547" y="1831"/>
                  </a:cubicBezTo>
                  <a:cubicBezTo>
                    <a:pt x="1791" y="1424"/>
                    <a:pt x="2035" y="1140"/>
                    <a:pt x="2279" y="977"/>
                  </a:cubicBezTo>
                  <a:cubicBezTo>
                    <a:pt x="2523" y="773"/>
                    <a:pt x="2768" y="692"/>
                    <a:pt x="2971" y="692"/>
                  </a:cubicBezTo>
                  <a:close/>
                  <a:moveTo>
                    <a:pt x="2971" y="0"/>
                  </a:moveTo>
                  <a:cubicBezTo>
                    <a:pt x="2564" y="0"/>
                    <a:pt x="2198" y="163"/>
                    <a:pt x="1872" y="407"/>
                  </a:cubicBezTo>
                  <a:cubicBezTo>
                    <a:pt x="1343" y="814"/>
                    <a:pt x="936" y="1424"/>
                    <a:pt x="611" y="2157"/>
                  </a:cubicBezTo>
                  <a:cubicBezTo>
                    <a:pt x="326" y="2930"/>
                    <a:pt x="82" y="3826"/>
                    <a:pt x="0" y="4802"/>
                  </a:cubicBezTo>
                  <a:cubicBezTo>
                    <a:pt x="0" y="5046"/>
                    <a:pt x="0" y="5291"/>
                    <a:pt x="0" y="5535"/>
                  </a:cubicBezTo>
                  <a:cubicBezTo>
                    <a:pt x="0" y="6674"/>
                    <a:pt x="204" y="7732"/>
                    <a:pt x="611" y="8546"/>
                  </a:cubicBezTo>
                  <a:cubicBezTo>
                    <a:pt x="773" y="8953"/>
                    <a:pt x="1018" y="9279"/>
                    <a:pt x="1302" y="9523"/>
                  </a:cubicBezTo>
                  <a:cubicBezTo>
                    <a:pt x="1587" y="9767"/>
                    <a:pt x="1954" y="9930"/>
                    <a:pt x="2320" y="9971"/>
                  </a:cubicBezTo>
                  <a:lnTo>
                    <a:pt x="2442" y="9971"/>
                  </a:lnTo>
                  <a:cubicBezTo>
                    <a:pt x="2849" y="9971"/>
                    <a:pt x="3215" y="9808"/>
                    <a:pt x="3581" y="9564"/>
                  </a:cubicBezTo>
                  <a:cubicBezTo>
                    <a:pt x="4070" y="9198"/>
                    <a:pt x="4477" y="8587"/>
                    <a:pt x="4802" y="7814"/>
                  </a:cubicBezTo>
                  <a:cubicBezTo>
                    <a:pt x="5128" y="7081"/>
                    <a:pt x="5331" y="6186"/>
                    <a:pt x="5413" y="5209"/>
                  </a:cubicBezTo>
                  <a:cubicBezTo>
                    <a:pt x="5413" y="4965"/>
                    <a:pt x="5413" y="4721"/>
                    <a:pt x="5413" y="4477"/>
                  </a:cubicBezTo>
                  <a:cubicBezTo>
                    <a:pt x="5413" y="3296"/>
                    <a:pt x="5209" y="2238"/>
                    <a:pt x="4843" y="1465"/>
                  </a:cubicBezTo>
                  <a:cubicBezTo>
                    <a:pt x="4640" y="1058"/>
                    <a:pt x="4395" y="733"/>
                    <a:pt x="4111" y="448"/>
                  </a:cubicBezTo>
                  <a:cubicBezTo>
                    <a:pt x="3826" y="203"/>
                    <a:pt x="3459" y="41"/>
                    <a:pt x="30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3" name="CustomShape 153"/>
            <p:cNvSpPr/>
            <p:nvPr/>
          </p:nvSpPr>
          <p:spPr>
            <a:xfrm>
              <a:off x="1839960" y="2297520"/>
              <a:ext cx="693000" cy="894600"/>
            </a:xfrm>
            <a:custGeom>
              <a:avLst/>
              <a:gdLst/>
              <a:ahLst/>
              <a:rect l="l" t="t" r="r" b="b"/>
              <a:pathLst>
                <a:path w="34674" h="44747">
                  <a:moveTo>
                    <a:pt x="20542" y="1"/>
                  </a:moveTo>
                  <a:cubicBezTo>
                    <a:pt x="16954" y="1"/>
                    <a:pt x="13117" y="564"/>
                    <a:pt x="9849" y="2096"/>
                  </a:cubicBezTo>
                  <a:cubicBezTo>
                    <a:pt x="1465" y="6043"/>
                    <a:pt x="3297" y="19799"/>
                    <a:pt x="3297" y="19799"/>
                  </a:cubicBezTo>
                  <a:cubicBezTo>
                    <a:pt x="3297" y="19799"/>
                    <a:pt x="5128" y="25700"/>
                    <a:pt x="3948" y="29526"/>
                  </a:cubicBezTo>
                  <a:cubicBezTo>
                    <a:pt x="2767" y="33311"/>
                    <a:pt x="0" y="36200"/>
                    <a:pt x="0" y="36200"/>
                  </a:cubicBezTo>
                  <a:lnTo>
                    <a:pt x="19168" y="44746"/>
                  </a:lnTo>
                  <a:cubicBezTo>
                    <a:pt x="19168" y="44746"/>
                    <a:pt x="19820" y="41979"/>
                    <a:pt x="20104" y="41206"/>
                  </a:cubicBezTo>
                  <a:cubicBezTo>
                    <a:pt x="20349" y="40433"/>
                    <a:pt x="22343" y="40148"/>
                    <a:pt x="22343" y="40148"/>
                  </a:cubicBezTo>
                  <a:cubicBezTo>
                    <a:pt x="22343" y="40148"/>
                    <a:pt x="25362" y="41619"/>
                    <a:pt x="26748" y="41619"/>
                  </a:cubicBezTo>
                  <a:cubicBezTo>
                    <a:pt x="26802" y="41619"/>
                    <a:pt x="26853" y="41617"/>
                    <a:pt x="26901" y="41613"/>
                  </a:cubicBezTo>
                  <a:cubicBezTo>
                    <a:pt x="28244" y="41450"/>
                    <a:pt x="27837" y="40799"/>
                    <a:pt x="28895" y="38845"/>
                  </a:cubicBezTo>
                  <a:cubicBezTo>
                    <a:pt x="29953" y="36851"/>
                    <a:pt x="33738" y="26758"/>
                    <a:pt x="33738" y="24683"/>
                  </a:cubicBezTo>
                  <a:cubicBezTo>
                    <a:pt x="33738" y="22566"/>
                    <a:pt x="32029" y="21264"/>
                    <a:pt x="32029" y="20206"/>
                  </a:cubicBezTo>
                  <a:cubicBezTo>
                    <a:pt x="32029" y="19148"/>
                    <a:pt x="33087" y="17724"/>
                    <a:pt x="33860" y="15485"/>
                  </a:cubicBezTo>
                  <a:cubicBezTo>
                    <a:pt x="34674" y="13247"/>
                    <a:pt x="34389" y="8526"/>
                    <a:pt x="34389" y="8526"/>
                  </a:cubicBezTo>
                  <a:cubicBezTo>
                    <a:pt x="34389" y="8526"/>
                    <a:pt x="34389" y="4578"/>
                    <a:pt x="32436" y="2625"/>
                  </a:cubicBezTo>
                  <a:cubicBezTo>
                    <a:pt x="31240" y="1404"/>
                    <a:pt x="26202" y="1"/>
                    <a:pt x="20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4" name="CustomShape 154"/>
            <p:cNvSpPr/>
            <p:nvPr/>
          </p:nvSpPr>
          <p:spPr>
            <a:xfrm>
              <a:off x="1872360" y="2323800"/>
              <a:ext cx="506880" cy="798120"/>
            </a:xfrm>
            <a:custGeom>
              <a:avLst/>
              <a:gdLst/>
              <a:ahLst/>
              <a:rect l="l" t="t" r="r" b="b"/>
              <a:pathLst>
                <a:path w="25356" h="39925">
                  <a:moveTo>
                    <a:pt x="11233" y="1"/>
                  </a:moveTo>
                  <a:cubicBezTo>
                    <a:pt x="10257" y="285"/>
                    <a:pt x="9280" y="652"/>
                    <a:pt x="8385" y="1059"/>
                  </a:cubicBezTo>
                  <a:cubicBezTo>
                    <a:pt x="5576" y="2402"/>
                    <a:pt x="3949" y="4844"/>
                    <a:pt x="3013" y="7570"/>
                  </a:cubicBezTo>
                  <a:cubicBezTo>
                    <a:pt x="2077" y="10256"/>
                    <a:pt x="1832" y="13186"/>
                    <a:pt x="1832" y="15343"/>
                  </a:cubicBezTo>
                  <a:cubicBezTo>
                    <a:pt x="1832" y="16727"/>
                    <a:pt x="1914" y="17785"/>
                    <a:pt x="1995" y="18233"/>
                  </a:cubicBezTo>
                  <a:cubicBezTo>
                    <a:pt x="1995" y="18314"/>
                    <a:pt x="1995" y="18396"/>
                    <a:pt x="1995" y="18396"/>
                  </a:cubicBezTo>
                  <a:cubicBezTo>
                    <a:pt x="2117" y="18762"/>
                    <a:pt x="3053" y="21977"/>
                    <a:pt x="3053" y="25151"/>
                  </a:cubicBezTo>
                  <a:cubicBezTo>
                    <a:pt x="3053" y="26250"/>
                    <a:pt x="2931" y="27308"/>
                    <a:pt x="2646" y="28285"/>
                  </a:cubicBezTo>
                  <a:cubicBezTo>
                    <a:pt x="1995" y="30401"/>
                    <a:pt x="896" y="32192"/>
                    <a:pt x="1" y="33413"/>
                  </a:cubicBezTo>
                  <a:cubicBezTo>
                    <a:pt x="774" y="33616"/>
                    <a:pt x="1629" y="33861"/>
                    <a:pt x="2606" y="34227"/>
                  </a:cubicBezTo>
                  <a:cubicBezTo>
                    <a:pt x="5047" y="35163"/>
                    <a:pt x="9402" y="37320"/>
                    <a:pt x="13024" y="39355"/>
                  </a:cubicBezTo>
                  <a:lnTo>
                    <a:pt x="18396" y="38622"/>
                  </a:lnTo>
                  <a:cubicBezTo>
                    <a:pt x="18396" y="38622"/>
                    <a:pt x="18681" y="38744"/>
                    <a:pt x="19088" y="38907"/>
                  </a:cubicBezTo>
                  <a:cubicBezTo>
                    <a:pt x="19251" y="38866"/>
                    <a:pt x="19413" y="38785"/>
                    <a:pt x="19576" y="38744"/>
                  </a:cubicBezTo>
                  <a:cubicBezTo>
                    <a:pt x="20146" y="38541"/>
                    <a:pt x="20634" y="38500"/>
                    <a:pt x="20634" y="38500"/>
                  </a:cubicBezTo>
                  <a:lnTo>
                    <a:pt x="20716" y="38500"/>
                  </a:lnTo>
                  <a:cubicBezTo>
                    <a:pt x="20756" y="38500"/>
                    <a:pt x="20797" y="38500"/>
                    <a:pt x="20838" y="38541"/>
                  </a:cubicBezTo>
                  <a:cubicBezTo>
                    <a:pt x="20838" y="38541"/>
                    <a:pt x="20960" y="38582"/>
                    <a:pt x="21123" y="38663"/>
                  </a:cubicBezTo>
                  <a:cubicBezTo>
                    <a:pt x="21326" y="38744"/>
                    <a:pt x="21570" y="38866"/>
                    <a:pt x="21855" y="38988"/>
                  </a:cubicBezTo>
                  <a:cubicBezTo>
                    <a:pt x="22466" y="39233"/>
                    <a:pt x="23239" y="39518"/>
                    <a:pt x="23931" y="39721"/>
                  </a:cubicBezTo>
                  <a:cubicBezTo>
                    <a:pt x="24379" y="39843"/>
                    <a:pt x="24826" y="39925"/>
                    <a:pt x="25111" y="39925"/>
                  </a:cubicBezTo>
                  <a:lnTo>
                    <a:pt x="25355" y="39925"/>
                  </a:lnTo>
                  <a:cubicBezTo>
                    <a:pt x="25192" y="38459"/>
                    <a:pt x="20309" y="34552"/>
                    <a:pt x="20512" y="28977"/>
                  </a:cubicBezTo>
                  <a:cubicBezTo>
                    <a:pt x="20756" y="22872"/>
                    <a:pt x="19129" y="15099"/>
                    <a:pt x="19129" y="15099"/>
                  </a:cubicBezTo>
                  <a:cubicBezTo>
                    <a:pt x="19129" y="15099"/>
                    <a:pt x="19332" y="13186"/>
                    <a:pt x="15832" y="7326"/>
                  </a:cubicBezTo>
                  <a:cubicBezTo>
                    <a:pt x="14571" y="5210"/>
                    <a:pt x="13105" y="2524"/>
                    <a:pt x="112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5" name="CustomShape 155"/>
            <p:cNvSpPr/>
            <p:nvPr/>
          </p:nvSpPr>
          <p:spPr>
            <a:xfrm>
              <a:off x="2278800" y="2413440"/>
              <a:ext cx="243000" cy="141120"/>
            </a:xfrm>
            <a:custGeom>
              <a:avLst/>
              <a:gdLst/>
              <a:ahLst/>
              <a:rect l="l" t="t" r="r" b="b"/>
              <a:pathLst>
                <a:path w="12170" h="7082">
                  <a:moveTo>
                    <a:pt x="7733" y="0"/>
                  </a:moveTo>
                  <a:cubicBezTo>
                    <a:pt x="1385" y="0"/>
                    <a:pt x="1" y="2605"/>
                    <a:pt x="1873" y="4233"/>
                  </a:cubicBezTo>
                  <a:lnTo>
                    <a:pt x="6594" y="4029"/>
                  </a:lnTo>
                  <a:lnTo>
                    <a:pt x="6594" y="4029"/>
                  </a:lnTo>
                  <a:cubicBezTo>
                    <a:pt x="6594" y="4029"/>
                    <a:pt x="3745" y="7082"/>
                    <a:pt x="7041" y="7082"/>
                  </a:cubicBezTo>
                  <a:cubicBezTo>
                    <a:pt x="9605" y="7082"/>
                    <a:pt x="11437" y="6593"/>
                    <a:pt x="12169" y="5535"/>
                  </a:cubicBezTo>
                  <a:cubicBezTo>
                    <a:pt x="12169" y="5169"/>
                    <a:pt x="12169" y="4843"/>
                    <a:pt x="12169" y="4518"/>
                  </a:cubicBezTo>
                  <a:cubicBezTo>
                    <a:pt x="12169" y="3989"/>
                    <a:pt x="12169" y="3541"/>
                    <a:pt x="12129" y="3256"/>
                  </a:cubicBezTo>
                  <a:cubicBezTo>
                    <a:pt x="12129" y="2930"/>
                    <a:pt x="12129" y="2727"/>
                    <a:pt x="12129" y="2727"/>
                  </a:cubicBezTo>
                  <a:cubicBezTo>
                    <a:pt x="12129" y="2727"/>
                    <a:pt x="12129" y="2686"/>
                    <a:pt x="12129" y="2564"/>
                  </a:cubicBezTo>
                  <a:cubicBezTo>
                    <a:pt x="12129" y="2442"/>
                    <a:pt x="12129" y="2279"/>
                    <a:pt x="12088" y="2116"/>
                  </a:cubicBezTo>
                  <a:cubicBezTo>
                    <a:pt x="12088" y="1791"/>
                    <a:pt x="12006" y="1343"/>
                    <a:pt x="11925" y="896"/>
                  </a:cubicBezTo>
                  <a:cubicBezTo>
                    <a:pt x="11274" y="367"/>
                    <a:pt x="10012" y="0"/>
                    <a:pt x="77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6" name="CustomShape 156"/>
            <p:cNvSpPr/>
            <p:nvPr/>
          </p:nvSpPr>
          <p:spPr>
            <a:xfrm>
              <a:off x="1833480" y="2290320"/>
              <a:ext cx="702000" cy="908640"/>
            </a:xfrm>
            <a:custGeom>
              <a:avLst/>
              <a:gdLst/>
              <a:ahLst/>
              <a:rect l="l" t="t" r="r" b="b"/>
              <a:pathLst>
                <a:path w="35123" h="45446">
                  <a:moveTo>
                    <a:pt x="20837" y="693"/>
                  </a:moveTo>
                  <a:cubicBezTo>
                    <a:pt x="23646" y="693"/>
                    <a:pt x="26291" y="1059"/>
                    <a:pt x="28407" y="1547"/>
                  </a:cubicBezTo>
                  <a:cubicBezTo>
                    <a:pt x="29424" y="1792"/>
                    <a:pt x="30361" y="2077"/>
                    <a:pt x="31052" y="2361"/>
                  </a:cubicBezTo>
                  <a:cubicBezTo>
                    <a:pt x="31744" y="2646"/>
                    <a:pt x="32273" y="2972"/>
                    <a:pt x="32517" y="3216"/>
                  </a:cubicBezTo>
                  <a:cubicBezTo>
                    <a:pt x="33413" y="4111"/>
                    <a:pt x="33901" y="5536"/>
                    <a:pt x="34145" y="6716"/>
                  </a:cubicBezTo>
                  <a:cubicBezTo>
                    <a:pt x="34267" y="7326"/>
                    <a:pt x="34308" y="7856"/>
                    <a:pt x="34349" y="8262"/>
                  </a:cubicBezTo>
                  <a:cubicBezTo>
                    <a:pt x="34390" y="8425"/>
                    <a:pt x="34390" y="8588"/>
                    <a:pt x="34390" y="8710"/>
                  </a:cubicBezTo>
                  <a:cubicBezTo>
                    <a:pt x="34390" y="8832"/>
                    <a:pt x="34390" y="8873"/>
                    <a:pt x="34390" y="8873"/>
                  </a:cubicBezTo>
                  <a:cubicBezTo>
                    <a:pt x="34390" y="8873"/>
                    <a:pt x="34390" y="9076"/>
                    <a:pt x="34390" y="9402"/>
                  </a:cubicBezTo>
                  <a:cubicBezTo>
                    <a:pt x="34430" y="9687"/>
                    <a:pt x="34430" y="10135"/>
                    <a:pt x="34430" y="10664"/>
                  </a:cubicBezTo>
                  <a:cubicBezTo>
                    <a:pt x="34430" y="11437"/>
                    <a:pt x="34390" y="12414"/>
                    <a:pt x="34308" y="13309"/>
                  </a:cubicBezTo>
                  <a:cubicBezTo>
                    <a:pt x="34227" y="14204"/>
                    <a:pt x="34105" y="15100"/>
                    <a:pt x="33901" y="15710"/>
                  </a:cubicBezTo>
                  <a:cubicBezTo>
                    <a:pt x="33494" y="16809"/>
                    <a:pt x="33047" y="17704"/>
                    <a:pt x="32680" y="18478"/>
                  </a:cubicBezTo>
                  <a:cubicBezTo>
                    <a:pt x="32314" y="19251"/>
                    <a:pt x="32029" y="19902"/>
                    <a:pt x="32029" y="20553"/>
                  </a:cubicBezTo>
                  <a:cubicBezTo>
                    <a:pt x="32029" y="20919"/>
                    <a:pt x="32151" y="21245"/>
                    <a:pt x="32314" y="21570"/>
                  </a:cubicBezTo>
                  <a:cubicBezTo>
                    <a:pt x="32843" y="22507"/>
                    <a:pt x="33738" y="23565"/>
                    <a:pt x="33738" y="25030"/>
                  </a:cubicBezTo>
                  <a:cubicBezTo>
                    <a:pt x="33738" y="25233"/>
                    <a:pt x="33698" y="25600"/>
                    <a:pt x="33576" y="26088"/>
                  </a:cubicBezTo>
                  <a:cubicBezTo>
                    <a:pt x="33209" y="27716"/>
                    <a:pt x="32273" y="30565"/>
                    <a:pt x="31297" y="33169"/>
                  </a:cubicBezTo>
                  <a:cubicBezTo>
                    <a:pt x="30808" y="34472"/>
                    <a:pt x="30320" y="35733"/>
                    <a:pt x="29913" y="36751"/>
                  </a:cubicBezTo>
                  <a:cubicBezTo>
                    <a:pt x="29506" y="37809"/>
                    <a:pt x="29140" y="38623"/>
                    <a:pt x="28895" y="39030"/>
                  </a:cubicBezTo>
                  <a:cubicBezTo>
                    <a:pt x="28366" y="40047"/>
                    <a:pt x="28204" y="40739"/>
                    <a:pt x="28041" y="41105"/>
                  </a:cubicBezTo>
                  <a:cubicBezTo>
                    <a:pt x="27919" y="41309"/>
                    <a:pt x="27878" y="41390"/>
                    <a:pt x="27756" y="41471"/>
                  </a:cubicBezTo>
                  <a:cubicBezTo>
                    <a:pt x="27675" y="41512"/>
                    <a:pt x="27512" y="41594"/>
                    <a:pt x="27227" y="41594"/>
                  </a:cubicBezTo>
                  <a:lnTo>
                    <a:pt x="27064" y="41594"/>
                  </a:lnTo>
                  <a:cubicBezTo>
                    <a:pt x="26779" y="41594"/>
                    <a:pt x="26372" y="41512"/>
                    <a:pt x="25884" y="41390"/>
                  </a:cubicBezTo>
                  <a:cubicBezTo>
                    <a:pt x="25192" y="41187"/>
                    <a:pt x="24419" y="40902"/>
                    <a:pt x="23808" y="40657"/>
                  </a:cubicBezTo>
                  <a:cubicBezTo>
                    <a:pt x="23523" y="40535"/>
                    <a:pt x="23279" y="40413"/>
                    <a:pt x="23076" y="40332"/>
                  </a:cubicBezTo>
                  <a:cubicBezTo>
                    <a:pt x="22913" y="40251"/>
                    <a:pt x="22791" y="40210"/>
                    <a:pt x="22791" y="40210"/>
                  </a:cubicBezTo>
                  <a:cubicBezTo>
                    <a:pt x="22750" y="40169"/>
                    <a:pt x="22669" y="40169"/>
                    <a:pt x="22587" y="40169"/>
                  </a:cubicBezTo>
                  <a:cubicBezTo>
                    <a:pt x="22587" y="40169"/>
                    <a:pt x="22099" y="40210"/>
                    <a:pt x="21529" y="40413"/>
                  </a:cubicBezTo>
                  <a:cubicBezTo>
                    <a:pt x="21244" y="40495"/>
                    <a:pt x="20960" y="40617"/>
                    <a:pt x="20715" y="40780"/>
                  </a:cubicBezTo>
                  <a:cubicBezTo>
                    <a:pt x="20430" y="40902"/>
                    <a:pt x="20227" y="41105"/>
                    <a:pt x="20105" y="41431"/>
                  </a:cubicBezTo>
                  <a:cubicBezTo>
                    <a:pt x="19942" y="41878"/>
                    <a:pt x="19739" y="42733"/>
                    <a:pt x="19535" y="43547"/>
                  </a:cubicBezTo>
                  <a:cubicBezTo>
                    <a:pt x="19430" y="43946"/>
                    <a:pt x="19336" y="44324"/>
                    <a:pt x="19269" y="44596"/>
                  </a:cubicBezTo>
                  <a:lnTo>
                    <a:pt x="19269" y="44596"/>
                  </a:lnTo>
                  <a:lnTo>
                    <a:pt x="898" y="36444"/>
                  </a:lnTo>
                  <a:lnTo>
                    <a:pt x="898" y="36444"/>
                  </a:lnTo>
                  <a:cubicBezTo>
                    <a:pt x="1673" y="35558"/>
                    <a:pt x="3627" y="33066"/>
                    <a:pt x="4599" y="29954"/>
                  </a:cubicBezTo>
                  <a:cubicBezTo>
                    <a:pt x="4884" y="28977"/>
                    <a:pt x="5006" y="27919"/>
                    <a:pt x="5006" y="26820"/>
                  </a:cubicBezTo>
                  <a:cubicBezTo>
                    <a:pt x="5006" y="23483"/>
                    <a:pt x="3948" y="20065"/>
                    <a:pt x="3948" y="20065"/>
                  </a:cubicBezTo>
                  <a:cubicBezTo>
                    <a:pt x="3948" y="20029"/>
                    <a:pt x="3948" y="19972"/>
                    <a:pt x="3948" y="19902"/>
                  </a:cubicBezTo>
                  <a:cubicBezTo>
                    <a:pt x="3867" y="19454"/>
                    <a:pt x="3785" y="18396"/>
                    <a:pt x="3785" y="17012"/>
                  </a:cubicBezTo>
                  <a:cubicBezTo>
                    <a:pt x="3785" y="14855"/>
                    <a:pt x="4030" y="11925"/>
                    <a:pt x="4966" y="9239"/>
                  </a:cubicBezTo>
                  <a:cubicBezTo>
                    <a:pt x="5902" y="6513"/>
                    <a:pt x="7529" y="4071"/>
                    <a:pt x="10338" y="2728"/>
                  </a:cubicBezTo>
                  <a:cubicBezTo>
                    <a:pt x="13512" y="1263"/>
                    <a:pt x="17297" y="693"/>
                    <a:pt x="20837" y="693"/>
                  </a:cubicBezTo>
                  <a:close/>
                  <a:moveTo>
                    <a:pt x="20837" y="1"/>
                  </a:moveTo>
                  <a:cubicBezTo>
                    <a:pt x="17215" y="1"/>
                    <a:pt x="13349" y="571"/>
                    <a:pt x="10053" y="2117"/>
                  </a:cubicBezTo>
                  <a:cubicBezTo>
                    <a:pt x="7000" y="3542"/>
                    <a:pt x="5291" y="6187"/>
                    <a:pt x="4314" y="8995"/>
                  </a:cubicBezTo>
                  <a:cubicBezTo>
                    <a:pt x="3338" y="11844"/>
                    <a:pt x="3093" y="14815"/>
                    <a:pt x="3093" y="17012"/>
                  </a:cubicBezTo>
                  <a:cubicBezTo>
                    <a:pt x="3093" y="18884"/>
                    <a:pt x="3297" y="20187"/>
                    <a:pt x="3297" y="20187"/>
                  </a:cubicBezTo>
                  <a:lnTo>
                    <a:pt x="3297" y="20268"/>
                  </a:lnTo>
                  <a:cubicBezTo>
                    <a:pt x="3297" y="20268"/>
                    <a:pt x="3297" y="20309"/>
                    <a:pt x="3338" y="20390"/>
                  </a:cubicBezTo>
                  <a:cubicBezTo>
                    <a:pt x="3541" y="21082"/>
                    <a:pt x="4355" y="24012"/>
                    <a:pt x="4355" y="26820"/>
                  </a:cubicBezTo>
                  <a:cubicBezTo>
                    <a:pt x="4355" y="27879"/>
                    <a:pt x="4233" y="28896"/>
                    <a:pt x="3948" y="29751"/>
                  </a:cubicBezTo>
                  <a:cubicBezTo>
                    <a:pt x="3378" y="31623"/>
                    <a:pt x="2402" y="33251"/>
                    <a:pt x="1588" y="34431"/>
                  </a:cubicBezTo>
                  <a:cubicBezTo>
                    <a:pt x="1181" y="35041"/>
                    <a:pt x="814" y="35489"/>
                    <a:pt x="530" y="35815"/>
                  </a:cubicBezTo>
                  <a:cubicBezTo>
                    <a:pt x="407" y="35977"/>
                    <a:pt x="285" y="36099"/>
                    <a:pt x="204" y="36221"/>
                  </a:cubicBezTo>
                  <a:lnTo>
                    <a:pt x="123" y="36303"/>
                  </a:lnTo>
                  <a:lnTo>
                    <a:pt x="82" y="36344"/>
                  </a:lnTo>
                  <a:cubicBezTo>
                    <a:pt x="1" y="36425"/>
                    <a:pt x="1" y="36506"/>
                    <a:pt x="1" y="36628"/>
                  </a:cubicBezTo>
                  <a:cubicBezTo>
                    <a:pt x="41" y="36751"/>
                    <a:pt x="123" y="36832"/>
                    <a:pt x="204" y="36873"/>
                  </a:cubicBezTo>
                  <a:lnTo>
                    <a:pt x="19372" y="45419"/>
                  </a:lnTo>
                  <a:cubicBezTo>
                    <a:pt x="19406" y="45436"/>
                    <a:pt x="19447" y="45446"/>
                    <a:pt x="19489" y="45446"/>
                  </a:cubicBezTo>
                  <a:cubicBezTo>
                    <a:pt x="19548" y="45446"/>
                    <a:pt x="19610" y="45426"/>
                    <a:pt x="19657" y="45378"/>
                  </a:cubicBezTo>
                  <a:cubicBezTo>
                    <a:pt x="19739" y="45338"/>
                    <a:pt x="19820" y="45256"/>
                    <a:pt x="19820" y="45175"/>
                  </a:cubicBezTo>
                  <a:cubicBezTo>
                    <a:pt x="19820" y="45175"/>
                    <a:pt x="19983" y="44483"/>
                    <a:pt x="20186" y="43710"/>
                  </a:cubicBezTo>
                  <a:cubicBezTo>
                    <a:pt x="20390" y="42896"/>
                    <a:pt x="20634" y="42041"/>
                    <a:pt x="20756" y="41675"/>
                  </a:cubicBezTo>
                  <a:cubicBezTo>
                    <a:pt x="20756" y="41594"/>
                    <a:pt x="20878" y="41471"/>
                    <a:pt x="21041" y="41349"/>
                  </a:cubicBezTo>
                  <a:cubicBezTo>
                    <a:pt x="21326" y="41187"/>
                    <a:pt x="21773" y="41024"/>
                    <a:pt x="22099" y="40942"/>
                  </a:cubicBezTo>
                  <a:cubicBezTo>
                    <a:pt x="22262" y="40902"/>
                    <a:pt x="22425" y="40861"/>
                    <a:pt x="22547" y="40861"/>
                  </a:cubicBezTo>
                  <a:lnTo>
                    <a:pt x="22574" y="40852"/>
                  </a:lnTo>
                  <a:lnTo>
                    <a:pt x="22574" y="40852"/>
                  </a:lnTo>
                  <a:cubicBezTo>
                    <a:pt x="22782" y="40948"/>
                    <a:pt x="23443" y="41251"/>
                    <a:pt x="24215" y="41553"/>
                  </a:cubicBezTo>
                  <a:cubicBezTo>
                    <a:pt x="24704" y="41716"/>
                    <a:pt x="25192" y="41919"/>
                    <a:pt x="25721" y="42041"/>
                  </a:cubicBezTo>
                  <a:cubicBezTo>
                    <a:pt x="26209" y="42204"/>
                    <a:pt x="26657" y="42285"/>
                    <a:pt x="27064" y="42285"/>
                  </a:cubicBezTo>
                  <a:lnTo>
                    <a:pt x="27268" y="42285"/>
                  </a:lnTo>
                  <a:cubicBezTo>
                    <a:pt x="27634" y="42245"/>
                    <a:pt x="27919" y="42163"/>
                    <a:pt x="28163" y="42000"/>
                  </a:cubicBezTo>
                  <a:cubicBezTo>
                    <a:pt x="28326" y="41878"/>
                    <a:pt x="28448" y="41756"/>
                    <a:pt x="28529" y="41553"/>
                  </a:cubicBezTo>
                  <a:cubicBezTo>
                    <a:pt x="28814" y="41064"/>
                    <a:pt x="28936" y="40413"/>
                    <a:pt x="29506" y="39355"/>
                  </a:cubicBezTo>
                  <a:cubicBezTo>
                    <a:pt x="29791" y="38826"/>
                    <a:pt x="30238" y="37809"/>
                    <a:pt x="30727" y="36547"/>
                  </a:cubicBezTo>
                  <a:cubicBezTo>
                    <a:pt x="31500" y="34675"/>
                    <a:pt x="32395" y="32192"/>
                    <a:pt x="33128" y="29995"/>
                  </a:cubicBezTo>
                  <a:cubicBezTo>
                    <a:pt x="33494" y="28896"/>
                    <a:pt x="33820" y="27879"/>
                    <a:pt x="34023" y="27024"/>
                  </a:cubicBezTo>
                  <a:cubicBezTo>
                    <a:pt x="34267" y="26169"/>
                    <a:pt x="34390" y="25477"/>
                    <a:pt x="34390" y="25030"/>
                  </a:cubicBezTo>
                  <a:cubicBezTo>
                    <a:pt x="34390" y="23850"/>
                    <a:pt x="33942" y="22954"/>
                    <a:pt x="33494" y="22222"/>
                  </a:cubicBezTo>
                  <a:cubicBezTo>
                    <a:pt x="33291" y="21855"/>
                    <a:pt x="33087" y="21530"/>
                    <a:pt x="32924" y="21245"/>
                  </a:cubicBezTo>
                  <a:cubicBezTo>
                    <a:pt x="32762" y="20960"/>
                    <a:pt x="32721" y="20716"/>
                    <a:pt x="32721" y="20553"/>
                  </a:cubicBezTo>
                  <a:cubicBezTo>
                    <a:pt x="32680" y="20146"/>
                    <a:pt x="32924" y="19536"/>
                    <a:pt x="33291" y="18762"/>
                  </a:cubicBezTo>
                  <a:cubicBezTo>
                    <a:pt x="33657" y="17989"/>
                    <a:pt x="34105" y="17094"/>
                    <a:pt x="34512" y="15954"/>
                  </a:cubicBezTo>
                  <a:cubicBezTo>
                    <a:pt x="34756" y="15222"/>
                    <a:pt x="34919" y="14326"/>
                    <a:pt x="35000" y="13350"/>
                  </a:cubicBezTo>
                  <a:cubicBezTo>
                    <a:pt x="35081" y="12414"/>
                    <a:pt x="35122" y="11478"/>
                    <a:pt x="35122" y="10664"/>
                  </a:cubicBezTo>
                  <a:cubicBezTo>
                    <a:pt x="35122" y="9606"/>
                    <a:pt x="35081" y="8873"/>
                    <a:pt x="35081" y="8832"/>
                  </a:cubicBezTo>
                  <a:lnTo>
                    <a:pt x="35081" y="8832"/>
                  </a:lnTo>
                  <a:lnTo>
                    <a:pt x="35081" y="8832"/>
                  </a:lnTo>
                  <a:cubicBezTo>
                    <a:pt x="35077" y="8631"/>
                    <a:pt x="35048" y="7708"/>
                    <a:pt x="34797" y="6594"/>
                  </a:cubicBezTo>
                  <a:cubicBezTo>
                    <a:pt x="34552" y="5332"/>
                    <a:pt x="34064" y="3786"/>
                    <a:pt x="33006" y="2728"/>
                  </a:cubicBezTo>
                  <a:cubicBezTo>
                    <a:pt x="32640" y="2361"/>
                    <a:pt x="32070" y="2036"/>
                    <a:pt x="31297" y="1751"/>
                  </a:cubicBezTo>
                  <a:cubicBezTo>
                    <a:pt x="29058" y="815"/>
                    <a:pt x="25111" y="1"/>
                    <a:pt x="208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7" name="CustomShape 157"/>
            <p:cNvSpPr/>
            <p:nvPr/>
          </p:nvSpPr>
          <p:spPr>
            <a:xfrm>
              <a:off x="1861200" y="2162880"/>
              <a:ext cx="831600" cy="722160"/>
            </a:xfrm>
            <a:custGeom>
              <a:avLst/>
              <a:gdLst/>
              <a:ahLst/>
              <a:rect l="l" t="t" r="r" b="b"/>
              <a:pathLst>
                <a:path w="41593" h="36125">
                  <a:moveTo>
                    <a:pt x="17525" y="0"/>
                  </a:moveTo>
                  <a:cubicBezTo>
                    <a:pt x="17069" y="0"/>
                    <a:pt x="16613" y="9"/>
                    <a:pt x="16157" y="26"/>
                  </a:cubicBezTo>
                  <a:cubicBezTo>
                    <a:pt x="8669" y="270"/>
                    <a:pt x="3175" y="2916"/>
                    <a:pt x="1587" y="7230"/>
                  </a:cubicBezTo>
                  <a:cubicBezTo>
                    <a:pt x="0" y="11584"/>
                    <a:pt x="2483" y="26805"/>
                    <a:pt x="2646" y="30875"/>
                  </a:cubicBezTo>
                  <a:cubicBezTo>
                    <a:pt x="2768" y="34944"/>
                    <a:pt x="5250" y="36125"/>
                    <a:pt x="8140" y="36125"/>
                  </a:cubicBezTo>
                  <a:cubicBezTo>
                    <a:pt x="11029" y="36125"/>
                    <a:pt x="13512" y="33601"/>
                    <a:pt x="14163" y="31404"/>
                  </a:cubicBezTo>
                  <a:cubicBezTo>
                    <a:pt x="14855" y="29165"/>
                    <a:pt x="15099" y="26927"/>
                    <a:pt x="15506" y="26398"/>
                  </a:cubicBezTo>
                  <a:cubicBezTo>
                    <a:pt x="15558" y="26322"/>
                    <a:pt x="15635" y="26290"/>
                    <a:pt x="15729" y="26290"/>
                  </a:cubicBezTo>
                  <a:cubicBezTo>
                    <a:pt x="16293" y="26290"/>
                    <a:pt x="17459" y="27456"/>
                    <a:pt x="17459" y="27456"/>
                  </a:cubicBezTo>
                  <a:cubicBezTo>
                    <a:pt x="17459" y="27456"/>
                    <a:pt x="18852" y="27854"/>
                    <a:pt x="19901" y="27854"/>
                  </a:cubicBezTo>
                  <a:cubicBezTo>
                    <a:pt x="20426" y="27854"/>
                    <a:pt x="20864" y="27755"/>
                    <a:pt x="21000" y="27456"/>
                  </a:cubicBezTo>
                  <a:cubicBezTo>
                    <a:pt x="21407" y="26520"/>
                    <a:pt x="20227" y="26276"/>
                    <a:pt x="21651" y="25747"/>
                  </a:cubicBezTo>
                  <a:cubicBezTo>
                    <a:pt x="23116" y="25218"/>
                    <a:pt x="26535" y="23102"/>
                    <a:pt x="26535" y="21026"/>
                  </a:cubicBezTo>
                  <a:cubicBezTo>
                    <a:pt x="26535" y="18910"/>
                    <a:pt x="22587" y="15369"/>
                    <a:pt x="24541" y="14840"/>
                  </a:cubicBezTo>
                  <a:cubicBezTo>
                    <a:pt x="25501" y="14585"/>
                    <a:pt x="27395" y="14519"/>
                    <a:pt x="29101" y="14519"/>
                  </a:cubicBezTo>
                  <a:cubicBezTo>
                    <a:pt x="30938" y="14519"/>
                    <a:pt x="32558" y="14596"/>
                    <a:pt x="32558" y="14596"/>
                  </a:cubicBezTo>
                  <a:cubicBezTo>
                    <a:pt x="32558" y="14596"/>
                    <a:pt x="28366" y="16549"/>
                    <a:pt x="30442" y="17485"/>
                  </a:cubicBezTo>
                  <a:cubicBezTo>
                    <a:pt x="30907" y="17682"/>
                    <a:pt x="31518" y="17779"/>
                    <a:pt x="32209" y="17779"/>
                  </a:cubicBezTo>
                  <a:cubicBezTo>
                    <a:pt x="34660" y="17779"/>
                    <a:pt x="38115" y="16565"/>
                    <a:pt x="39639" y="14311"/>
                  </a:cubicBezTo>
                  <a:cubicBezTo>
                    <a:pt x="41593" y="11421"/>
                    <a:pt x="38866" y="6863"/>
                    <a:pt x="35040" y="4340"/>
                  </a:cubicBezTo>
                  <a:cubicBezTo>
                    <a:pt x="31486" y="2009"/>
                    <a:pt x="24558" y="0"/>
                    <a:pt x="17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8" name="CustomShape 158"/>
            <p:cNvSpPr/>
            <p:nvPr/>
          </p:nvSpPr>
          <p:spPr>
            <a:xfrm>
              <a:off x="1875600" y="2156040"/>
              <a:ext cx="797400" cy="735480"/>
            </a:xfrm>
            <a:custGeom>
              <a:avLst/>
              <a:gdLst/>
              <a:ahLst/>
              <a:rect l="l" t="t" r="r" b="b"/>
              <a:pathLst>
                <a:path w="39884" h="36792">
                  <a:moveTo>
                    <a:pt x="16893" y="692"/>
                  </a:moveTo>
                  <a:cubicBezTo>
                    <a:pt x="23823" y="692"/>
                    <a:pt x="30680" y="2709"/>
                    <a:pt x="34146" y="4966"/>
                  </a:cubicBezTo>
                  <a:cubicBezTo>
                    <a:pt x="35570" y="5902"/>
                    <a:pt x="36832" y="7164"/>
                    <a:pt x="37768" y="8507"/>
                  </a:cubicBezTo>
                  <a:cubicBezTo>
                    <a:pt x="38663" y="9809"/>
                    <a:pt x="39233" y="11233"/>
                    <a:pt x="39233" y="12454"/>
                  </a:cubicBezTo>
                  <a:cubicBezTo>
                    <a:pt x="39233" y="13187"/>
                    <a:pt x="39029" y="13879"/>
                    <a:pt x="38622" y="14489"/>
                  </a:cubicBezTo>
                  <a:cubicBezTo>
                    <a:pt x="37930" y="15507"/>
                    <a:pt x="36750" y="16361"/>
                    <a:pt x="35407" y="16931"/>
                  </a:cubicBezTo>
                  <a:cubicBezTo>
                    <a:pt x="34105" y="17501"/>
                    <a:pt x="32681" y="17786"/>
                    <a:pt x="31500" y="17786"/>
                  </a:cubicBezTo>
                  <a:cubicBezTo>
                    <a:pt x="30849" y="17786"/>
                    <a:pt x="30279" y="17664"/>
                    <a:pt x="29872" y="17501"/>
                  </a:cubicBezTo>
                  <a:cubicBezTo>
                    <a:pt x="29669" y="17419"/>
                    <a:pt x="29588" y="17338"/>
                    <a:pt x="29547" y="17297"/>
                  </a:cubicBezTo>
                  <a:lnTo>
                    <a:pt x="29465" y="17175"/>
                  </a:lnTo>
                  <a:cubicBezTo>
                    <a:pt x="29465" y="17134"/>
                    <a:pt x="29506" y="17053"/>
                    <a:pt x="29547" y="16972"/>
                  </a:cubicBezTo>
                  <a:cubicBezTo>
                    <a:pt x="29710" y="16605"/>
                    <a:pt x="30361" y="16158"/>
                    <a:pt x="30890" y="15791"/>
                  </a:cubicBezTo>
                  <a:cubicBezTo>
                    <a:pt x="31175" y="15629"/>
                    <a:pt x="31460" y="15507"/>
                    <a:pt x="31663" y="15384"/>
                  </a:cubicBezTo>
                  <a:cubicBezTo>
                    <a:pt x="31744" y="15344"/>
                    <a:pt x="31826" y="15303"/>
                    <a:pt x="31867" y="15262"/>
                  </a:cubicBezTo>
                  <a:lnTo>
                    <a:pt x="31948" y="15222"/>
                  </a:lnTo>
                  <a:cubicBezTo>
                    <a:pt x="32111" y="15181"/>
                    <a:pt x="32192" y="15018"/>
                    <a:pt x="32151" y="14855"/>
                  </a:cubicBezTo>
                  <a:cubicBezTo>
                    <a:pt x="32111" y="14693"/>
                    <a:pt x="31989" y="14611"/>
                    <a:pt x="31826" y="14571"/>
                  </a:cubicBezTo>
                  <a:cubicBezTo>
                    <a:pt x="31826" y="14571"/>
                    <a:pt x="30320" y="14530"/>
                    <a:pt x="28570" y="14530"/>
                  </a:cubicBezTo>
                  <a:cubicBezTo>
                    <a:pt x="27675" y="14530"/>
                    <a:pt x="26739" y="14530"/>
                    <a:pt x="25884" y="14571"/>
                  </a:cubicBezTo>
                  <a:cubicBezTo>
                    <a:pt x="25029" y="14652"/>
                    <a:pt x="24256" y="14733"/>
                    <a:pt x="23727" y="14855"/>
                  </a:cubicBezTo>
                  <a:cubicBezTo>
                    <a:pt x="23483" y="14937"/>
                    <a:pt x="23279" y="15059"/>
                    <a:pt x="23117" y="15222"/>
                  </a:cubicBezTo>
                  <a:cubicBezTo>
                    <a:pt x="22995" y="15384"/>
                    <a:pt x="22913" y="15629"/>
                    <a:pt x="22913" y="15832"/>
                  </a:cubicBezTo>
                  <a:cubicBezTo>
                    <a:pt x="22913" y="16239"/>
                    <a:pt x="23117" y="16687"/>
                    <a:pt x="23361" y="17134"/>
                  </a:cubicBezTo>
                  <a:cubicBezTo>
                    <a:pt x="23727" y="17826"/>
                    <a:pt x="24256" y="18600"/>
                    <a:pt x="24704" y="19373"/>
                  </a:cubicBezTo>
                  <a:cubicBezTo>
                    <a:pt x="25152" y="20105"/>
                    <a:pt x="25436" y="20838"/>
                    <a:pt x="25436" y="21367"/>
                  </a:cubicBezTo>
                  <a:cubicBezTo>
                    <a:pt x="25436" y="21774"/>
                    <a:pt x="25274" y="22262"/>
                    <a:pt x="24948" y="22710"/>
                  </a:cubicBezTo>
                  <a:cubicBezTo>
                    <a:pt x="24460" y="23402"/>
                    <a:pt x="23686" y="24094"/>
                    <a:pt x="22913" y="24623"/>
                  </a:cubicBezTo>
                  <a:cubicBezTo>
                    <a:pt x="22140" y="25193"/>
                    <a:pt x="21326" y="25599"/>
                    <a:pt x="20797" y="25762"/>
                  </a:cubicBezTo>
                  <a:cubicBezTo>
                    <a:pt x="20512" y="25884"/>
                    <a:pt x="20268" y="25966"/>
                    <a:pt x="20105" y="26129"/>
                  </a:cubicBezTo>
                  <a:cubicBezTo>
                    <a:pt x="20024" y="26169"/>
                    <a:pt x="19983" y="26251"/>
                    <a:pt x="19902" y="26373"/>
                  </a:cubicBezTo>
                  <a:cubicBezTo>
                    <a:pt x="19861" y="26454"/>
                    <a:pt x="19861" y="26576"/>
                    <a:pt x="19861" y="26658"/>
                  </a:cubicBezTo>
                  <a:cubicBezTo>
                    <a:pt x="19861" y="26861"/>
                    <a:pt x="19902" y="26983"/>
                    <a:pt x="19942" y="27105"/>
                  </a:cubicBezTo>
                  <a:cubicBezTo>
                    <a:pt x="19983" y="27227"/>
                    <a:pt x="20024" y="27309"/>
                    <a:pt x="20024" y="27390"/>
                  </a:cubicBezTo>
                  <a:cubicBezTo>
                    <a:pt x="20024" y="27472"/>
                    <a:pt x="20024" y="27553"/>
                    <a:pt x="19942" y="27675"/>
                  </a:cubicBezTo>
                  <a:cubicBezTo>
                    <a:pt x="19942" y="27675"/>
                    <a:pt x="19902" y="27756"/>
                    <a:pt x="19780" y="27797"/>
                  </a:cubicBezTo>
                  <a:cubicBezTo>
                    <a:pt x="19664" y="27826"/>
                    <a:pt x="19529" y="27855"/>
                    <a:pt x="19373" y="27855"/>
                  </a:cubicBezTo>
                  <a:cubicBezTo>
                    <a:pt x="19309" y="27855"/>
                    <a:pt x="19241" y="27850"/>
                    <a:pt x="19169" y="27838"/>
                  </a:cubicBezTo>
                  <a:cubicBezTo>
                    <a:pt x="19102" y="27843"/>
                    <a:pt x="19034" y="27846"/>
                    <a:pt x="18965" y="27846"/>
                  </a:cubicBezTo>
                  <a:cubicBezTo>
                    <a:pt x="18526" y="27846"/>
                    <a:pt x="18044" y="27745"/>
                    <a:pt x="17623" y="27675"/>
                  </a:cubicBezTo>
                  <a:cubicBezTo>
                    <a:pt x="17378" y="27594"/>
                    <a:pt x="17175" y="27553"/>
                    <a:pt x="17053" y="27512"/>
                  </a:cubicBezTo>
                  <a:cubicBezTo>
                    <a:pt x="16988" y="27496"/>
                    <a:pt x="16936" y="27486"/>
                    <a:pt x="16897" y="27480"/>
                  </a:cubicBezTo>
                  <a:lnTo>
                    <a:pt x="16897" y="27480"/>
                  </a:lnTo>
                  <a:cubicBezTo>
                    <a:pt x="16786" y="27375"/>
                    <a:pt x="16562" y="27169"/>
                    <a:pt x="16280" y="26942"/>
                  </a:cubicBezTo>
                  <a:cubicBezTo>
                    <a:pt x="16117" y="26780"/>
                    <a:pt x="15873" y="26658"/>
                    <a:pt x="15669" y="26536"/>
                  </a:cubicBezTo>
                  <a:cubicBezTo>
                    <a:pt x="15466" y="26413"/>
                    <a:pt x="15262" y="26291"/>
                    <a:pt x="14977" y="26291"/>
                  </a:cubicBezTo>
                  <a:cubicBezTo>
                    <a:pt x="14814" y="26291"/>
                    <a:pt x="14611" y="26373"/>
                    <a:pt x="14489" y="26536"/>
                  </a:cubicBezTo>
                  <a:cubicBezTo>
                    <a:pt x="14326" y="26739"/>
                    <a:pt x="14245" y="26983"/>
                    <a:pt x="14163" y="27349"/>
                  </a:cubicBezTo>
                  <a:cubicBezTo>
                    <a:pt x="13878" y="28326"/>
                    <a:pt x="13594" y="29995"/>
                    <a:pt x="13105" y="31623"/>
                  </a:cubicBezTo>
                  <a:cubicBezTo>
                    <a:pt x="12820" y="32681"/>
                    <a:pt x="12047" y="33820"/>
                    <a:pt x="11030" y="34675"/>
                  </a:cubicBezTo>
                  <a:cubicBezTo>
                    <a:pt x="10012" y="35530"/>
                    <a:pt x="8751" y="36099"/>
                    <a:pt x="7408" y="36099"/>
                  </a:cubicBezTo>
                  <a:cubicBezTo>
                    <a:pt x="6024" y="36099"/>
                    <a:pt x="4762" y="35814"/>
                    <a:pt x="3826" y="35082"/>
                  </a:cubicBezTo>
                  <a:cubicBezTo>
                    <a:pt x="2931" y="34349"/>
                    <a:pt x="2320" y="33169"/>
                    <a:pt x="2239" y="31175"/>
                  </a:cubicBezTo>
                  <a:cubicBezTo>
                    <a:pt x="2198" y="29588"/>
                    <a:pt x="1791" y="26454"/>
                    <a:pt x="1425" y="22873"/>
                  </a:cubicBezTo>
                  <a:cubicBezTo>
                    <a:pt x="1018" y="19332"/>
                    <a:pt x="652" y="15344"/>
                    <a:pt x="652" y="12251"/>
                  </a:cubicBezTo>
                  <a:cubicBezTo>
                    <a:pt x="652" y="10297"/>
                    <a:pt x="815" y="8629"/>
                    <a:pt x="1181" y="7693"/>
                  </a:cubicBezTo>
                  <a:cubicBezTo>
                    <a:pt x="1914" y="5617"/>
                    <a:pt x="3623" y="3949"/>
                    <a:pt x="6065" y="2728"/>
                  </a:cubicBezTo>
                  <a:cubicBezTo>
                    <a:pt x="8506" y="1547"/>
                    <a:pt x="11722" y="815"/>
                    <a:pt x="15425" y="693"/>
                  </a:cubicBezTo>
                  <a:lnTo>
                    <a:pt x="16687" y="693"/>
                  </a:lnTo>
                  <a:cubicBezTo>
                    <a:pt x="16755" y="692"/>
                    <a:pt x="16824" y="692"/>
                    <a:pt x="16893" y="692"/>
                  </a:cubicBezTo>
                  <a:close/>
                  <a:moveTo>
                    <a:pt x="15425" y="1"/>
                  </a:moveTo>
                  <a:cubicBezTo>
                    <a:pt x="11640" y="164"/>
                    <a:pt x="8344" y="896"/>
                    <a:pt x="5780" y="2158"/>
                  </a:cubicBezTo>
                  <a:cubicBezTo>
                    <a:pt x="3216" y="3379"/>
                    <a:pt x="1344" y="5210"/>
                    <a:pt x="530" y="7449"/>
                  </a:cubicBezTo>
                  <a:cubicBezTo>
                    <a:pt x="123" y="8588"/>
                    <a:pt x="1" y="10257"/>
                    <a:pt x="1" y="12251"/>
                  </a:cubicBezTo>
                  <a:cubicBezTo>
                    <a:pt x="1" y="15425"/>
                    <a:pt x="367" y="19373"/>
                    <a:pt x="733" y="22954"/>
                  </a:cubicBezTo>
                  <a:cubicBezTo>
                    <a:pt x="1140" y="26536"/>
                    <a:pt x="1507" y="29710"/>
                    <a:pt x="1547" y="31216"/>
                  </a:cubicBezTo>
                  <a:cubicBezTo>
                    <a:pt x="1629" y="33291"/>
                    <a:pt x="2320" y="34756"/>
                    <a:pt x="3419" y="35611"/>
                  </a:cubicBezTo>
                  <a:cubicBezTo>
                    <a:pt x="4518" y="36506"/>
                    <a:pt x="5943" y="36791"/>
                    <a:pt x="7408" y="36791"/>
                  </a:cubicBezTo>
                  <a:cubicBezTo>
                    <a:pt x="8954" y="36791"/>
                    <a:pt x="10379" y="36140"/>
                    <a:pt x="11477" y="35204"/>
                  </a:cubicBezTo>
                  <a:cubicBezTo>
                    <a:pt x="12617" y="34227"/>
                    <a:pt x="13431" y="33006"/>
                    <a:pt x="13756" y="31826"/>
                  </a:cubicBezTo>
                  <a:cubicBezTo>
                    <a:pt x="14123" y="30687"/>
                    <a:pt x="14326" y="29547"/>
                    <a:pt x="14530" y="28652"/>
                  </a:cubicBezTo>
                  <a:cubicBezTo>
                    <a:pt x="14652" y="28204"/>
                    <a:pt x="14733" y="27838"/>
                    <a:pt x="14814" y="27512"/>
                  </a:cubicBezTo>
                  <a:cubicBezTo>
                    <a:pt x="14881" y="27279"/>
                    <a:pt x="14947" y="27074"/>
                    <a:pt x="14992" y="26984"/>
                  </a:cubicBezTo>
                  <a:lnTo>
                    <a:pt x="14992" y="26984"/>
                  </a:lnTo>
                  <a:cubicBezTo>
                    <a:pt x="15048" y="26991"/>
                    <a:pt x="15196" y="27031"/>
                    <a:pt x="15344" y="27105"/>
                  </a:cubicBezTo>
                  <a:cubicBezTo>
                    <a:pt x="15588" y="27268"/>
                    <a:pt x="15873" y="27472"/>
                    <a:pt x="16117" y="27675"/>
                  </a:cubicBezTo>
                  <a:cubicBezTo>
                    <a:pt x="16239" y="27756"/>
                    <a:pt x="16320" y="27879"/>
                    <a:pt x="16402" y="27919"/>
                  </a:cubicBezTo>
                  <a:cubicBezTo>
                    <a:pt x="16442" y="28001"/>
                    <a:pt x="16483" y="28041"/>
                    <a:pt x="16483" y="28041"/>
                  </a:cubicBezTo>
                  <a:lnTo>
                    <a:pt x="16646" y="28123"/>
                  </a:lnTo>
                  <a:cubicBezTo>
                    <a:pt x="16646" y="28123"/>
                    <a:pt x="18070" y="28530"/>
                    <a:pt x="19169" y="28530"/>
                  </a:cubicBezTo>
                  <a:cubicBezTo>
                    <a:pt x="19454" y="28530"/>
                    <a:pt x="19739" y="28530"/>
                    <a:pt x="19983" y="28448"/>
                  </a:cubicBezTo>
                  <a:cubicBezTo>
                    <a:pt x="20227" y="28367"/>
                    <a:pt x="20471" y="28204"/>
                    <a:pt x="20593" y="27919"/>
                  </a:cubicBezTo>
                  <a:cubicBezTo>
                    <a:pt x="20675" y="27756"/>
                    <a:pt x="20716" y="27553"/>
                    <a:pt x="20716" y="27390"/>
                  </a:cubicBezTo>
                  <a:cubicBezTo>
                    <a:pt x="20716" y="27187"/>
                    <a:pt x="20634" y="26983"/>
                    <a:pt x="20593" y="26861"/>
                  </a:cubicBezTo>
                  <a:cubicBezTo>
                    <a:pt x="20553" y="26739"/>
                    <a:pt x="20512" y="26658"/>
                    <a:pt x="20512" y="26658"/>
                  </a:cubicBezTo>
                  <a:lnTo>
                    <a:pt x="20553" y="26658"/>
                  </a:lnTo>
                  <a:cubicBezTo>
                    <a:pt x="20593" y="26617"/>
                    <a:pt x="20716" y="26495"/>
                    <a:pt x="21041" y="26413"/>
                  </a:cubicBezTo>
                  <a:cubicBezTo>
                    <a:pt x="21814" y="26129"/>
                    <a:pt x="23035" y="25437"/>
                    <a:pt x="24134" y="24582"/>
                  </a:cubicBezTo>
                  <a:cubicBezTo>
                    <a:pt x="24663" y="24134"/>
                    <a:pt x="25152" y="23646"/>
                    <a:pt x="25518" y="23117"/>
                  </a:cubicBezTo>
                  <a:cubicBezTo>
                    <a:pt x="25884" y="22547"/>
                    <a:pt x="26128" y="21977"/>
                    <a:pt x="26128" y="21367"/>
                  </a:cubicBezTo>
                  <a:cubicBezTo>
                    <a:pt x="26128" y="20838"/>
                    <a:pt x="25925" y="20350"/>
                    <a:pt x="25681" y="19820"/>
                  </a:cubicBezTo>
                  <a:cubicBezTo>
                    <a:pt x="25314" y="19047"/>
                    <a:pt x="24785" y="18233"/>
                    <a:pt x="24338" y="17501"/>
                  </a:cubicBezTo>
                  <a:cubicBezTo>
                    <a:pt x="24134" y="17134"/>
                    <a:pt x="23931" y="16809"/>
                    <a:pt x="23809" y="16524"/>
                  </a:cubicBezTo>
                  <a:cubicBezTo>
                    <a:pt x="23686" y="16239"/>
                    <a:pt x="23605" y="15995"/>
                    <a:pt x="23605" y="15832"/>
                  </a:cubicBezTo>
                  <a:cubicBezTo>
                    <a:pt x="23605" y="15751"/>
                    <a:pt x="23646" y="15669"/>
                    <a:pt x="23646" y="15629"/>
                  </a:cubicBezTo>
                  <a:cubicBezTo>
                    <a:pt x="23686" y="15629"/>
                    <a:pt x="23768" y="15547"/>
                    <a:pt x="23890" y="15507"/>
                  </a:cubicBezTo>
                  <a:cubicBezTo>
                    <a:pt x="24338" y="15384"/>
                    <a:pt x="25070" y="15303"/>
                    <a:pt x="25925" y="15262"/>
                  </a:cubicBezTo>
                  <a:cubicBezTo>
                    <a:pt x="26739" y="15222"/>
                    <a:pt x="27675" y="15181"/>
                    <a:pt x="28570" y="15181"/>
                  </a:cubicBezTo>
                  <a:cubicBezTo>
                    <a:pt x="29289" y="15181"/>
                    <a:pt x="29979" y="15210"/>
                    <a:pt x="30544" y="15219"/>
                  </a:cubicBezTo>
                  <a:lnTo>
                    <a:pt x="30544" y="15219"/>
                  </a:lnTo>
                  <a:cubicBezTo>
                    <a:pt x="30457" y="15272"/>
                    <a:pt x="30368" y="15327"/>
                    <a:pt x="30279" y="15384"/>
                  </a:cubicBezTo>
                  <a:cubicBezTo>
                    <a:pt x="29954" y="15629"/>
                    <a:pt x="29588" y="15873"/>
                    <a:pt x="29303" y="16158"/>
                  </a:cubicBezTo>
                  <a:cubicBezTo>
                    <a:pt x="29181" y="16321"/>
                    <a:pt x="29058" y="16443"/>
                    <a:pt x="28936" y="16605"/>
                  </a:cubicBezTo>
                  <a:cubicBezTo>
                    <a:pt x="28855" y="16768"/>
                    <a:pt x="28814" y="16972"/>
                    <a:pt x="28814" y="17175"/>
                  </a:cubicBezTo>
                  <a:cubicBezTo>
                    <a:pt x="28774" y="17379"/>
                    <a:pt x="28855" y="17582"/>
                    <a:pt x="29018" y="17745"/>
                  </a:cubicBezTo>
                  <a:cubicBezTo>
                    <a:pt x="29140" y="17908"/>
                    <a:pt x="29343" y="18030"/>
                    <a:pt x="29588" y="18111"/>
                  </a:cubicBezTo>
                  <a:cubicBezTo>
                    <a:pt x="30117" y="18355"/>
                    <a:pt x="30768" y="18477"/>
                    <a:pt x="31500" y="18477"/>
                  </a:cubicBezTo>
                  <a:cubicBezTo>
                    <a:pt x="32803" y="18477"/>
                    <a:pt x="34308" y="18152"/>
                    <a:pt x="35692" y="17541"/>
                  </a:cubicBezTo>
                  <a:cubicBezTo>
                    <a:pt x="37076" y="16931"/>
                    <a:pt x="38378" y="16036"/>
                    <a:pt x="39192" y="14855"/>
                  </a:cubicBezTo>
                  <a:cubicBezTo>
                    <a:pt x="39680" y="14123"/>
                    <a:pt x="39884" y="13309"/>
                    <a:pt x="39884" y="12454"/>
                  </a:cubicBezTo>
                  <a:cubicBezTo>
                    <a:pt x="39884" y="11030"/>
                    <a:pt x="39273" y="9524"/>
                    <a:pt x="38337" y="8100"/>
                  </a:cubicBezTo>
                  <a:cubicBezTo>
                    <a:pt x="37361" y="6675"/>
                    <a:pt x="36018" y="5373"/>
                    <a:pt x="34512" y="4396"/>
                  </a:cubicBezTo>
                  <a:cubicBezTo>
                    <a:pt x="30808" y="1995"/>
                    <a:pt x="23809" y="1"/>
                    <a:pt x="16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9" name="CustomShape 159"/>
            <p:cNvSpPr/>
            <p:nvPr/>
          </p:nvSpPr>
          <p:spPr>
            <a:xfrm>
              <a:off x="1996200" y="2693880"/>
              <a:ext cx="46800" cy="41760"/>
            </a:xfrm>
            <a:custGeom>
              <a:avLst/>
              <a:gdLst/>
              <a:ahLst/>
              <a:rect l="l" t="t" r="r" b="b"/>
              <a:pathLst>
                <a:path w="2362" h="2100">
                  <a:moveTo>
                    <a:pt x="1970" y="1"/>
                  </a:moveTo>
                  <a:cubicBezTo>
                    <a:pt x="1883" y="1"/>
                    <a:pt x="1792" y="31"/>
                    <a:pt x="1710" y="92"/>
                  </a:cubicBezTo>
                  <a:cubicBezTo>
                    <a:pt x="1303" y="581"/>
                    <a:pt x="815" y="1028"/>
                    <a:pt x="164" y="1476"/>
                  </a:cubicBezTo>
                  <a:cubicBezTo>
                    <a:pt x="42" y="1598"/>
                    <a:pt x="1" y="1801"/>
                    <a:pt x="82" y="1964"/>
                  </a:cubicBezTo>
                  <a:cubicBezTo>
                    <a:pt x="154" y="2060"/>
                    <a:pt x="253" y="2099"/>
                    <a:pt x="356" y="2099"/>
                  </a:cubicBezTo>
                  <a:cubicBezTo>
                    <a:pt x="429" y="2099"/>
                    <a:pt x="503" y="2079"/>
                    <a:pt x="571" y="2046"/>
                  </a:cubicBezTo>
                  <a:cubicBezTo>
                    <a:pt x="1222" y="1557"/>
                    <a:pt x="1792" y="1069"/>
                    <a:pt x="2239" y="581"/>
                  </a:cubicBezTo>
                  <a:cubicBezTo>
                    <a:pt x="2361" y="418"/>
                    <a:pt x="2361" y="214"/>
                    <a:pt x="2199" y="92"/>
                  </a:cubicBezTo>
                  <a:cubicBezTo>
                    <a:pt x="2138" y="31"/>
                    <a:pt x="2056" y="1"/>
                    <a:pt x="1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60" name="CustomShape 160"/>
            <p:cNvSpPr/>
            <p:nvPr/>
          </p:nvSpPr>
          <p:spPr>
            <a:xfrm>
              <a:off x="2064600" y="2354760"/>
              <a:ext cx="581760" cy="278280"/>
            </a:xfrm>
            <a:custGeom>
              <a:avLst/>
              <a:gdLst/>
              <a:ahLst/>
              <a:rect l="l" t="t" r="r" b="b"/>
              <a:pathLst>
                <a:path w="29099" h="13929">
                  <a:moveTo>
                    <a:pt x="28714" y="0"/>
                  </a:moveTo>
                  <a:cubicBezTo>
                    <a:pt x="28604" y="0"/>
                    <a:pt x="28500" y="45"/>
                    <a:pt x="28448" y="124"/>
                  </a:cubicBezTo>
                  <a:cubicBezTo>
                    <a:pt x="28407" y="124"/>
                    <a:pt x="27593" y="1345"/>
                    <a:pt x="24256" y="2200"/>
                  </a:cubicBezTo>
                  <a:cubicBezTo>
                    <a:pt x="23890" y="2281"/>
                    <a:pt x="23483" y="2322"/>
                    <a:pt x="23035" y="2322"/>
                  </a:cubicBezTo>
                  <a:cubicBezTo>
                    <a:pt x="20756" y="2322"/>
                    <a:pt x="17337" y="1386"/>
                    <a:pt x="13349" y="1345"/>
                  </a:cubicBezTo>
                  <a:cubicBezTo>
                    <a:pt x="10785" y="1345"/>
                    <a:pt x="8018" y="1752"/>
                    <a:pt x="5128" y="3095"/>
                  </a:cubicBezTo>
                  <a:cubicBezTo>
                    <a:pt x="3745" y="3746"/>
                    <a:pt x="2727" y="4479"/>
                    <a:pt x="2035" y="5293"/>
                  </a:cubicBezTo>
                  <a:cubicBezTo>
                    <a:pt x="977" y="6554"/>
                    <a:pt x="652" y="7938"/>
                    <a:pt x="489" y="9322"/>
                  </a:cubicBezTo>
                  <a:cubicBezTo>
                    <a:pt x="326" y="10705"/>
                    <a:pt x="326" y="12130"/>
                    <a:pt x="41" y="13514"/>
                  </a:cubicBezTo>
                  <a:cubicBezTo>
                    <a:pt x="0" y="13676"/>
                    <a:pt x="123" y="13880"/>
                    <a:pt x="326" y="13920"/>
                  </a:cubicBezTo>
                  <a:cubicBezTo>
                    <a:pt x="347" y="13926"/>
                    <a:pt x="369" y="13928"/>
                    <a:pt x="391" y="13928"/>
                  </a:cubicBezTo>
                  <a:cubicBezTo>
                    <a:pt x="539" y="13928"/>
                    <a:pt x="698" y="13813"/>
                    <a:pt x="733" y="13636"/>
                  </a:cubicBezTo>
                  <a:cubicBezTo>
                    <a:pt x="1099" y="11682"/>
                    <a:pt x="937" y="9769"/>
                    <a:pt x="1384" y="8101"/>
                  </a:cubicBezTo>
                  <a:cubicBezTo>
                    <a:pt x="1588" y="7246"/>
                    <a:pt x="1954" y="6473"/>
                    <a:pt x="2564" y="5740"/>
                  </a:cubicBezTo>
                  <a:cubicBezTo>
                    <a:pt x="3175" y="5008"/>
                    <a:pt x="4070" y="4316"/>
                    <a:pt x="5413" y="3705"/>
                  </a:cubicBezTo>
                  <a:cubicBezTo>
                    <a:pt x="8181" y="2444"/>
                    <a:pt x="10867" y="2037"/>
                    <a:pt x="13349" y="2037"/>
                  </a:cubicBezTo>
                  <a:cubicBezTo>
                    <a:pt x="17215" y="2037"/>
                    <a:pt x="20593" y="2973"/>
                    <a:pt x="23035" y="3014"/>
                  </a:cubicBezTo>
                  <a:cubicBezTo>
                    <a:pt x="23523" y="3014"/>
                    <a:pt x="23971" y="2973"/>
                    <a:pt x="24419" y="2851"/>
                  </a:cubicBezTo>
                  <a:cubicBezTo>
                    <a:pt x="28000" y="1956"/>
                    <a:pt x="28936" y="572"/>
                    <a:pt x="28977" y="531"/>
                  </a:cubicBezTo>
                  <a:cubicBezTo>
                    <a:pt x="29099" y="368"/>
                    <a:pt x="29058" y="165"/>
                    <a:pt x="28895" y="43"/>
                  </a:cubicBezTo>
                  <a:cubicBezTo>
                    <a:pt x="28838" y="14"/>
                    <a:pt x="28775" y="0"/>
                    <a:pt x="28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61" name="CustomShape 161"/>
            <p:cNvSpPr/>
            <p:nvPr/>
          </p:nvSpPr>
          <p:spPr>
            <a:xfrm>
              <a:off x="2053080" y="2485800"/>
              <a:ext cx="286200" cy="320040"/>
            </a:xfrm>
            <a:custGeom>
              <a:avLst/>
              <a:gdLst/>
              <a:ahLst/>
              <a:rect l="l" t="t" r="r" b="b"/>
              <a:pathLst>
                <a:path w="14327" h="16012">
                  <a:moveTo>
                    <a:pt x="13971" y="1"/>
                  </a:moveTo>
                  <a:cubicBezTo>
                    <a:pt x="13953" y="1"/>
                    <a:pt x="13936" y="3"/>
                    <a:pt x="13919" y="7"/>
                  </a:cubicBezTo>
                  <a:cubicBezTo>
                    <a:pt x="13838" y="7"/>
                    <a:pt x="10867" y="496"/>
                    <a:pt x="8628" y="4321"/>
                  </a:cubicBezTo>
                  <a:cubicBezTo>
                    <a:pt x="7489" y="6275"/>
                    <a:pt x="7001" y="8635"/>
                    <a:pt x="5983" y="10670"/>
                  </a:cubicBezTo>
                  <a:cubicBezTo>
                    <a:pt x="5495" y="11728"/>
                    <a:pt x="4844" y="12664"/>
                    <a:pt x="3948" y="13478"/>
                  </a:cubicBezTo>
                  <a:cubicBezTo>
                    <a:pt x="3053" y="14251"/>
                    <a:pt x="1873" y="14943"/>
                    <a:pt x="286" y="15350"/>
                  </a:cubicBezTo>
                  <a:cubicBezTo>
                    <a:pt x="123" y="15391"/>
                    <a:pt x="1" y="15594"/>
                    <a:pt x="41" y="15757"/>
                  </a:cubicBezTo>
                  <a:cubicBezTo>
                    <a:pt x="75" y="15927"/>
                    <a:pt x="222" y="16011"/>
                    <a:pt x="365" y="16011"/>
                  </a:cubicBezTo>
                  <a:cubicBezTo>
                    <a:pt x="393" y="16011"/>
                    <a:pt x="421" y="16008"/>
                    <a:pt x="448" y="16001"/>
                  </a:cubicBezTo>
                  <a:cubicBezTo>
                    <a:pt x="2158" y="15554"/>
                    <a:pt x="3419" y="14862"/>
                    <a:pt x="4396" y="13966"/>
                  </a:cubicBezTo>
                  <a:cubicBezTo>
                    <a:pt x="5861" y="12664"/>
                    <a:pt x="6675" y="10996"/>
                    <a:pt x="7285" y="9327"/>
                  </a:cubicBezTo>
                  <a:cubicBezTo>
                    <a:pt x="7937" y="7699"/>
                    <a:pt x="8425" y="6030"/>
                    <a:pt x="9198" y="4687"/>
                  </a:cubicBezTo>
                  <a:cubicBezTo>
                    <a:pt x="10256" y="2856"/>
                    <a:pt x="11477" y="1879"/>
                    <a:pt x="12413" y="1310"/>
                  </a:cubicBezTo>
                  <a:cubicBezTo>
                    <a:pt x="12902" y="1065"/>
                    <a:pt x="13309" y="903"/>
                    <a:pt x="13594" y="781"/>
                  </a:cubicBezTo>
                  <a:cubicBezTo>
                    <a:pt x="13716" y="740"/>
                    <a:pt x="13838" y="740"/>
                    <a:pt x="13919" y="699"/>
                  </a:cubicBezTo>
                  <a:lnTo>
                    <a:pt x="14001" y="699"/>
                  </a:lnTo>
                  <a:cubicBezTo>
                    <a:pt x="14204" y="658"/>
                    <a:pt x="14326" y="496"/>
                    <a:pt x="14285" y="292"/>
                  </a:cubicBezTo>
                  <a:cubicBezTo>
                    <a:pt x="14249" y="147"/>
                    <a:pt x="14115" y="1"/>
                    <a:pt x="139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62" name="CustomShape 162"/>
            <p:cNvSpPr/>
            <p:nvPr/>
          </p:nvSpPr>
          <p:spPr>
            <a:xfrm>
              <a:off x="2179440" y="2660760"/>
              <a:ext cx="389520" cy="52560"/>
            </a:xfrm>
            <a:custGeom>
              <a:avLst/>
              <a:gdLst/>
              <a:ahLst/>
              <a:rect l="l" t="t" r="r" b="b"/>
              <a:pathLst>
                <a:path w="19495" h="2653">
                  <a:moveTo>
                    <a:pt x="345" y="1"/>
                  </a:moveTo>
                  <a:cubicBezTo>
                    <a:pt x="172" y="1"/>
                    <a:pt x="41" y="146"/>
                    <a:pt x="41" y="292"/>
                  </a:cubicBezTo>
                  <a:cubicBezTo>
                    <a:pt x="1" y="496"/>
                    <a:pt x="164" y="658"/>
                    <a:pt x="326" y="658"/>
                  </a:cubicBezTo>
                  <a:lnTo>
                    <a:pt x="19088" y="2653"/>
                  </a:lnTo>
                  <a:cubicBezTo>
                    <a:pt x="19291" y="2653"/>
                    <a:pt x="19454" y="2530"/>
                    <a:pt x="19454" y="2327"/>
                  </a:cubicBezTo>
                  <a:cubicBezTo>
                    <a:pt x="19495" y="2164"/>
                    <a:pt x="19373" y="2001"/>
                    <a:pt x="19169" y="1961"/>
                  </a:cubicBezTo>
                  <a:lnTo>
                    <a:pt x="408" y="7"/>
                  </a:lnTo>
                  <a:cubicBezTo>
                    <a:pt x="386" y="3"/>
                    <a:pt x="365" y="1"/>
                    <a:pt x="3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63" name="CustomShape 163"/>
            <p:cNvSpPr/>
            <p:nvPr/>
          </p:nvSpPr>
          <p:spPr>
            <a:xfrm>
              <a:off x="2115720" y="2594520"/>
              <a:ext cx="128160" cy="250920"/>
            </a:xfrm>
            <a:custGeom>
              <a:avLst/>
              <a:gdLst/>
              <a:ahLst/>
              <a:rect l="l" t="t" r="r" b="b"/>
              <a:pathLst>
                <a:path w="6431" h="12565">
                  <a:moveTo>
                    <a:pt x="3253" y="0"/>
                  </a:moveTo>
                  <a:cubicBezTo>
                    <a:pt x="2204" y="0"/>
                    <a:pt x="1341" y="1697"/>
                    <a:pt x="774" y="4815"/>
                  </a:cubicBezTo>
                  <a:cubicBezTo>
                    <a:pt x="0" y="9292"/>
                    <a:pt x="0" y="11652"/>
                    <a:pt x="1710" y="12303"/>
                  </a:cubicBezTo>
                  <a:cubicBezTo>
                    <a:pt x="2216" y="12496"/>
                    <a:pt x="2723" y="12564"/>
                    <a:pt x="3185" y="12564"/>
                  </a:cubicBezTo>
                  <a:cubicBezTo>
                    <a:pt x="4282" y="12564"/>
                    <a:pt x="5128" y="12181"/>
                    <a:pt x="5128" y="12181"/>
                  </a:cubicBezTo>
                  <a:lnTo>
                    <a:pt x="6186" y="7827"/>
                  </a:lnTo>
                  <a:cubicBezTo>
                    <a:pt x="6186" y="7827"/>
                    <a:pt x="6431" y="3228"/>
                    <a:pt x="4721" y="989"/>
                  </a:cubicBezTo>
                  <a:cubicBezTo>
                    <a:pt x="4203" y="322"/>
                    <a:pt x="3710" y="0"/>
                    <a:pt x="32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64" name="CustomShape 164"/>
            <p:cNvSpPr/>
            <p:nvPr/>
          </p:nvSpPr>
          <p:spPr>
            <a:xfrm>
              <a:off x="2115000" y="2587680"/>
              <a:ext cx="130680" cy="264960"/>
            </a:xfrm>
            <a:custGeom>
              <a:avLst/>
              <a:gdLst/>
              <a:ahLst/>
              <a:rect l="l" t="t" r="r" b="b"/>
              <a:pathLst>
                <a:path w="6553" h="13268">
                  <a:moveTo>
                    <a:pt x="3297" y="0"/>
                  </a:moveTo>
                  <a:cubicBezTo>
                    <a:pt x="2931" y="0"/>
                    <a:pt x="2605" y="163"/>
                    <a:pt x="2320" y="407"/>
                  </a:cubicBezTo>
                  <a:cubicBezTo>
                    <a:pt x="1913" y="774"/>
                    <a:pt x="1547" y="1384"/>
                    <a:pt x="1262" y="2157"/>
                  </a:cubicBezTo>
                  <a:cubicBezTo>
                    <a:pt x="937" y="2931"/>
                    <a:pt x="693" y="3948"/>
                    <a:pt x="489" y="5128"/>
                  </a:cubicBezTo>
                  <a:cubicBezTo>
                    <a:pt x="163" y="6919"/>
                    <a:pt x="1" y="8384"/>
                    <a:pt x="1" y="9564"/>
                  </a:cubicBezTo>
                  <a:cubicBezTo>
                    <a:pt x="1" y="10460"/>
                    <a:pt x="82" y="11151"/>
                    <a:pt x="326" y="11721"/>
                  </a:cubicBezTo>
                  <a:cubicBezTo>
                    <a:pt x="611" y="12332"/>
                    <a:pt x="1059" y="12739"/>
                    <a:pt x="1629" y="12983"/>
                  </a:cubicBezTo>
                  <a:cubicBezTo>
                    <a:pt x="2158" y="13186"/>
                    <a:pt x="2727" y="13268"/>
                    <a:pt x="3216" y="13268"/>
                  </a:cubicBezTo>
                  <a:cubicBezTo>
                    <a:pt x="4396" y="13268"/>
                    <a:pt x="5291" y="12820"/>
                    <a:pt x="5291" y="12820"/>
                  </a:cubicBezTo>
                  <a:cubicBezTo>
                    <a:pt x="5454" y="12739"/>
                    <a:pt x="5535" y="12535"/>
                    <a:pt x="5454" y="12372"/>
                  </a:cubicBezTo>
                  <a:cubicBezTo>
                    <a:pt x="5395" y="12253"/>
                    <a:pt x="5270" y="12178"/>
                    <a:pt x="5143" y="12178"/>
                  </a:cubicBezTo>
                  <a:cubicBezTo>
                    <a:pt x="5097" y="12178"/>
                    <a:pt x="5050" y="12188"/>
                    <a:pt x="5006" y="12210"/>
                  </a:cubicBezTo>
                  <a:cubicBezTo>
                    <a:pt x="4925" y="12250"/>
                    <a:pt x="4152" y="12576"/>
                    <a:pt x="3216" y="12576"/>
                  </a:cubicBezTo>
                  <a:cubicBezTo>
                    <a:pt x="2768" y="12576"/>
                    <a:pt x="2320" y="12494"/>
                    <a:pt x="1873" y="12332"/>
                  </a:cubicBezTo>
                  <a:cubicBezTo>
                    <a:pt x="1425" y="12169"/>
                    <a:pt x="1181" y="11884"/>
                    <a:pt x="977" y="11477"/>
                  </a:cubicBezTo>
                  <a:cubicBezTo>
                    <a:pt x="774" y="11029"/>
                    <a:pt x="652" y="10378"/>
                    <a:pt x="652" y="9564"/>
                  </a:cubicBezTo>
                  <a:cubicBezTo>
                    <a:pt x="652" y="8465"/>
                    <a:pt x="855" y="7041"/>
                    <a:pt x="1181" y="5210"/>
                  </a:cubicBezTo>
                  <a:cubicBezTo>
                    <a:pt x="1425" y="3704"/>
                    <a:pt x="1791" y="2524"/>
                    <a:pt x="2158" y="1750"/>
                  </a:cubicBezTo>
                  <a:cubicBezTo>
                    <a:pt x="2361" y="1384"/>
                    <a:pt x="2565" y="1099"/>
                    <a:pt x="2768" y="936"/>
                  </a:cubicBezTo>
                  <a:cubicBezTo>
                    <a:pt x="2972" y="774"/>
                    <a:pt x="3134" y="692"/>
                    <a:pt x="3297" y="692"/>
                  </a:cubicBezTo>
                  <a:cubicBezTo>
                    <a:pt x="3419" y="692"/>
                    <a:pt x="3623" y="733"/>
                    <a:pt x="3826" y="896"/>
                  </a:cubicBezTo>
                  <a:cubicBezTo>
                    <a:pt x="4030" y="1018"/>
                    <a:pt x="4233" y="1262"/>
                    <a:pt x="4477" y="1588"/>
                  </a:cubicBezTo>
                  <a:cubicBezTo>
                    <a:pt x="5088" y="2361"/>
                    <a:pt x="5454" y="3500"/>
                    <a:pt x="5658" y="4640"/>
                  </a:cubicBezTo>
                  <a:cubicBezTo>
                    <a:pt x="5861" y="5739"/>
                    <a:pt x="5902" y="6838"/>
                    <a:pt x="5902" y="7529"/>
                  </a:cubicBezTo>
                  <a:cubicBezTo>
                    <a:pt x="5902" y="7733"/>
                    <a:pt x="5861" y="7896"/>
                    <a:pt x="5861" y="7977"/>
                  </a:cubicBezTo>
                  <a:cubicBezTo>
                    <a:pt x="5861" y="8099"/>
                    <a:pt x="5861" y="8181"/>
                    <a:pt x="5861" y="8181"/>
                  </a:cubicBezTo>
                  <a:cubicBezTo>
                    <a:pt x="5861" y="8343"/>
                    <a:pt x="5983" y="8506"/>
                    <a:pt x="6187" y="8506"/>
                  </a:cubicBezTo>
                  <a:cubicBezTo>
                    <a:pt x="6208" y="8510"/>
                    <a:pt x="6229" y="8512"/>
                    <a:pt x="6250" y="8512"/>
                  </a:cubicBezTo>
                  <a:cubicBezTo>
                    <a:pt x="6423" y="8512"/>
                    <a:pt x="6553" y="8367"/>
                    <a:pt x="6553" y="8221"/>
                  </a:cubicBezTo>
                  <a:cubicBezTo>
                    <a:pt x="6553" y="8221"/>
                    <a:pt x="6553" y="7936"/>
                    <a:pt x="6553" y="7529"/>
                  </a:cubicBezTo>
                  <a:cubicBezTo>
                    <a:pt x="6553" y="6838"/>
                    <a:pt x="6512" y="5698"/>
                    <a:pt x="6309" y="4518"/>
                  </a:cubicBezTo>
                  <a:cubicBezTo>
                    <a:pt x="6105" y="3338"/>
                    <a:pt x="5739" y="2076"/>
                    <a:pt x="5047" y="1140"/>
                  </a:cubicBezTo>
                  <a:cubicBezTo>
                    <a:pt x="4762" y="814"/>
                    <a:pt x="4477" y="530"/>
                    <a:pt x="4192" y="326"/>
                  </a:cubicBezTo>
                  <a:cubicBezTo>
                    <a:pt x="3908" y="123"/>
                    <a:pt x="3623" y="0"/>
                    <a:pt x="3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65" name="CustomShape 165"/>
            <p:cNvSpPr/>
            <p:nvPr/>
          </p:nvSpPr>
          <p:spPr>
            <a:xfrm>
              <a:off x="1195920" y="4763160"/>
              <a:ext cx="2000520" cy="372600"/>
            </a:xfrm>
            <a:custGeom>
              <a:avLst/>
              <a:gdLst/>
              <a:ahLst/>
              <a:rect l="l" t="t" r="r" b="b"/>
              <a:pathLst>
                <a:path w="100035" h="18640">
                  <a:moveTo>
                    <a:pt x="46314" y="0"/>
                  </a:moveTo>
                  <a:cubicBezTo>
                    <a:pt x="45378" y="0"/>
                    <a:pt x="41064" y="1425"/>
                    <a:pt x="31460" y="3541"/>
                  </a:cubicBezTo>
                  <a:cubicBezTo>
                    <a:pt x="29832" y="3892"/>
                    <a:pt x="27988" y="4039"/>
                    <a:pt x="26046" y="4039"/>
                  </a:cubicBezTo>
                  <a:cubicBezTo>
                    <a:pt x="16528" y="4039"/>
                    <a:pt x="4681" y="529"/>
                    <a:pt x="4681" y="529"/>
                  </a:cubicBezTo>
                  <a:cubicBezTo>
                    <a:pt x="4681" y="529"/>
                    <a:pt x="1" y="3988"/>
                    <a:pt x="1" y="10459"/>
                  </a:cubicBezTo>
                  <a:cubicBezTo>
                    <a:pt x="1" y="14529"/>
                    <a:pt x="367" y="17948"/>
                    <a:pt x="855" y="18639"/>
                  </a:cubicBezTo>
                  <a:lnTo>
                    <a:pt x="100034" y="18639"/>
                  </a:lnTo>
                  <a:cubicBezTo>
                    <a:pt x="98447" y="17093"/>
                    <a:pt x="94255" y="13390"/>
                    <a:pt x="89046" y="12169"/>
                  </a:cubicBezTo>
                  <a:cubicBezTo>
                    <a:pt x="82290" y="10541"/>
                    <a:pt x="52866" y="7204"/>
                    <a:pt x="52866" y="7204"/>
                  </a:cubicBezTo>
                  <a:lnTo>
                    <a:pt x="51442" y="1302"/>
                  </a:lnTo>
                  <a:cubicBezTo>
                    <a:pt x="51442" y="1302"/>
                    <a:pt x="47291" y="0"/>
                    <a:pt x="463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66" name="CustomShape 166"/>
            <p:cNvSpPr/>
            <p:nvPr/>
          </p:nvSpPr>
          <p:spPr>
            <a:xfrm>
              <a:off x="1189440" y="4756680"/>
              <a:ext cx="2014200" cy="386280"/>
            </a:xfrm>
            <a:custGeom>
              <a:avLst/>
              <a:gdLst/>
              <a:ahLst/>
              <a:rect l="l" t="t" r="r" b="b"/>
              <a:pathLst>
                <a:path w="100726" h="19332">
                  <a:moveTo>
                    <a:pt x="46639" y="652"/>
                  </a:moveTo>
                  <a:cubicBezTo>
                    <a:pt x="46842" y="652"/>
                    <a:pt x="47249" y="733"/>
                    <a:pt x="47778" y="855"/>
                  </a:cubicBezTo>
                  <a:cubicBezTo>
                    <a:pt x="48552" y="1018"/>
                    <a:pt x="49528" y="1303"/>
                    <a:pt x="50302" y="1547"/>
                  </a:cubicBezTo>
                  <a:cubicBezTo>
                    <a:pt x="50809" y="1681"/>
                    <a:pt x="51246" y="1797"/>
                    <a:pt x="51487" y="1861"/>
                  </a:cubicBezTo>
                  <a:lnTo>
                    <a:pt x="51487" y="1861"/>
                  </a:lnTo>
                  <a:lnTo>
                    <a:pt x="52866" y="7611"/>
                  </a:lnTo>
                  <a:cubicBezTo>
                    <a:pt x="52906" y="7733"/>
                    <a:pt x="53028" y="7855"/>
                    <a:pt x="53151" y="7855"/>
                  </a:cubicBezTo>
                  <a:cubicBezTo>
                    <a:pt x="53151" y="7855"/>
                    <a:pt x="53639" y="7896"/>
                    <a:pt x="54453" y="8018"/>
                  </a:cubicBezTo>
                  <a:cubicBezTo>
                    <a:pt x="57302" y="8343"/>
                    <a:pt x="64546" y="9198"/>
                    <a:pt x="71830" y="10134"/>
                  </a:cubicBezTo>
                  <a:cubicBezTo>
                    <a:pt x="79075" y="11070"/>
                    <a:pt x="86359" y="12128"/>
                    <a:pt x="89290" y="12820"/>
                  </a:cubicBezTo>
                  <a:cubicBezTo>
                    <a:pt x="93862" y="13909"/>
                    <a:pt x="97658" y="16907"/>
                    <a:pt x="99523" y="18640"/>
                  </a:cubicBezTo>
                  <a:lnTo>
                    <a:pt x="1383" y="18640"/>
                  </a:lnTo>
                  <a:cubicBezTo>
                    <a:pt x="1314" y="18474"/>
                    <a:pt x="1237" y="18221"/>
                    <a:pt x="1180" y="17907"/>
                  </a:cubicBezTo>
                  <a:cubicBezTo>
                    <a:pt x="895" y="16483"/>
                    <a:pt x="651" y="13838"/>
                    <a:pt x="651" y="10785"/>
                  </a:cubicBezTo>
                  <a:cubicBezTo>
                    <a:pt x="651" y="7652"/>
                    <a:pt x="1791" y="5210"/>
                    <a:pt x="2930" y="3582"/>
                  </a:cubicBezTo>
                  <a:cubicBezTo>
                    <a:pt x="3500" y="2768"/>
                    <a:pt x="4070" y="2158"/>
                    <a:pt x="4517" y="1710"/>
                  </a:cubicBezTo>
                  <a:cubicBezTo>
                    <a:pt x="4721" y="1506"/>
                    <a:pt x="4884" y="1344"/>
                    <a:pt x="5006" y="1262"/>
                  </a:cubicBezTo>
                  <a:lnTo>
                    <a:pt x="5052" y="1227"/>
                  </a:lnTo>
                  <a:lnTo>
                    <a:pt x="5052" y="1227"/>
                  </a:lnTo>
                  <a:cubicBezTo>
                    <a:pt x="6529" y="1642"/>
                    <a:pt x="17422" y="4681"/>
                    <a:pt x="26372" y="4681"/>
                  </a:cubicBezTo>
                  <a:cubicBezTo>
                    <a:pt x="28325" y="4681"/>
                    <a:pt x="30197" y="4518"/>
                    <a:pt x="31866" y="4192"/>
                  </a:cubicBezTo>
                  <a:cubicBezTo>
                    <a:pt x="36668" y="3134"/>
                    <a:pt x="40127" y="2239"/>
                    <a:pt x="42529" y="1628"/>
                  </a:cubicBezTo>
                  <a:cubicBezTo>
                    <a:pt x="43749" y="1344"/>
                    <a:pt x="44686" y="1099"/>
                    <a:pt x="45337" y="896"/>
                  </a:cubicBezTo>
                  <a:cubicBezTo>
                    <a:pt x="46029" y="733"/>
                    <a:pt x="46476" y="652"/>
                    <a:pt x="46639" y="652"/>
                  </a:cubicBezTo>
                  <a:close/>
                  <a:moveTo>
                    <a:pt x="46639" y="1"/>
                  </a:moveTo>
                  <a:cubicBezTo>
                    <a:pt x="46354" y="1"/>
                    <a:pt x="45906" y="82"/>
                    <a:pt x="45174" y="245"/>
                  </a:cubicBezTo>
                  <a:cubicBezTo>
                    <a:pt x="43098" y="774"/>
                    <a:pt x="38907" y="1954"/>
                    <a:pt x="31703" y="3501"/>
                  </a:cubicBezTo>
                  <a:cubicBezTo>
                    <a:pt x="30116" y="3867"/>
                    <a:pt x="28285" y="3989"/>
                    <a:pt x="26372" y="3989"/>
                  </a:cubicBezTo>
                  <a:cubicBezTo>
                    <a:pt x="21651" y="3989"/>
                    <a:pt x="16320" y="3134"/>
                    <a:pt x="12169" y="2280"/>
                  </a:cubicBezTo>
                  <a:cubicBezTo>
                    <a:pt x="10093" y="1832"/>
                    <a:pt x="8343" y="1384"/>
                    <a:pt x="7081" y="1059"/>
                  </a:cubicBezTo>
                  <a:cubicBezTo>
                    <a:pt x="6471" y="896"/>
                    <a:pt x="5942" y="774"/>
                    <a:pt x="5616" y="652"/>
                  </a:cubicBezTo>
                  <a:cubicBezTo>
                    <a:pt x="5291" y="570"/>
                    <a:pt x="5087" y="530"/>
                    <a:pt x="5087" y="530"/>
                  </a:cubicBezTo>
                  <a:cubicBezTo>
                    <a:pt x="5054" y="513"/>
                    <a:pt x="5013" y="503"/>
                    <a:pt x="4971" y="503"/>
                  </a:cubicBezTo>
                  <a:cubicBezTo>
                    <a:pt x="4912" y="503"/>
                    <a:pt x="4850" y="523"/>
                    <a:pt x="4802" y="570"/>
                  </a:cubicBezTo>
                  <a:cubicBezTo>
                    <a:pt x="4762" y="570"/>
                    <a:pt x="3581" y="1466"/>
                    <a:pt x="2401" y="3216"/>
                  </a:cubicBezTo>
                  <a:cubicBezTo>
                    <a:pt x="1180" y="4925"/>
                    <a:pt x="0" y="7489"/>
                    <a:pt x="0" y="10785"/>
                  </a:cubicBezTo>
                  <a:cubicBezTo>
                    <a:pt x="0" y="12861"/>
                    <a:pt x="82" y="14692"/>
                    <a:pt x="244" y="16157"/>
                  </a:cubicBezTo>
                  <a:cubicBezTo>
                    <a:pt x="326" y="16890"/>
                    <a:pt x="407" y="17541"/>
                    <a:pt x="529" y="18029"/>
                  </a:cubicBezTo>
                  <a:cubicBezTo>
                    <a:pt x="611" y="18518"/>
                    <a:pt x="733" y="18884"/>
                    <a:pt x="895" y="19169"/>
                  </a:cubicBezTo>
                  <a:cubicBezTo>
                    <a:pt x="936" y="19250"/>
                    <a:pt x="1058" y="19332"/>
                    <a:pt x="1180" y="19332"/>
                  </a:cubicBezTo>
                  <a:lnTo>
                    <a:pt x="100359" y="19332"/>
                  </a:lnTo>
                  <a:cubicBezTo>
                    <a:pt x="100481" y="19332"/>
                    <a:pt x="100603" y="19210"/>
                    <a:pt x="100644" y="19088"/>
                  </a:cubicBezTo>
                  <a:cubicBezTo>
                    <a:pt x="100725" y="18965"/>
                    <a:pt x="100685" y="18843"/>
                    <a:pt x="100563" y="18721"/>
                  </a:cubicBezTo>
                  <a:cubicBezTo>
                    <a:pt x="98975" y="17134"/>
                    <a:pt x="94784" y="13431"/>
                    <a:pt x="89412" y="12169"/>
                  </a:cubicBezTo>
                  <a:cubicBezTo>
                    <a:pt x="86034" y="11355"/>
                    <a:pt x="76999" y="10093"/>
                    <a:pt x="68819" y="9076"/>
                  </a:cubicBezTo>
                  <a:cubicBezTo>
                    <a:pt x="61526" y="8137"/>
                    <a:pt x="54907" y="7391"/>
                    <a:pt x="53504" y="7234"/>
                  </a:cubicBezTo>
                  <a:lnTo>
                    <a:pt x="53504" y="7234"/>
                  </a:lnTo>
                  <a:lnTo>
                    <a:pt x="52092" y="1547"/>
                  </a:lnTo>
                  <a:cubicBezTo>
                    <a:pt x="52052" y="1425"/>
                    <a:pt x="51970" y="1303"/>
                    <a:pt x="51848" y="1303"/>
                  </a:cubicBezTo>
                  <a:cubicBezTo>
                    <a:pt x="51848" y="1303"/>
                    <a:pt x="50831" y="977"/>
                    <a:pt x="49651" y="652"/>
                  </a:cubicBezTo>
                  <a:cubicBezTo>
                    <a:pt x="49081" y="489"/>
                    <a:pt x="48470" y="326"/>
                    <a:pt x="47941" y="204"/>
                  </a:cubicBezTo>
                  <a:cubicBezTo>
                    <a:pt x="47412" y="82"/>
                    <a:pt x="46965" y="1"/>
                    <a:pt x="466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67" name="CustomShape 167"/>
            <p:cNvSpPr/>
            <p:nvPr/>
          </p:nvSpPr>
          <p:spPr>
            <a:xfrm>
              <a:off x="1206000" y="3074400"/>
              <a:ext cx="1124640" cy="1873080"/>
            </a:xfrm>
            <a:custGeom>
              <a:avLst/>
              <a:gdLst/>
              <a:ahLst/>
              <a:rect l="l" t="t" r="r" b="b"/>
              <a:pathLst>
                <a:path w="56244" h="93664">
                  <a:moveTo>
                    <a:pt x="27796" y="0"/>
                  </a:moveTo>
                  <a:cubicBezTo>
                    <a:pt x="27796" y="0"/>
                    <a:pt x="27593" y="122"/>
                    <a:pt x="27308" y="326"/>
                  </a:cubicBezTo>
                  <a:cubicBezTo>
                    <a:pt x="25436" y="1588"/>
                    <a:pt x="18639" y="6308"/>
                    <a:pt x="13471" y="10378"/>
                  </a:cubicBezTo>
                  <a:cubicBezTo>
                    <a:pt x="7448" y="15099"/>
                    <a:pt x="7041" y="23890"/>
                    <a:pt x="6796" y="30686"/>
                  </a:cubicBezTo>
                  <a:cubicBezTo>
                    <a:pt x="6512" y="37523"/>
                    <a:pt x="2116" y="80011"/>
                    <a:pt x="1058" y="85261"/>
                  </a:cubicBezTo>
                  <a:cubicBezTo>
                    <a:pt x="0" y="90511"/>
                    <a:pt x="9401" y="91854"/>
                    <a:pt x="18477" y="93156"/>
                  </a:cubicBezTo>
                  <a:cubicBezTo>
                    <a:pt x="20817" y="93504"/>
                    <a:pt x="23335" y="93664"/>
                    <a:pt x="25880" y="93664"/>
                  </a:cubicBezTo>
                  <a:cubicBezTo>
                    <a:pt x="33159" y="93664"/>
                    <a:pt x="40657" y="92359"/>
                    <a:pt x="44848" y="90430"/>
                  </a:cubicBezTo>
                  <a:cubicBezTo>
                    <a:pt x="50505" y="87784"/>
                    <a:pt x="51807" y="87906"/>
                    <a:pt x="51807" y="85058"/>
                  </a:cubicBezTo>
                  <a:cubicBezTo>
                    <a:pt x="51807" y="82168"/>
                    <a:pt x="51930" y="75575"/>
                    <a:pt x="51930" y="75046"/>
                  </a:cubicBezTo>
                  <a:cubicBezTo>
                    <a:pt x="51930" y="74558"/>
                    <a:pt x="55999" y="42366"/>
                    <a:pt x="55755" y="32924"/>
                  </a:cubicBezTo>
                  <a:cubicBezTo>
                    <a:pt x="55470" y="23483"/>
                    <a:pt x="56243" y="18355"/>
                    <a:pt x="54046" y="13634"/>
                  </a:cubicBezTo>
                  <a:cubicBezTo>
                    <a:pt x="51807" y="8913"/>
                    <a:pt x="46151" y="5250"/>
                    <a:pt x="38662" y="2768"/>
                  </a:cubicBezTo>
                  <a:cubicBezTo>
                    <a:pt x="31174" y="245"/>
                    <a:pt x="27796" y="0"/>
                    <a:pt x="277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68" name="CustomShape 168"/>
            <p:cNvSpPr/>
            <p:nvPr/>
          </p:nvSpPr>
          <p:spPr>
            <a:xfrm>
              <a:off x="1232640" y="3106080"/>
              <a:ext cx="1011240" cy="1834200"/>
            </a:xfrm>
            <a:custGeom>
              <a:avLst/>
              <a:gdLst/>
              <a:ahLst/>
              <a:rect l="l" t="t" r="r" b="b"/>
              <a:pathLst>
                <a:path w="50587" h="91733">
                  <a:moveTo>
                    <a:pt x="24744" y="1"/>
                  </a:moveTo>
                  <a:cubicBezTo>
                    <a:pt x="21976" y="1913"/>
                    <a:pt x="16604" y="5698"/>
                    <a:pt x="12331" y="9035"/>
                  </a:cubicBezTo>
                  <a:cubicBezTo>
                    <a:pt x="9401" y="11355"/>
                    <a:pt x="7814" y="14652"/>
                    <a:pt x="6959" y="18233"/>
                  </a:cubicBezTo>
                  <a:cubicBezTo>
                    <a:pt x="6064" y="21855"/>
                    <a:pt x="5901" y="25721"/>
                    <a:pt x="5779" y="29140"/>
                  </a:cubicBezTo>
                  <a:cubicBezTo>
                    <a:pt x="5698" y="31704"/>
                    <a:pt x="5006" y="39273"/>
                    <a:pt x="4110" y="48023"/>
                  </a:cubicBezTo>
                  <a:cubicBezTo>
                    <a:pt x="3256" y="56773"/>
                    <a:pt x="2198" y="66703"/>
                    <a:pt x="1343" y="73947"/>
                  </a:cubicBezTo>
                  <a:cubicBezTo>
                    <a:pt x="814" y="78790"/>
                    <a:pt x="326" y="82412"/>
                    <a:pt x="41" y="83755"/>
                  </a:cubicBezTo>
                  <a:cubicBezTo>
                    <a:pt x="0" y="84000"/>
                    <a:pt x="0" y="84244"/>
                    <a:pt x="0" y="84447"/>
                  </a:cubicBezTo>
                  <a:cubicBezTo>
                    <a:pt x="0" y="85505"/>
                    <a:pt x="448" y="86319"/>
                    <a:pt x="1384" y="87093"/>
                  </a:cubicBezTo>
                  <a:cubicBezTo>
                    <a:pt x="2279" y="87825"/>
                    <a:pt x="3622" y="88436"/>
                    <a:pt x="5250" y="88965"/>
                  </a:cubicBezTo>
                  <a:cubicBezTo>
                    <a:pt x="8506" y="89982"/>
                    <a:pt x="12860" y="90633"/>
                    <a:pt x="17174" y="91244"/>
                  </a:cubicBezTo>
                  <a:cubicBezTo>
                    <a:pt x="19494" y="91569"/>
                    <a:pt x="21976" y="91732"/>
                    <a:pt x="24459" y="91732"/>
                  </a:cubicBezTo>
                  <a:lnTo>
                    <a:pt x="24744" y="91732"/>
                  </a:lnTo>
                  <a:lnTo>
                    <a:pt x="50587" y="70529"/>
                  </a:lnTo>
                  <a:cubicBezTo>
                    <a:pt x="50587" y="70529"/>
                    <a:pt x="50587" y="70529"/>
                    <a:pt x="50587" y="70488"/>
                  </a:cubicBezTo>
                  <a:cubicBezTo>
                    <a:pt x="47738" y="64913"/>
                    <a:pt x="44848" y="59174"/>
                    <a:pt x="42569" y="54616"/>
                  </a:cubicBezTo>
                  <a:cubicBezTo>
                    <a:pt x="42569" y="54779"/>
                    <a:pt x="42447" y="54901"/>
                    <a:pt x="42284" y="54901"/>
                  </a:cubicBezTo>
                  <a:cubicBezTo>
                    <a:pt x="40941" y="55186"/>
                    <a:pt x="39558" y="55267"/>
                    <a:pt x="38255" y="55267"/>
                  </a:cubicBezTo>
                  <a:cubicBezTo>
                    <a:pt x="33494" y="55267"/>
                    <a:pt x="29465" y="53924"/>
                    <a:pt x="29465" y="53884"/>
                  </a:cubicBezTo>
                  <a:cubicBezTo>
                    <a:pt x="29302" y="53843"/>
                    <a:pt x="29180" y="53640"/>
                    <a:pt x="29261" y="53477"/>
                  </a:cubicBezTo>
                  <a:cubicBezTo>
                    <a:pt x="29302" y="53314"/>
                    <a:pt x="29424" y="53233"/>
                    <a:pt x="29587" y="53233"/>
                  </a:cubicBezTo>
                  <a:cubicBezTo>
                    <a:pt x="29587" y="53233"/>
                    <a:pt x="29628" y="53233"/>
                    <a:pt x="29668" y="53273"/>
                  </a:cubicBezTo>
                  <a:cubicBezTo>
                    <a:pt x="29668" y="53273"/>
                    <a:pt x="29750" y="53273"/>
                    <a:pt x="29872" y="53314"/>
                  </a:cubicBezTo>
                  <a:cubicBezTo>
                    <a:pt x="29953" y="53355"/>
                    <a:pt x="30157" y="53395"/>
                    <a:pt x="30360" y="53477"/>
                  </a:cubicBezTo>
                  <a:cubicBezTo>
                    <a:pt x="30808" y="53599"/>
                    <a:pt x="31418" y="53762"/>
                    <a:pt x="32232" y="53924"/>
                  </a:cubicBezTo>
                  <a:cubicBezTo>
                    <a:pt x="33779" y="54291"/>
                    <a:pt x="35936" y="54616"/>
                    <a:pt x="38255" y="54616"/>
                  </a:cubicBezTo>
                  <a:cubicBezTo>
                    <a:pt x="39517" y="54616"/>
                    <a:pt x="40860" y="54494"/>
                    <a:pt x="42162" y="54250"/>
                  </a:cubicBezTo>
                  <a:lnTo>
                    <a:pt x="42244" y="54250"/>
                  </a:lnTo>
                  <a:cubicBezTo>
                    <a:pt x="42284" y="54250"/>
                    <a:pt x="42366" y="54250"/>
                    <a:pt x="42406" y="54291"/>
                  </a:cubicBezTo>
                  <a:cubicBezTo>
                    <a:pt x="42162" y="53843"/>
                    <a:pt x="41959" y="53355"/>
                    <a:pt x="41715" y="52907"/>
                  </a:cubicBezTo>
                  <a:lnTo>
                    <a:pt x="41633" y="52907"/>
                  </a:lnTo>
                  <a:cubicBezTo>
                    <a:pt x="41552" y="52907"/>
                    <a:pt x="41470" y="52907"/>
                    <a:pt x="41430" y="52866"/>
                  </a:cubicBezTo>
                  <a:cubicBezTo>
                    <a:pt x="35366" y="48186"/>
                    <a:pt x="34104" y="45337"/>
                    <a:pt x="34064" y="45297"/>
                  </a:cubicBezTo>
                  <a:cubicBezTo>
                    <a:pt x="34023" y="45093"/>
                    <a:pt x="34104" y="44890"/>
                    <a:pt x="34267" y="44849"/>
                  </a:cubicBezTo>
                  <a:cubicBezTo>
                    <a:pt x="34308" y="44808"/>
                    <a:pt x="34348" y="44808"/>
                    <a:pt x="34389" y="44808"/>
                  </a:cubicBezTo>
                  <a:cubicBezTo>
                    <a:pt x="34511" y="44808"/>
                    <a:pt x="34633" y="44890"/>
                    <a:pt x="34715" y="45012"/>
                  </a:cubicBezTo>
                  <a:lnTo>
                    <a:pt x="34715" y="45052"/>
                  </a:lnTo>
                  <a:lnTo>
                    <a:pt x="34755" y="45134"/>
                  </a:lnTo>
                  <a:cubicBezTo>
                    <a:pt x="34796" y="45215"/>
                    <a:pt x="34877" y="45337"/>
                    <a:pt x="34959" y="45459"/>
                  </a:cubicBezTo>
                  <a:cubicBezTo>
                    <a:pt x="35162" y="45785"/>
                    <a:pt x="35488" y="46273"/>
                    <a:pt x="36017" y="46924"/>
                  </a:cubicBezTo>
                  <a:cubicBezTo>
                    <a:pt x="36953" y="48064"/>
                    <a:pt x="38540" y="49733"/>
                    <a:pt x="41145" y="51767"/>
                  </a:cubicBezTo>
                  <a:cubicBezTo>
                    <a:pt x="39313" y="48064"/>
                    <a:pt x="38093" y="45581"/>
                    <a:pt x="37970" y="45256"/>
                  </a:cubicBezTo>
                  <a:cubicBezTo>
                    <a:pt x="37686" y="44320"/>
                    <a:pt x="36872" y="41145"/>
                    <a:pt x="36872" y="37930"/>
                  </a:cubicBezTo>
                  <a:cubicBezTo>
                    <a:pt x="36872" y="36709"/>
                    <a:pt x="36994" y="35489"/>
                    <a:pt x="37319" y="34349"/>
                  </a:cubicBezTo>
                  <a:cubicBezTo>
                    <a:pt x="38499" y="30442"/>
                    <a:pt x="42203" y="25436"/>
                    <a:pt x="42203" y="25436"/>
                  </a:cubicBezTo>
                  <a:lnTo>
                    <a:pt x="47494" y="15832"/>
                  </a:lnTo>
                  <a:cubicBezTo>
                    <a:pt x="44685" y="11233"/>
                    <a:pt x="39029" y="4844"/>
                    <a:pt x="39029" y="4844"/>
                  </a:cubicBezTo>
                  <a:cubicBezTo>
                    <a:pt x="39029" y="4844"/>
                    <a:pt x="39558" y="4681"/>
                    <a:pt x="39720" y="4314"/>
                  </a:cubicBezTo>
                  <a:cubicBezTo>
                    <a:pt x="34877" y="2483"/>
                    <a:pt x="26901" y="489"/>
                    <a:pt x="24744" y="1"/>
                  </a:cubicBezTo>
                  <a:close/>
                </a:path>
              </a:pathLst>
            </a:custGeom>
            <a:solidFill>
              <a:schemeClr val="accent5"/>
            </a:solidFill>
            <a:ln w="9360">
              <a:solidFill>
                <a:schemeClr val="accent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69" name="CustomShape 169"/>
            <p:cNvSpPr/>
            <p:nvPr/>
          </p:nvSpPr>
          <p:spPr>
            <a:xfrm>
              <a:off x="1576080" y="3612240"/>
              <a:ext cx="151200" cy="394920"/>
            </a:xfrm>
            <a:custGeom>
              <a:avLst/>
              <a:gdLst/>
              <a:ahLst/>
              <a:rect l="l" t="t" r="r" b="b"/>
              <a:pathLst>
                <a:path w="7570" h="19769">
                  <a:moveTo>
                    <a:pt x="326" y="0"/>
                  </a:moveTo>
                  <a:cubicBezTo>
                    <a:pt x="122" y="41"/>
                    <a:pt x="0" y="204"/>
                    <a:pt x="0" y="367"/>
                  </a:cubicBezTo>
                  <a:cubicBezTo>
                    <a:pt x="0" y="407"/>
                    <a:pt x="1221" y="12087"/>
                    <a:pt x="6919" y="19616"/>
                  </a:cubicBezTo>
                  <a:cubicBezTo>
                    <a:pt x="6968" y="19715"/>
                    <a:pt x="7077" y="19769"/>
                    <a:pt x="7182" y="19769"/>
                  </a:cubicBezTo>
                  <a:cubicBezTo>
                    <a:pt x="7251" y="19769"/>
                    <a:pt x="7318" y="19746"/>
                    <a:pt x="7366" y="19698"/>
                  </a:cubicBezTo>
                  <a:cubicBezTo>
                    <a:pt x="7529" y="19576"/>
                    <a:pt x="7570" y="19372"/>
                    <a:pt x="7448" y="19209"/>
                  </a:cubicBezTo>
                  <a:cubicBezTo>
                    <a:pt x="4680" y="15587"/>
                    <a:pt x="2971" y="10826"/>
                    <a:pt x="1994" y="7000"/>
                  </a:cubicBezTo>
                  <a:cubicBezTo>
                    <a:pt x="1465" y="5087"/>
                    <a:pt x="1140" y="3419"/>
                    <a:pt x="936" y="2239"/>
                  </a:cubicBezTo>
                  <a:cubicBezTo>
                    <a:pt x="855" y="1628"/>
                    <a:pt x="773" y="1140"/>
                    <a:pt x="733" y="814"/>
                  </a:cubicBezTo>
                  <a:cubicBezTo>
                    <a:pt x="692" y="489"/>
                    <a:pt x="692" y="326"/>
                    <a:pt x="692" y="326"/>
                  </a:cubicBezTo>
                  <a:cubicBezTo>
                    <a:pt x="651" y="122"/>
                    <a:pt x="489" y="0"/>
                    <a:pt x="3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70" name="CustomShape 170"/>
            <p:cNvSpPr/>
            <p:nvPr/>
          </p:nvSpPr>
          <p:spPr>
            <a:xfrm>
              <a:off x="1913040" y="4002480"/>
              <a:ext cx="159120" cy="161640"/>
            </a:xfrm>
            <a:custGeom>
              <a:avLst/>
              <a:gdLst/>
              <a:ahLst/>
              <a:rect l="l" t="t" r="r" b="b"/>
              <a:pathLst>
                <a:path w="7978" h="8104">
                  <a:moveTo>
                    <a:pt x="381" y="1"/>
                  </a:moveTo>
                  <a:cubicBezTo>
                    <a:pt x="335" y="1"/>
                    <a:pt x="289" y="11"/>
                    <a:pt x="245" y="33"/>
                  </a:cubicBezTo>
                  <a:cubicBezTo>
                    <a:pt x="82" y="74"/>
                    <a:pt x="1" y="277"/>
                    <a:pt x="42" y="481"/>
                  </a:cubicBezTo>
                  <a:cubicBezTo>
                    <a:pt x="82" y="521"/>
                    <a:pt x="1344" y="3370"/>
                    <a:pt x="7408" y="8050"/>
                  </a:cubicBezTo>
                  <a:cubicBezTo>
                    <a:pt x="7458" y="8084"/>
                    <a:pt x="7530" y="8104"/>
                    <a:pt x="7602" y="8104"/>
                  </a:cubicBezTo>
                  <a:cubicBezTo>
                    <a:pt x="7704" y="8104"/>
                    <a:pt x="7808" y="8064"/>
                    <a:pt x="7855" y="7969"/>
                  </a:cubicBezTo>
                  <a:cubicBezTo>
                    <a:pt x="7977" y="7806"/>
                    <a:pt x="7937" y="7603"/>
                    <a:pt x="7815" y="7481"/>
                  </a:cubicBezTo>
                  <a:cubicBezTo>
                    <a:pt x="4803" y="5201"/>
                    <a:pt x="3012" y="3370"/>
                    <a:pt x="1995" y="2108"/>
                  </a:cubicBezTo>
                  <a:cubicBezTo>
                    <a:pt x="1466" y="1457"/>
                    <a:pt x="1140" y="969"/>
                    <a:pt x="937" y="643"/>
                  </a:cubicBezTo>
                  <a:cubicBezTo>
                    <a:pt x="855" y="521"/>
                    <a:pt x="774" y="399"/>
                    <a:pt x="733" y="318"/>
                  </a:cubicBezTo>
                  <a:lnTo>
                    <a:pt x="693" y="236"/>
                  </a:lnTo>
                  <a:lnTo>
                    <a:pt x="693" y="196"/>
                  </a:lnTo>
                  <a:cubicBezTo>
                    <a:pt x="633" y="77"/>
                    <a:pt x="508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71" name="CustomShape 171"/>
            <p:cNvSpPr/>
            <p:nvPr/>
          </p:nvSpPr>
          <p:spPr>
            <a:xfrm>
              <a:off x="1816200" y="4170960"/>
              <a:ext cx="268200" cy="39960"/>
            </a:xfrm>
            <a:custGeom>
              <a:avLst/>
              <a:gdLst/>
              <a:ahLst/>
              <a:rect l="l" t="t" r="r" b="b"/>
              <a:pathLst>
                <a:path w="13431" h="2021">
                  <a:moveTo>
                    <a:pt x="378" y="0"/>
                  </a:moveTo>
                  <a:cubicBezTo>
                    <a:pt x="245" y="0"/>
                    <a:pt x="114" y="103"/>
                    <a:pt x="82" y="230"/>
                  </a:cubicBezTo>
                  <a:cubicBezTo>
                    <a:pt x="1" y="393"/>
                    <a:pt x="123" y="596"/>
                    <a:pt x="286" y="637"/>
                  </a:cubicBezTo>
                  <a:cubicBezTo>
                    <a:pt x="286" y="677"/>
                    <a:pt x="4315" y="2020"/>
                    <a:pt x="9076" y="2020"/>
                  </a:cubicBezTo>
                  <a:cubicBezTo>
                    <a:pt x="10379" y="2020"/>
                    <a:pt x="11762" y="1939"/>
                    <a:pt x="13105" y="1654"/>
                  </a:cubicBezTo>
                  <a:cubicBezTo>
                    <a:pt x="13309" y="1654"/>
                    <a:pt x="13431" y="1451"/>
                    <a:pt x="13390" y="1288"/>
                  </a:cubicBezTo>
                  <a:cubicBezTo>
                    <a:pt x="13355" y="1111"/>
                    <a:pt x="13227" y="995"/>
                    <a:pt x="13060" y="995"/>
                  </a:cubicBezTo>
                  <a:cubicBezTo>
                    <a:pt x="13035" y="995"/>
                    <a:pt x="13010" y="998"/>
                    <a:pt x="12983" y="1003"/>
                  </a:cubicBezTo>
                  <a:cubicBezTo>
                    <a:pt x="11681" y="1247"/>
                    <a:pt x="10338" y="1369"/>
                    <a:pt x="9076" y="1369"/>
                  </a:cubicBezTo>
                  <a:cubicBezTo>
                    <a:pt x="6757" y="1369"/>
                    <a:pt x="4600" y="1044"/>
                    <a:pt x="3053" y="677"/>
                  </a:cubicBezTo>
                  <a:cubicBezTo>
                    <a:pt x="2239" y="515"/>
                    <a:pt x="1629" y="352"/>
                    <a:pt x="1181" y="230"/>
                  </a:cubicBezTo>
                  <a:cubicBezTo>
                    <a:pt x="978" y="148"/>
                    <a:pt x="774" y="108"/>
                    <a:pt x="693" y="67"/>
                  </a:cubicBezTo>
                  <a:cubicBezTo>
                    <a:pt x="571" y="26"/>
                    <a:pt x="489" y="26"/>
                    <a:pt x="489" y="26"/>
                  </a:cubicBezTo>
                  <a:cubicBezTo>
                    <a:pt x="454" y="8"/>
                    <a:pt x="416" y="0"/>
                    <a:pt x="3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72" name="CustomShape 172"/>
            <p:cNvSpPr/>
            <p:nvPr/>
          </p:nvSpPr>
          <p:spPr>
            <a:xfrm>
              <a:off x="1776600" y="4669200"/>
              <a:ext cx="384840" cy="282600"/>
            </a:xfrm>
            <a:custGeom>
              <a:avLst/>
              <a:gdLst/>
              <a:ahLst/>
              <a:rect l="l" t="t" r="r" b="b"/>
              <a:pathLst>
                <a:path w="19251" h="14145">
                  <a:moveTo>
                    <a:pt x="18884" y="1"/>
                  </a:moveTo>
                  <a:cubicBezTo>
                    <a:pt x="18777" y="1"/>
                    <a:pt x="18673" y="54"/>
                    <a:pt x="18599" y="153"/>
                  </a:cubicBezTo>
                  <a:cubicBezTo>
                    <a:pt x="16035" y="3409"/>
                    <a:pt x="11437" y="6746"/>
                    <a:pt x="7489" y="9269"/>
                  </a:cubicBezTo>
                  <a:cubicBezTo>
                    <a:pt x="5495" y="10531"/>
                    <a:pt x="3663" y="11589"/>
                    <a:pt x="2361" y="12322"/>
                  </a:cubicBezTo>
                  <a:cubicBezTo>
                    <a:pt x="1710" y="12728"/>
                    <a:pt x="1181" y="13013"/>
                    <a:pt x="815" y="13217"/>
                  </a:cubicBezTo>
                  <a:cubicBezTo>
                    <a:pt x="408" y="13380"/>
                    <a:pt x="204" y="13502"/>
                    <a:pt x="204" y="13502"/>
                  </a:cubicBezTo>
                  <a:cubicBezTo>
                    <a:pt x="41" y="13583"/>
                    <a:pt x="1" y="13787"/>
                    <a:pt x="82" y="13949"/>
                  </a:cubicBezTo>
                  <a:cubicBezTo>
                    <a:pt x="142" y="14069"/>
                    <a:pt x="267" y="14144"/>
                    <a:pt x="393" y="14144"/>
                  </a:cubicBezTo>
                  <a:cubicBezTo>
                    <a:pt x="440" y="14144"/>
                    <a:pt x="486" y="14134"/>
                    <a:pt x="530" y="14112"/>
                  </a:cubicBezTo>
                  <a:cubicBezTo>
                    <a:pt x="530" y="14112"/>
                    <a:pt x="3867" y="12403"/>
                    <a:pt x="7855" y="9839"/>
                  </a:cubicBezTo>
                  <a:cubicBezTo>
                    <a:pt x="11844" y="7316"/>
                    <a:pt x="16442" y="3938"/>
                    <a:pt x="19128" y="560"/>
                  </a:cubicBezTo>
                  <a:cubicBezTo>
                    <a:pt x="19250" y="397"/>
                    <a:pt x="19210" y="194"/>
                    <a:pt x="19088" y="72"/>
                  </a:cubicBezTo>
                  <a:cubicBezTo>
                    <a:pt x="19023" y="23"/>
                    <a:pt x="18953" y="1"/>
                    <a:pt x="188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73" name="CustomShape 173"/>
            <p:cNvSpPr/>
            <p:nvPr/>
          </p:nvSpPr>
          <p:spPr>
            <a:xfrm>
              <a:off x="1218960" y="3067560"/>
              <a:ext cx="1108080" cy="1886760"/>
            </a:xfrm>
            <a:custGeom>
              <a:avLst/>
              <a:gdLst/>
              <a:ahLst/>
              <a:rect l="l" t="t" r="r" b="b"/>
              <a:pathLst>
                <a:path w="55430" h="94354">
                  <a:moveTo>
                    <a:pt x="27219" y="694"/>
                  </a:moveTo>
                  <a:cubicBezTo>
                    <a:pt x="27233" y="699"/>
                    <a:pt x="27249" y="704"/>
                    <a:pt x="27267" y="710"/>
                  </a:cubicBezTo>
                  <a:cubicBezTo>
                    <a:pt x="28000" y="791"/>
                    <a:pt x="31378" y="1239"/>
                    <a:pt x="37930" y="3396"/>
                  </a:cubicBezTo>
                  <a:cubicBezTo>
                    <a:pt x="45337" y="5878"/>
                    <a:pt x="50912" y="9541"/>
                    <a:pt x="53069" y="14140"/>
                  </a:cubicBezTo>
                  <a:cubicBezTo>
                    <a:pt x="54575" y="17355"/>
                    <a:pt x="54697" y="20773"/>
                    <a:pt x="54697" y="25779"/>
                  </a:cubicBezTo>
                  <a:cubicBezTo>
                    <a:pt x="54697" y="26430"/>
                    <a:pt x="54697" y="27081"/>
                    <a:pt x="54697" y="27773"/>
                  </a:cubicBezTo>
                  <a:cubicBezTo>
                    <a:pt x="54697" y="29442"/>
                    <a:pt x="54697" y="31273"/>
                    <a:pt x="54738" y="33267"/>
                  </a:cubicBezTo>
                  <a:cubicBezTo>
                    <a:pt x="54738" y="33593"/>
                    <a:pt x="54738" y="33878"/>
                    <a:pt x="54738" y="34244"/>
                  </a:cubicBezTo>
                  <a:cubicBezTo>
                    <a:pt x="54778" y="39413"/>
                    <a:pt x="53802" y="49587"/>
                    <a:pt x="52866" y="58500"/>
                  </a:cubicBezTo>
                  <a:cubicBezTo>
                    <a:pt x="52377" y="62976"/>
                    <a:pt x="51889" y="67128"/>
                    <a:pt x="51523" y="70180"/>
                  </a:cubicBezTo>
                  <a:cubicBezTo>
                    <a:pt x="51360" y="71726"/>
                    <a:pt x="51197" y="72988"/>
                    <a:pt x="51116" y="73883"/>
                  </a:cubicBezTo>
                  <a:cubicBezTo>
                    <a:pt x="51034" y="74331"/>
                    <a:pt x="50994" y="74697"/>
                    <a:pt x="50994" y="74941"/>
                  </a:cubicBezTo>
                  <a:cubicBezTo>
                    <a:pt x="50953" y="75063"/>
                    <a:pt x="50953" y="75145"/>
                    <a:pt x="50953" y="75226"/>
                  </a:cubicBezTo>
                  <a:cubicBezTo>
                    <a:pt x="50953" y="75308"/>
                    <a:pt x="50953" y="75348"/>
                    <a:pt x="50953" y="75389"/>
                  </a:cubicBezTo>
                  <a:cubicBezTo>
                    <a:pt x="50953" y="75918"/>
                    <a:pt x="50790" y="82470"/>
                    <a:pt x="50790" y="85401"/>
                  </a:cubicBezTo>
                  <a:cubicBezTo>
                    <a:pt x="50790" y="86092"/>
                    <a:pt x="50709" y="86540"/>
                    <a:pt x="50546" y="86906"/>
                  </a:cubicBezTo>
                  <a:cubicBezTo>
                    <a:pt x="50424" y="87191"/>
                    <a:pt x="50220" y="87435"/>
                    <a:pt x="49936" y="87639"/>
                  </a:cubicBezTo>
                  <a:cubicBezTo>
                    <a:pt x="49040" y="88371"/>
                    <a:pt x="47250" y="88982"/>
                    <a:pt x="44034" y="90447"/>
                  </a:cubicBezTo>
                  <a:cubicBezTo>
                    <a:pt x="39924" y="92360"/>
                    <a:pt x="32436" y="93662"/>
                    <a:pt x="25151" y="93662"/>
                  </a:cubicBezTo>
                  <a:cubicBezTo>
                    <a:pt x="22668" y="93662"/>
                    <a:pt x="20186" y="93499"/>
                    <a:pt x="17866" y="93174"/>
                  </a:cubicBezTo>
                  <a:cubicBezTo>
                    <a:pt x="13552" y="92563"/>
                    <a:pt x="9198" y="91912"/>
                    <a:pt x="5942" y="90895"/>
                  </a:cubicBezTo>
                  <a:cubicBezTo>
                    <a:pt x="4314" y="90366"/>
                    <a:pt x="2971" y="89755"/>
                    <a:pt x="2076" y="89023"/>
                  </a:cubicBezTo>
                  <a:cubicBezTo>
                    <a:pt x="1140" y="88249"/>
                    <a:pt x="692" y="87435"/>
                    <a:pt x="692" y="86377"/>
                  </a:cubicBezTo>
                  <a:cubicBezTo>
                    <a:pt x="692" y="86174"/>
                    <a:pt x="692" y="85930"/>
                    <a:pt x="733" y="85685"/>
                  </a:cubicBezTo>
                  <a:cubicBezTo>
                    <a:pt x="1018" y="84342"/>
                    <a:pt x="1506" y="80720"/>
                    <a:pt x="2035" y="75877"/>
                  </a:cubicBezTo>
                  <a:cubicBezTo>
                    <a:pt x="2890" y="68633"/>
                    <a:pt x="3948" y="58703"/>
                    <a:pt x="4802" y="49953"/>
                  </a:cubicBezTo>
                  <a:cubicBezTo>
                    <a:pt x="5698" y="41203"/>
                    <a:pt x="6390" y="33634"/>
                    <a:pt x="6471" y="31070"/>
                  </a:cubicBezTo>
                  <a:cubicBezTo>
                    <a:pt x="6593" y="27651"/>
                    <a:pt x="6756" y="23785"/>
                    <a:pt x="7651" y="20163"/>
                  </a:cubicBezTo>
                  <a:cubicBezTo>
                    <a:pt x="8506" y="16582"/>
                    <a:pt x="10093" y="13285"/>
                    <a:pt x="13023" y="10965"/>
                  </a:cubicBezTo>
                  <a:cubicBezTo>
                    <a:pt x="18192" y="6936"/>
                    <a:pt x="24988" y="2215"/>
                    <a:pt x="26860" y="954"/>
                  </a:cubicBezTo>
                  <a:cubicBezTo>
                    <a:pt x="27021" y="839"/>
                    <a:pt x="27143" y="750"/>
                    <a:pt x="27219" y="694"/>
                  </a:cubicBezTo>
                  <a:close/>
                  <a:moveTo>
                    <a:pt x="27075" y="1"/>
                  </a:moveTo>
                  <a:cubicBezTo>
                    <a:pt x="27020" y="1"/>
                    <a:pt x="26970" y="30"/>
                    <a:pt x="26942" y="59"/>
                  </a:cubicBezTo>
                  <a:cubicBezTo>
                    <a:pt x="26942" y="59"/>
                    <a:pt x="26779" y="181"/>
                    <a:pt x="26453" y="384"/>
                  </a:cubicBezTo>
                  <a:cubicBezTo>
                    <a:pt x="24622" y="1646"/>
                    <a:pt x="17785" y="6367"/>
                    <a:pt x="12616" y="10436"/>
                  </a:cubicBezTo>
                  <a:cubicBezTo>
                    <a:pt x="9523" y="12878"/>
                    <a:pt x="7895" y="16337"/>
                    <a:pt x="7000" y="20000"/>
                  </a:cubicBezTo>
                  <a:cubicBezTo>
                    <a:pt x="6105" y="23704"/>
                    <a:pt x="5942" y="27611"/>
                    <a:pt x="5779" y="31029"/>
                  </a:cubicBezTo>
                  <a:cubicBezTo>
                    <a:pt x="5657" y="34407"/>
                    <a:pt x="4477" y="46779"/>
                    <a:pt x="3215" y="58866"/>
                  </a:cubicBezTo>
                  <a:cubicBezTo>
                    <a:pt x="2605" y="64930"/>
                    <a:pt x="1954" y="70953"/>
                    <a:pt x="1384" y="75796"/>
                  </a:cubicBezTo>
                  <a:cubicBezTo>
                    <a:pt x="814" y="80598"/>
                    <a:pt x="326" y="84261"/>
                    <a:pt x="82" y="85563"/>
                  </a:cubicBezTo>
                  <a:cubicBezTo>
                    <a:pt x="41" y="85848"/>
                    <a:pt x="0" y="86133"/>
                    <a:pt x="0" y="86377"/>
                  </a:cubicBezTo>
                  <a:cubicBezTo>
                    <a:pt x="0" y="87680"/>
                    <a:pt x="611" y="88697"/>
                    <a:pt x="1628" y="89552"/>
                  </a:cubicBezTo>
                  <a:cubicBezTo>
                    <a:pt x="3175" y="90773"/>
                    <a:pt x="5576" y="91587"/>
                    <a:pt x="8425" y="92278"/>
                  </a:cubicBezTo>
                  <a:cubicBezTo>
                    <a:pt x="11273" y="92930"/>
                    <a:pt x="14529" y="93377"/>
                    <a:pt x="17744" y="93866"/>
                  </a:cubicBezTo>
                  <a:cubicBezTo>
                    <a:pt x="20105" y="94191"/>
                    <a:pt x="22628" y="94354"/>
                    <a:pt x="25151" y="94354"/>
                  </a:cubicBezTo>
                  <a:cubicBezTo>
                    <a:pt x="32517" y="94354"/>
                    <a:pt x="40046" y="93052"/>
                    <a:pt x="44319" y="91058"/>
                  </a:cubicBezTo>
                  <a:cubicBezTo>
                    <a:pt x="47127" y="89755"/>
                    <a:pt x="48877" y="89145"/>
                    <a:pt x="49976" y="88453"/>
                  </a:cubicBezTo>
                  <a:cubicBezTo>
                    <a:pt x="50505" y="88127"/>
                    <a:pt x="50912" y="87720"/>
                    <a:pt x="51156" y="87232"/>
                  </a:cubicBezTo>
                  <a:cubicBezTo>
                    <a:pt x="51401" y="86703"/>
                    <a:pt x="51482" y="86133"/>
                    <a:pt x="51482" y="85401"/>
                  </a:cubicBezTo>
                  <a:cubicBezTo>
                    <a:pt x="51482" y="82568"/>
                    <a:pt x="51599" y="76216"/>
                    <a:pt x="51604" y="75430"/>
                  </a:cubicBezTo>
                  <a:lnTo>
                    <a:pt x="51604" y="75430"/>
                  </a:lnTo>
                  <a:lnTo>
                    <a:pt x="51604" y="75430"/>
                  </a:lnTo>
                  <a:cubicBezTo>
                    <a:pt x="51604" y="75389"/>
                    <a:pt x="51645" y="75226"/>
                    <a:pt x="51645" y="74982"/>
                  </a:cubicBezTo>
                  <a:cubicBezTo>
                    <a:pt x="51889" y="72988"/>
                    <a:pt x="52825" y="65255"/>
                    <a:pt x="53720" y="56790"/>
                  </a:cubicBezTo>
                  <a:cubicBezTo>
                    <a:pt x="54616" y="48325"/>
                    <a:pt x="55430" y="39169"/>
                    <a:pt x="55430" y="34244"/>
                  </a:cubicBezTo>
                  <a:cubicBezTo>
                    <a:pt x="55430" y="33878"/>
                    <a:pt x="55430" y="33552"/>
                    <a:pt x="55430" y="33267"/>
                  </a:cubicBezTo>
                  <a:cubicBezTo>
                    <a:pt x="55348" y="31273"/>
                    <a:pt x="55348" y="29442"/>
                    <a:pt x="55348" y="27773"/>
                  </a:cubicBezTo>
                  <a:cubicBezTo>
                    <a:pt x="55348" y="27081"/>
                    <a:pt x="55348" y="26430"/>
                    <a:pt x="55348" y="25779"/>
                  </a:cubicBezTo>
                  <a:cubicBezTo>
                    <a:pt x="55348" y="20773"/>
                    <a:pt x="55267" y="17233"/>
                    <a:pt x="53680" y="13855"/>
                  </a:cubicBezTo>
                  <a:cubicBezTo>
                    <a:pt x="51360" y="8971"/>
                    <a:pt x="45662" y="5268"/>
                    <a:pt x="38133" y="2785"/>
                  </a:cubicBezTo>
                  <a:cubicBezTo>
                    <a:pt x="30645" y="262"/>
                    <a:pt x="27186" y="18"/>
                    <a:pt x="27145" y="18"/>
                  </a:cubicBezTo>
                  <a:cubicBezTo>
                    <a:pt x="27121" y="6"/>
                    <a:pt x="27097" y="1"/>
                    <a:pt x="270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74" name="CustomShape 174"/>
            <p:cNvSpPr/>
            <p:nvPr/>
          </p:nvSpPr>
          <p:spPr>
            <a:xfrm>
              <a:off x="1716840" y="2983320"/>
              <a:ext cx="579240" cy="376560"/>
            </a:xfrm>
            <a:custGeom>
              <a:avLst/>
              <a:gdLst/>
              <a:ahLst/>
              <a:rect l="l" t="t" r="r" b="b"/>
              <a:pathLst>
                <a:path w="28978" h="18840">
                  <a:moveTo>
                    <a:pt x="4563" y="0"/>
                  </a:moveTo>
                  <a:cubicBezTo>
                    <a:pt x="3887" y="0"/>
                    <a:pt x="3541" y="78"/>
                    <a:pt x="3541" y="78"/>
                  </a:cubicBezTo>
                  <a:lnTo>
                    <a:pt x="1" y="5979"/>
                  </a:lnTo>
                  <a:cubicBezTo>
                    <a:pt x="1" y="5979"/>
                    <a:pt x="10623" y="8502"/>
                    <a:pt x="16117" y="10700"/>
                  </a:cubicBezTo>
                  <a:cubicBezTo>
                    <a:pt x="21652" y="12938"/>
                    <a:pt x="28977" y="18839"/>
                    <a:pt x="28977" y="18839"/>
                  </a:cubicBezTo>
                  <a:cubicBezTo>
                    <a:pt x="28977" y="18839"/>
                    <a:pt x="27797" y="12165"/>
                    <a:pt x="26780" y="10455"/>
                  </a:cubicBezTo>
                  <a:cubicBezTo>
                    <a:pt x="25721" y="8746"/>
                    <a:pt x="14815" y="2967"/>
                    <a:pt x="10379" y="1258"/>
                  </a:cubicBezTo>
                  <a:cubicBezTo>
                    <a:pt x="7614" y="202"/>
                    <a:pt x="5656" y="0"/>
                    <a:pt x="45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75" name="CustomShape 175"/>
            <p:cNvSpPr/>
            <p:nvPr/>
          </p:nvSpPr>
          <p:spPr>
            <a:xfrm>
              <a:off x="1716840" y="2983320"/>
              <a:ext cx="425520" cy="252000"/>
            </a:xfrm>
            <a:custGeom>
              <a:avLst/>
              <a:gdLst/>
              <a:ahLst/>
              <a:rect l="l" t="t" r="r" b="b"/>
              <a:pathLst>
                <a:path w="21286" h="12617">
                  <a:moveTo>
                    <a:pt x="4559" y="0"/>
                  </a:moveTo>
                  <a:cubicBezTo>
                    <a:pt x="3867" y="0"/>
                    <a:pt x="3541" y="82"/>
                    <a:pt x="3541" y="82"/>
                  </a:cubicBezTo>
                  <a:lnTo>
                    <a:pt x="1" y="5983"/>
                  </a:lnTo>
                  <a:cubicBezTo>
                    <a:pt x="1" y="5983"/>
                    <a:pt x="204" y="6023"/>
                    <a:pt x="530" y="6146"/>
                  </a:cubicBezTo>
                  <a:cubicBezTo>
                    <a:pt x="2768" y="6675"/>
                    <a:pt x="11355" y="8791"/>
                    <a:pt x="16117" y="10704"/>
                  </a:cubicBezTo>
                  <a:cubicBezTo>
                    <a:pt x="16158" y="10704"/>
                    <a:pt x="16158" y="10744"/>
                    <a:pt x="16158" y="10744"/>
                  </a:cubicBezTo>
                  <a:cubicBezTo>
                    <a:pt x="17256" y="11192"/>
                    <a:pt x="18477" y="11802"/>
                    <a:pt x="19658" y="12454"/>
                  </a:cubicBezTo>
                  <a:cubicBezTo>
                    <a:pt x="19739" y="12494"/>
                    <a:pt x="19820" y="12576"/>
                    <a:pt x="19902" y="12616"/>
                  </a:cubicBezTo>
                  <a:cubicBezTo>
                    <a:pt x="20471" y="12372"/>
                    <a:pt x="20838" y="12006"/>
                    <a:pt x="20919" y="11518"/>
                  </a:cubicBezTo>
                  <a:cubicBezTo>
                    <a:pt x="21285" y="8384"/>
                    <a:pt x="15995" y="3948"/>
                    <a:pt x="15710" y="3704"/>
                  </a:cubicBezTo>
                  <a:cubicBezTo>
                    <a:pt x="14570" y="3134"/>
                    <a:pt x="13512" y="2605"/>
                    <a:pt x="12536" y="2198"/>
                  </a:cubicBezTo>
                  <a:cubicBezTo>
                    <a:pt x="11722" y="1832"/>
                    <a:pt x="10989" y="1506"/>
                    <a:pt x="10379" y="1262"/>
                  </a:cubicBezTo>
                  <a:cubicBezTo>
                    <a:pt x="7611" y="204"/>
                    <a:pt x="5658" y="0"/>
                    <a:pt x="45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76" name="CustomShape 176"/>
            <p:cNvSpPr/>
            <p:nvPr/>
          </p:nvSpPr>
          <p:spPr>
            <a:xfrm>
              <a:off x="1709640" y="2976480"/>
              <a:ext cx="594000" cy="390240"/>
            </a:xfrm>
            <a:custGeom>
              <a:avLst/>
              <a:gdLst/>
              <a:ahLst/>
              <a:rect l="l" t="t" r="r" b="b"/>
              <a:pathLst>
                <a:path w="29710" h="19522">
                  <a:moveTo>
                    <a:pt x="4925" y="693"/>
                  </a:moveTo>
                  <a:cubicBezTo>
                    <a:pt x="5983" y="693"/>
                    <a:pt x="7896" y="855"/>
                    <a:pt x="10622" y="1913"/>
                  </a:cubicBezTo>
                  <a:cubicBezTo>
                    <a:pt x="12820" y="2768"/>
                    <a:pt x="16646" y="4640"/>
                    <a:pt x="20064" y="6472"/>
                  </a:cubicBezTo>
                  <a:cubicBezTo>
                    <a:pt x="21733" y="7408"/>
                    <a:pt x="23361" y="8344"/>
                    <a:pt x="24582" y="9158"/>
                  </a:cubicBezTo>
                  <a:cubicBezTo>
                    <a:pt x="25192" y="9565"/>
                    <a:pt x="25721" y="9931"/>
                    <a:pt x="26087" y="10216"/>
                  </a:cubicBezTo>
                  <a:cubicBezTo>
                    <a:pt x="26494" y="10541"/>
                    <a:pt x="26739" y="10826"/>
                    <a:pt x="26861" y="10948"/>
                  </a:cubicBezTo>
                  <a:cubicBezTo>
                    <a:pt x="27064" y="11315"/>
                    <a:pt x="27349" y="12047"/>
                    <a:pt x="27593" y="12902"/>
                  </a:cubicBezTo>
                  <a:cubicBezTo>
                    <a:pt x="28000" y="14204"/>
                    <a:pt x="28326" y="15791"/>
                    <a:pt x="28611" y="17053"/>
                  </a:cubicBezTo>
                  <a:cubicBezTo>
                    <a:pt x="28708" y="17541"/>
                    <a:pt x="28806" y="18003"/>
                    <a:pt x="28862" y="18356"/>
                  </a:cubicBezTo>
                  <a:lnTo>
                    <a:pt x="28862" y="18356"/>
                  </a:lnTo>
                  <a:cubicBezTo>
                    <a:pt x="28092" y="17761"/>
                    <a:pt x="26769" y="16763"/>
                    <a:pt x="25192" y="15669"/>
                  </a:cubicBezTo>
                  <a:cubicBezTo>
                    <a:pt x="22669" y="13919"/>
                    <a:pt x="19413" y="11884"/>
                    <a:pt x="16646" y="10745"/>
                  </a:cubicBezTo>
                  <a:cubicBezTo>
                    <a:pt x="11757" y="8747"/>
                    <a:pt x="2989" y="6592"/>
                    <a:pt x="903" y="6091"/>
                  </a:cubicBezTo>
                  <a:lnTo>
                    <a:pt x="903" y="6091"/>
                  </a:lnTo>
                  <a:lnTo>
                    <a:pt x="4101" y="725"/>
                  </a:lnTo>
                  <a:lnTo>
                    <a:pt x="4101" y="725"/>
                  </a:lnTo>
                  <a:cubicBezTo>
                    <a:pt x="4246" y="713"/>
                    <a:pt x="4525" y="693"/>
                    <a:pt x="4925" y="693"/>
                  </a:cubicBezTo>
                  <a:close/>
                  <a:moveTo>
                    <a:pt x="4925" y="1"/>
                  </a:moveTo>
                  <a:cubicBezTo>
                    <a:pt x="4233" y="1"/>
                    <a:pt x="3867" y="82"/>
                    <a:pt x="3826" y="82"/>
                  </a:cubicBezTo>
                  <a:cubicBezTo>
                    <a:pt x="3745" y="123"/>
                    <a:pt x="3663" y="164"/>
                    <a:pt x="3623" y="245"/>
                  </a:cubicBezTo>
                  <a:lnTo>
                    <a:pt x="82" y="6146"/>
                  </a:lnTo>
                  <a:cubicBezTo>
                    <a:pt x="1" y="6227"/>
                    <a:pt x="1" y="6349"/>
                    <a:pt x="41" y="6472"/>
                  </a:cubicBezTo>
                  <a:cubicBezTo>
                    <a:pt x="82" y="6553"/>
                    <a:pt x="163" y="6634"/>
                    <a:pt x="285" y="6634"/>
                  </a:cubicBezTo>
                  <a:cubicBezTo>
                    <a:pt x="285" y="6634"/>
                    <a:pt x="937" y="6797"/>
                    <a:pt x="2035" y="7082"/>
                  </a:cubicBezTo>
                  <a:cubicBezTo>
                    <a:pt x="5250" y="7896"/>
                    <a:pt x="12291" y="9687"/>
                    <a:pt x="16361" y="11355"/>
                  </a:cubicBezTo>
                  <a:cubicBezTo>
                    <a:pt x="19087" y="12454"/>
                    <a:pt x="22303" y="14489"/>
                    <a:pt x="24826" y="16239"/>
                  </a:cubicBezTo>
                  <a:cubicBezTo>
                    <a:pt x="26047" y="17094"/>
                    <a:pt x="27146" y="17907"/>
                    <a:pt x="27919" y="18477"/>
                  </a:cubicBezTo>
                  <a:cubicBezTo>
                    <a:pt x="28326" y="18803"/>
                    <a:pt x="28611" y="19047"/>
                    <a:pt x="28814" y="19210"/>
                  </a:cubicBezTo>
                  <a:cubicBezTo>
                    <a:pt x="29018" y="19373"/>
                    <a:pt x="29140" y="19454"/>
                    <a:pt x="29140" y="19454"/>
                  </a:cubicBezTo>
                  <a:cubicBezTo>
                    <a:pt x="29211" y="19502"/>
                    <a:pt x="29297" y="19521"/>
                    <a:pt x="29380" y="19521"/>
                  </a:cubicBezTo>
                  <a:cubicBezTo>
                    <a:pt x="29439" y="19521"/>
                    <a:pt x="29496" y="19512"/>
                    <a:pt x="29547" y="19495"/>
                  </a:cubicBezTo>
                  <a:cubicBezTo>
                    <a:pt x="29669" y="19413"/>
                    <a:pt x="29709" y="19251"/>
                    <a:pt x="29709" y="19128"/>
                  </a:cubicBezTo>
                  <a:cubicBezTo>
                    <a:pt x="29709" y="19128"/>
                    <a:pt x="29384" y="17460"/>
                    <a:pt x="28977" y="15547"/>
                  </a:cubicBezTo>
                  <a:cubicBezTo>
                    <a:pt x="28773" y="14611"/>
                    <a:pt x="28529" y="13594"/>
                    <a:pt x="28244" y="12739"/>
                  </a:cubicBezTo>
                  <a:cubicBezTo>
                    <a:pt x="28000" y="11844"/>
                    <a:pt x="27715" y="11070"/>
                    <a:pt x="27430" y="10623"/>
                  </a:cubicBezTo>
                  <a:cubicBezTo>
                    <a:pt x="27227" y="10338"/>
                    <a:pt x="26942" y="10053"/>
                    <a:pt x="26535" y="9687"/>
                  </a:cubicBezTo>
                  <a:cubicBezTo>
                    <a:pt x="25070" y="8547"/>
                    <a:pt x="22140" y="6838"/>
                    <a:pt x="19087" y="5210"/>
                  </a:cubicBezTo>
                  <a:cubicBezTo>
                    <a:pt x="15995" y="3582"/>
                    <a:pt x="12820" y="2036"/>
                    <a:pt x="10867" y="1262"/>
                  </a:cubicBezTo>
                  <a:cubicBezTo>
                    <a:pt x="8059" y="204"/>
                    <a:pt x="6064" y="1"/>
                    <a:pt x="49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77" name="CustomShape 177"/>
            <p:cNvSpPr/>
            <p:nvPr/>
          </p:nvSpPr>
          <p:spPr>
            <a:xfrm>
              <a:off x="3016080" y="4236480"/>
              <a:ext cx="537840" cy="375840"/>
            </a:xfrm>
            <a:custGeom>
              <a:avLst/>
              <a:gdLst/>
              <a:ahLst/>
              <a:rect l="l" t="t" r="r" b="b"/>
              <a:pathLst>
                <a:path w="26902" h="18817">
                  <a:moveTo>
                    <a:pt x="18263" y="0"/>
                  </a:moveTo>
                  <a:cubicBezTo>
                    <a:pt x="18210" y="0"/>
                    <a:pt x="18159" y="5"/>
                    <a:pt x="18111" y="14"/>
                  </a:cubicBezTo>
                  <a:cubicBezTo>
                    <a:pt x="16808" y="299"/>
                    <a:pt x="12616" y="2781"/>
                    <a:pt x="12616" y="2781"/>
                  </a:cubicBezTo>
                  <a:cubicBezTo>
                    <a:pt x="12616" y="2781"/>
                    <a:pt x="11680" y="2781"/>
                    <a:pt x="10500" y="2537"/>
                  </a:cubicBezTo>
                  <a:cubicBezTo>
                    <a:pt x="10355" y="2502"/>
                    <a:pt x="10212" y="2484"/>
                    <a:pt x="10069" y="2484"/>
                  </a:cubicBezTo>
                  <a:cubicBezTo>
                    <a:pt x="9052" y="2484"/>
                    <a:pt x="8072" y="3421"/>
                    <a:pt x="6715" y="5956"/>
                  </a:cubicBezTo>
                  <a:cubicBezTo>
                    <a:pt x="5128" y="8845"/>
                    <a:pt x="1710" y="11694"/>
                    <a:pt x="1710" y="11694"/>
                  </a:cubicBezTo>
                  <a:lnTo>
                    <a:pt x="0" y="13403"/>
                  </a:lnTo>
                  <a:lnTo>
                    <a:pt x="774" y="14055"/>
                  </a:lnTo>
                  <a:lnTo>
                    <a:pt x="4721" y="18816"/>
                  </a:lnTo>
                  <a:lnTo>
                    <a:pt x="5372" y="18124"/>
                  </a:lnTo>
                  <a:cubicBezTo>
                    <a:pt x="5372" y="18124"/>
                    <a:pt x="8913" y="18124"/>
                    <a:pt x="11273" y="17351"/>
                  </a:cubicBezTo>
                  <a:cubicBezTo>
                    <a:pt x="13634" y="16578"/>
                    <a:pt x="15099" y="14746"/>
                    <a:pt x="15628" y="14746"/>
                  </a:cubicBezTo>
                  <a:cubicBezTo>
                    <a:pt x="16157" y="14746"/>
                    <a:pt x="19047" y="16171"/>
                    <a:pt x="20349" y="17107"/>
                  </a:cubicBezTo>
                  <a:cubicBezTo>
                    <a:pt x="21167" y="17669"/>
                    <a:pt x="21792" y="17991"/>
                    <a:pt x="22396" y="17991"/>
                  </a:cubicBezTo>
                  <a:cubicBezTo>
                    <a:pt x="22754" y="17991"/>
                    <a:pt x="23104" y="17878"/>
                    <a:pt x="23483" y="17636"/>
                  </a:cubicBezTo>
                  <a:cubicBezTo>
                    <a:pt x="24541" y="16944"/>
                    <a:pt x="22058" y="16171"/>
                    <a:pt x="21407" y="15642"/>
                  </a:cubicBezTo>
                  <a:cubicBezTo>
                    <a:pt x="20756" y="15113"/>
                    <a:pt x="18640" y="12874"/>
                    <a:pt x="18640" y="12874"/>
                  </a:cubicBezTo>
                  <a:lnTo>
                    <a:pt x="22180" y="12223"/>
                  </a:lnTo>
                  <a:cubicBezTo>
                    <a:pt x="22180" y="12223"/>
                    <a:pt x="24012" y="13403"/>
                    <a:pt x="24826" y="13566"/>
                  </a:cubicBezTo>
                  <a:cubicBezTo>
                    <a:pt x="25015" y="13596"/>
                    <a:pt x="25158" y="13611"/>
                    <a:pt x="25276" y="13611"/>
                  </a:cubicBezTo>
                  <a:cubicBezTo>
                    <a:pt x="25638" y="13611"/>
                    <a:pt x="25758" y="13466"/>
                    <a:pt x="26250" y="13159"/>
                  </a:cubicBezTo>
                  <a:cubicBezTo>
                    <a:pt x="26901" y="12752"/>
                    <a:pt x="23483" y="9741"/>
                    <a:pt x="22587" y="9334"/>
                  </a:cubicBezTo>
                  <a:cubicBezTo>
                    <a:pt x="21651" y="8967"/>
                    <a:pt x="18233" y="8967"/>
                    <a:pt x="18233" y="8967"/>
                  </a:cubicBezTo>
                  <a:cubicBezTo>
                    <a:pt x="18233" y="8967"/>
                    <a:pt x="21122" y="7136"/>
                    <a:pt x="21773" y="6851"/>
                  </a:cubicBezTo>
                  <a:cubicBezTo>
                    <a:pt x="21856" y="6822"/>
                    <a:pt x="21946" y="6809"/>
                    <a:pt x="22041" y="6809"/>
                  </a:cubicBezTo>
                  <a:cubicBezTo>
                    <a:pt x="22738" y="6809"/>
                    <a:pt x="23704" y="7502"/>
                    <a:pt x="24134" y="7502"/>
                  </a:cubicBezTo>
                  <a:cubicBezTo>
                    <a:pt x="24405" y="7502"/>
                    <a:pt x="24751" y="7609"/>
                    <a:pt x="25096" y="7609"/>
                  </a:cubicBezTo>
                  <a:cubicBezTo>
                    <a:pt x="25423" y="7609"/>
                    <a:pt x="25748" y="7513"/>
                    <a:pt x="26006" y="7136"/>
                  </a:cubicBezTo>
                  <a:cubicBezTo>
                    <a:pt x="26535" y="6322"/>
                    <a:pt x="22058" y="2904"/>
                    <a:pt x="22058" y="2904"/>
                  </a:cubicBezTo>
                  <a:cubicBezTo>
                    <a:pt x="22058" y="2904"/>
                    <a:pt x="19608" y="0"/>
                    <a:pt x="182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78" name="CustomShape 178"/>
            <p:cNvSpPr/>
            <p:nvPr/>
          </p:nvSpPr>
          <p:spPr>
            <a:xfrm>
              <a:off x="3009600" y="4230000"/>
              <a:ext cx="539280" cy="388800"/>
            </a:xfrm>
            <a:custGeom>
              <a:avLst/>
              <a:gdLst/>
              <a:ahLst/>
              <a:rect l="l" t="t" r="r" b="b"/>
              <a:pathLst>
                <a:path w="26983" h="19454">
                  <a:moveTo>
                    <a:pt x="26332" y="13227"/>
                  </a:moveTo>
                  <a:lnTo>
                    <a:pt x="26337" y="13230"/>
                  </a:lnTo>
                  <a:lnTo>
                    <a:pt x="26337" y="13230"/>
                  </a:lnTo>
                  <a:cubicBezTo>
                    <a:pt x="26337" y="13230"/>
                    <a:pt x="26337" y="13230"/>
                    <a:pt x="26337" y="13230"/>
                  </a:cubicBezTo>
                  <a:lnTo>
                    <a:pt x="26337" y="13230"/>
                  </a:lnTo>
                  <a:lnTo>
                    <a:pt x="26332" y="13227"/>
                  </a:lnTo>
                  <a:close/>
                  <a:moveTo>
                    <a:pt x="18599" y="652"/>
                  </a:moveTo>
                  <a:cubicBezTo>
                    <a:pt x="18803" y="652"/>
                    <a:pt x="19210" y="814"/>
                    <a:pt x="19576" y="1059"/>
                  </a:cubicBezTo>
                  <a:cubicBezTo>
                    <a:pt x="20187" y="1466"/>
                    <a:pt x="20797" y="2035"/>
                    <a:pt x="21285" y="2564"/>
                  </a:cubicBezTo>
                  <a:cubicBezTo>
                    <a:pt x="21530" y="2809"/>
                    <a:pt x="21733" y="3012"/>
                    <a:pt x="21896" y="3175"/>
                  </a:cubicBezTo>
                  <a:cubicBezTo>
                    <a:pt x="21977" y="3256"/>
                    <a:pt x="22018" y="3338"/>
                    <a:pt x="22059" y="3378"/>
                  </a:cubicBezTo>
                  <a:lnTo>
                    <a:pt x="22099" y="3460"/>
                  </a:lnTo>
                  <a:lnTo>
                    <a:pt x="22181" y="3500"/>
                  </a:lnTo>
                  <a:cubicBezTo>
                    <a:pt x="22181" y="3500"/>
                    <a:pt x="22425" y="3704"/>
                    <a:pt x="22791" y="3989"/>
                  </a:cubicBezTo>
                  <a:cubicBezTo>
                    <a:pt x="23361" y="4436"/>
                    <a:pt x="24175" y="5128"/>
                    <a:pt x="24867" y="5779"/>
                  </a:cubicBezTo>
                  <a:cubicBezTo>
                    <a:pt x="25192" y="6146"/>
                    <a:pt x="25518" y="6471"/>
                    <a:pt x="25721" y="6756"/>
                  </a:cubicBezTo>
                  <a:cubicBezTo>
                    <a:pt x="25843" y="6878"/>
                    <a:pt x="25925" y="7000"/>
                    <a:pt x="25966" y="7082"/>
                  </a:cubicBezTo>
                  <a:cubicBezTo>
                    <a:pt x="26006" y="7204"/>
                    <a:pt x="26006" y="7285"/>
                    <a:pt x="26006" y="7285"/>
                  </a:cubicBezTo>
                  <a:lnTo>
                    <a:pt x="26016" y="7285"/>
                  </a:lnTo>
                  <a:cubicBezTo>
                    <a:pt x="25910" y="7421"/>
                    <a:pt x="25833" y="7492"/>
                    <a:pt x="25721" y="7529"/>
                  </a:cubicBezTo>
                  <a:cubicBezTo>
                    <a:pt x="25640" y="7570"/>
                    <a:pt x="25518" y="7570"/>
                    <a:pt x="25396" y="7570"/>
                  </a:cubicBezTo>
                  <a:cubicBezTo>
                    <a:pt x="25152" y="7570"/>
                    <a:pt x="24826" y="7489"/>
                    <a:pt x="24460" y="7489"/>
                  </a:cubicBezTo>
                  <a:cubicBezTo>
                    <a:pt x="24460" y="7489"/>
                    <a:pt x="24338" y="7448"/>
                    <a:pt x="24175" y="7407"/>
                  </a:cubicBezTo>
                  <a:cubicBezTo>
                    <a:pt x="23971" y="7326"/>
                    <a:pt x="23646" y="7163"/>
                    <a:pt x="23361" y="7041"/>
                  </a:cubicBezTo>
                  <a:cubicBezTo>
                    <a:pt x="23035" y="6919"/>
                    <a:pt x="22710" y="6797"/>
                    <a:pt x="22384" y="6797"/>
                  </a:cubicBezTo>
                  <a:cubicBezTo>
                    <a:pt x="22262" y="6797"/>
                    <a:pt x="22140" y="6797"/>
                    <a:pt x="21977" y="6838"/>
                  </a:cubicBezTo>
                  <a:cubicBezTo>
                    <a:pt x="21774" y="6919"/>
                    <a:pt x="21489" y="7082"/>
                    <a:pt x="21123" y="7326"/>
                  </a:cubicBezTo>
                  <a:cubicBezTo>
                    <a:pt x="20024" y="7936"/>
                    <a:pt x="18396" y="8995"/>
                    <a:pt x="18396" y="8995"/>
                  </a:cubicBezTo>
                  <a:cubicBezTo>
                    <a:pt x="18274" y="9076"/>
                    <a:pt x="18192" y="9239"/>
                    <a:pt x="18233" y="9361"/>
                  </a:cubicBezTo>
                  <a:cubicBezTo>
                    <a:pt x="18274" y="9524"/>
                    <a:pt x="18437" y="9605"/>
                    <a:pt x="18559" y="9605"/>
                  </a:cubicBezTo>
                  <a:lnTo>
                    <a:pt x="19128" y="9605"/>
                  </a:lnTo>
                  <a:cubicBezTo>
                    <a:pt x="19617" y="9605"/>
                    <a:pt x="20390" y="9646"/>
                    <a:pt x="21123" y="9686"/>
                  </a:cubicBezTo>
                  <a:cubicBezTo>
                    <a:pt x="21448" y="9727"/>
                    <a:pt x="21814" y="9768"/>
                    <a:pt x="22099" y="9808"/>
                  </a:cubicBezTo>
                  <a:cubicBezTo>
                    <a:pt x="22425" y="9849"/>
                    <a:pt x="22669" y="9931"/>
                    <a:pt x="22791" y="9971"/>
                  </a:cubicBezTo>
                  <a:cubicBezTo>
                    <a:pt x="22913" y="10053"/>
                    <a:pt x="23280" y="10256"/>
                    <a:pt x="23646" y="10541"/>
                  </a:cubicBezTo>
                  <a:cubicBezTo>
                    <a:pt x="24216" y="10989"/>
                    <a:pt x="24907" y="11599"/>
                    <a:pt x="25436" y="12169"/>
                  </a:cubicBezTo>
                  <a:cubicBezTo>
                    <a:pt x="25721" y="12454"/>
                    <a:pt x="25966" y="12698"/>
                    <a:pt x="26128" y="12942"/>
                  </a:cubicBezTo>
                  <a:cubicBezTo>
                    <a:pt x="26210" y="13024"/>
                    <a:pt x="26250" y="13146"/>
                    <a:pt x="26291" y="13186"/>
                  </a:cubicBezTo>
                  <a:lnTo>
                    <a:pt x="26311" y="13245"/>
                  </a:lnTo>
                  <a:lnTo>
                    <a:pt x="26311" y="13245"/>
                  </a:lnTo>
                  <a:cubicBezTo>
                    <a:pt x="26097" y="13370"/>
                    <a:pt x="25990" y="13441"/>
                    <a:pt x="25884" y="13512"/>
                  </a:cubicBezTo>
                  <a:cubicBezTo>
                    <a:pt x="25762" y="13553"/>
                    <a:pt x="25721" y="13553"/>
                    <a:pt x="25599" y="13553"/>
                  </a:cubicBezTo>
                  <a:cubicBezTo>
                    <a:pt x="25518" y="13553"/>
                    <a:pt x="25396" y="13553"/>
                    <a:pt x="25192" y="13512"/>
                  </a:cubicBezTo>
                  <a:cubicBezTo>
                    <a:pt x="25070" y="13512"/>
                    <a:pt x="24785" y="13431"/>
                    <a:pt x="24541" y="13308"/>
                  </a:cubicBezTo>
                  <a:cubicBezTo>
                    <a:pt x="24134" y="13105"/>
                    <a:pt x="23646" y="12861"/>
                    <a:pt x="23320" y="12657"/>
                  </a:cubicBezTo>
                  <a:cubicBezTo>
                    <a:pt x="23117" y="12535"/>
                    <a:pt x="22954" y="12454"/>
                    <a:pt x="22873" y="12372"/>
                  </a:cubicBezTo>
                  <a:cubicBezTo>
                    <a:pt x="22750" y="12291"/>
                    <a:pt x="22710" y="12250"/>
                    <a:pt x="22710" y="12250"/>
                  </a:cubicBezTo>
                  <a:cubicBezTo>
                    <a:pt x="22628" y="12210"/>
                    <a:pt x="22547" y="12210"/>
                    <a:pt x="22466" y="12210"/>
                  </a:cubicBezTo>
                  <a:lnTo>
                    <a:pt x="18925" y="12861"/>
                  </a:lnTo>
                  <a:cubicBezTo>
                    <a:pt x="18803" y="12901"/>
                    <a:pt x="18681" y="12983"/>
                    <a:pt x="18640" y="13105"/>
                  </a:cubicBezTo>
                  <a:cubicBezTo>
                    <a:pt x="18599" y="13227"/>
                    <a:pt x="18640" y="13349"/>
                    <a:pt x="18721" y="13431"/>
                  </a:cubicBezTo>
                  <a:cubicBezTo>
                    <a:pt x="18721" y="13431"/>
                    <a:pt x="19251" y="14000"/>
                    <a:pt x="19861" y="14611"/>
                  </a:cubicBezTo>
                  <a:cubicBezTo>
                    <a:pt x="20471" y="15262"/>
                    <a:pt x="21163" y="15954"/>
                    <a:pt x="21530" y="16239"/>
                  </a:cubicBezTo>
                  <a:cubicBezTo>
                    <a:pt x="21692" y="16361"/>
                    <a:pt x="21896" y="16483"/>
                    <a:pt x="22181" y="16605"/>
                  </a:cubicBezTo>
                  <a:cubicBezTo>
                    <a:pt x="22547" y="16808"/>
                    <a:pt x="22995" y="17012"/>
                    <a:pt x="23280" y="17215"/>
                  </a:cubicBezTo>
                  <a:cubicBezTo>
                    <a:pt x="23442" y="17337"/>
                    <a:pt x="23605" y="17419"/>
                    <a:pt x="23646" y="17500"/>
                  </a:cubicBezTo>
                  <a:lnTo>
                    <a:pt x="23722" y="17576"/>
                  </a:lnTo>
                  <a:lnTo>
                    <a:pt x="23722" y="17576"/>
                  </a:lnTo>
                  <a:cubicBezTo>
                    <a:pt x="23714" y="17588"/>
                    <a:pt x="23694" y="17598"/>
                    <a:pt x="23646" y="17622"/>
                  </a:cubicBezTo>
                  <a:cubicBezTo>
                    <a:pt x="23280" y="17867"/>
                    <a:pt x="22995" y="17948"/>
                    <a:pt x="22710" y="17948"/>
                  </a:cubicBezTo>
                  <a:cubicBezTo>
                    <a:pt x="22466" y="17948"/>
                    <a:pt x="22221" y="17907"/>
                    <a:pt x="21896" y="17744"/>
                  </a:cubicBezTo>
                  <a:cubicBezTo>
                    <a:pt x="21611" y="17622"/>
                    <a:pt x="21285" y="17419"/>
                    <a:pt x="20878" y="17134"/>
                  </a:cubicBezTo>
                  <a:cubicBezTo>
                    <a:pt x="20187" y="16646"/>
                    <a:pt x="19128" y="16076"/>
                    <a:pt x="18152" y="15587"/>
                  </a:cubicBezTo>
                  <a:cubicBezTo>
                    <a:pt x="17704" y="15343"/>
                    <a:pt x="17216" y="15140"/>
                    <a:pt x="16849" y="14977"/>
                  </a:cubicBezTo>
                  <a:cubicBezTo>
                    <a:pt x="16646" y="14896"/>
                    <a:pt x="16483" y="14814"/>
                    <a:pt x="16361" y="14774"/>
                  </a:cubicBezTo>
                  <a:cubicBezTo>
                    <a:pt x="16198" y="14733"/>
                    <a:pt x="16076" y="14692"/>
                    <a:pt x="15954" y="14692"/>
                  </a:cubicBezTo>
                  <a:cubicBezTo>
                    <a:pt x="15791" y="14692"/>
                    <a:pt x="15669" y="14774"/>
                    <a:pt x="15547" y="14814"/>
                  </a:cubicBezTo>
                  <a:cubicBezTo>
                    <a:pt x="15344" y="14936"/>
                    <a:pt x="15140" y="15099"/>
                    <a:pt x="14855" y="15303"/>
                  </a:cubicBezTo>
                  <a:cubicBezTo>
                    <a:pt x="14123" y="15913"/>
                    <a:pt x="12983" y="16849"/>
                    <a:pt x="11518" y="17337"/>
                  </a:cubicBezTo>
                  <a:cubicBezTo>
                    <a:pt x="10379" y="17744"/>
                    <a:pt x="8913" y="17907"/>
                    <a:pt x="7733" y="18029"/>
                  </a:cubicBezTo>
                  <a:cubicBezTo>
                    <a:pt x="7163" y="18070"/>
                    <a:pt x="6675" y="18111"/>
                    <a:pt x="6309" y="18111"/>
                  </a:cubicBezTo>
                  <a:lnTo>
                    <a:pt x="5698" y="18111"/>
                  </a:lnTo>
                  <a:cubicBezTo>
                    <a:pt x="5617" y="18111"/>
                    <a:pt x="5536" y="18151"/>
                    <a:pt x="5454" y="18233"/>
                  </a:cubicBezTo>
                  <a:lnTo>
                    <a:pt x="5088" y="18599"/>
                  </a:lnTo>
                  <a:lnTo>
                    <a:pt x="1384" y="14163"/>
                  </a:lnTo>
                  <a:lnTo>
                    <a:pt x="1344" y="14122"/>
                  </a:lnTo>
                  <a:lnTo>
                    <a:pt x="815" y="13715"/>
                  </a:lnTo>
                  <a:lnTo>
                    <a:pt x="2239" y="12291"/>
                  </a:lnTo>
                  <a:lnTo>
                    <a:pt x="2239" y="12291"/>
                  </a:lnTo>
                  <a:lnTo>
                    <a:pt x="2239" y="12291"/>
                  </a:lnTo>
                  <a:cubicBezTo>
                    <a:pt x="2280" y="12250"/>
                    <a:pt x="5698" y="9402"/>
                    <a:pt x="7326" y="6431"/>
                  </a:cubicBezTo>
                  <a:cubicBezTo>
                    <a:pt x="8018" y="5169"/>
                    <a:pt x="8588" y="4314"/>
                    <a:pt x="9117" y="3785"/>
                  </a:cubicBezTo>
                  <a:cubicBezTo>
                    <a:pt x="9605" y="3297"/>
                    <a:pt x="10012" y="3134"/>
                    <a:pt x="10419" y="3134"/>
                  </a:cubicBezTo>
                  <a:cubicBezTo>
                    <a:pt x="10541" y="3134"/>
                    <a:pt x="10623" y="3134"/>
                    <a:pt x="10745" y="3175"/>
                  </a:cubicBezTo>
                  <a:cubicBezTo>
                    <a:pt x="11966" y="3419"/>
                    <a:pt x="12902" y="3419"/>
                    <a:pt x="12942" y="3419"/>
                  </a:cubicBezTo>
                  <a:lnTo>
                    <a:pt x="13105" y="3378"/>
                  </a:lnTo>
                  <a:cubicBezTo>
                    <a:pt x="13105" y="3378"/>
                    <a:pt x="13349" y="3256"/>
                    <a:pt x="13756" y="3012"/>
                  </a:cubicBezTo>
                  <a:cubicBezTo>
                    <a:pt x="14408" y="2646"/>
                    <a:pt x="15344" y="2117"/>
                    <a:pt x="16280" y="1628"/>
                  </a:cubicBezTo>
                  <a:cubicBezTo>
                    <a:pt x="17175" y="1140"/>
                    <a:pt x="18111" y="733"/>
                    <a:pt x="18518" y="692"/>
                  </a:cubicBezTo>
                  <a:lnTo>
                    <a:pt x="18599" y="652"/>
                  </a:lnTo>
                  <a:close/>
                  <a:moveTo>
                    <a:pt x="18355" y="0"/>
                  </a:moveTo>
                  <a:cubicBezTo>
                    <a:pt x="17989" y="82"/>
                    <a:pt x="17460" y="285"/>
                    <a:pt x="16890" y="570"/>
                  </a:cubicBezTo>
                  <a:cubicBezTo>
                    <a:pt x="15315" y="1303"/>
                    <a:pt x="13246" y="2530"/>
                    <a:pt x="12818" y="2768"/>
                  </a:cubicBezTo>
                  <a:lnTo>
                    <a:pt x="12780" y="2768"/>
                  </a:lnTo>
                  <a:cubicBezTo>
                    <a:pt x="12495" y="2727"/>
                    <a:pt x="11762" y="2686"/>
                    <a:pt x="10908" y="2524"/>
                  </a:cubicBezTo>
                  <a:cubicBezTo>
                    <a:pt x="10745" y="2483"/>
                    <a:pt x="10582" y="2442"/>
                    <a:pt x="10419" y="2442"/>
                  </a:cubicBezTo>
                  <a:cubicBezTo>
                    <a:pt x="9809" y="2442"/>
                    <a:pt x="9198" y="2727"/>
                    <a:pt x="8629" y="3338"/>
                  </a:cubicBezTo>
                  <a:cubicBezTo>
                    <a:pt x="8018" y="3907"/>
                    <a:pt x="7448" y="4803"/>
                    <a:pt x="6716" y="6105"/>
                  </a:cubicBezTo>
                  <a:cubicBezTo>
                    <a:pt x="5983" y="7489"/>
                    <a:pt x="4722" y="8913"/>
                    <a:pt x="3704" y="9971"/>
                  </a:cubicBezTo>
                  <a:cubicBezTo>
                    <a:pt x="3175" y="10500"/>
                    <a:pt x="2687" y="10948"/>
                    <a:pt x="2361" y="11274"/>
                  </a:cubicBezTo>
                  <a:cubicBezTo>
                    <a:pt x="2198" y="11436"/>
                    <a:pt x="2076" y="11558"/>
                    <a:pt x="1954" y="11640"/>
                  </a:cubicBezTo>
                  <a:cubicBezTo>
                    <a:pt x="1873" y="11721"/>
                    <a:pt x="1832" y="11762"/>
                    <a:pt x="1832" y="11762"/>
                  </a:cubicBezTo>
                  <a:lnTo>
                    <a:pt x="1791" y="11803"/>
                  </a:lnTo>
                  <a:lnTo>
                    <a:pt x="82" y="13471"/>
                  </a:lnTo>
                  <a:cubicBezTo>
                    <a:pt x="41" y="13553"/>
                    <a:pt x="1" y="13634"/>
                    <a:pt x="1" y="13756"/>
                  </a:cubicBezTo>
                  <a:cubicBezTo>
                    <a:pt x="1" y="13838"/>
                    <a:pt x="41" y="13919"/>
                    <a:pt x="123" y="14000"/>
                  </a:cubicBezTo>
                  <a:lnTo>
                    <a:pt x="896" y="14611"/>
                  </a:lnTo>
                  <a:lnTo>
                    <a:pt x="4803" y="19332"/>
                  </a:lnTo>
                  <a:cubicBezTo>
                    <a:pt x="4844" y="19413"/>
                    <a:pt x="4925" y="19454"/>
                    <a:pt x="5047" y="19454"/>
                  </a:cubicBezTo>
                  <a:cubicBezTo>
                    <a:pt x="5129" y="19454"/>
                    <a:pt x="5210" y="19413"/>
                    <a:pt x="5291" y="19332"/>
                  </a:cubicBezTo>
                  <a:lnTo>
                    <a:pt x="5822" y="18801"/>
                  </a:lnTo>
                  <a:lnTo>
                    <a:pt x="5822" y="18801"/>
                  </a:lnTo>
                  <a:cubicBezTo>
                    <a:pt x="6107" y="18797"/>
                    <a:pt x="6862" y="18776"/>
                    <a:pt x="7815" y="18680"/>
                  </a:cubicBezTo>
                  <a:cubicBezTo>
                    <a:pt x="8995" y="18599"/>
                    <a:pt x="10501" y="18396"/>
                    <a:pt x="11722" y="17989"/>
                  </a:cubicBezTo>
                  <a:cubicBezTo>
                    <a:pt x="12942" y="17582"/>
                    <a:pt x="13960" y="16890"/>
                    <a:pt x="14692" y="16320"/>
                  </a:cubicBezTo>
                  <a:cubicBezTo>
                    <a:pt x="15059" y="16035"/>
                    <a:pt x="15344" y="15791"/>
                    <a:pt x="15588" y="15628"/>
                  </a:cubicBezTo>
                  <a:cubicBezTo>
                    <a:pt x="15710" y="15506"/>
                    <a:pt x="15791" y="15465"/>
                    <a:pt x="15873" y="15425"/>
                  </a:cubicBezTo>
                  <a:lnTo>
                    <a:pt x="15954" y="15384"/>
                  </a:lnTo>
                  <a:cubicBezTo>
                    <a:pt x="16035" y="15384"/>
                    <a:pt x="16361" y="15506"/>
                    <a:pt x="16687" y="15628"/>
                  </a:cubicBezTo>
                  <a:cubicBezTo>
                    <a:pt x="17785" y="16076"/>
                    <a:pt x="19576" y="17053"/>
                    <a:pt x="20471" y="17663"/>
                  </a:cubicBezTo>
                  <a:cubicBezTo>
                    <a:pt x="20878" y="17989"/>
                    <a:pt x="21285" y="18192"/>
                    <a:pt x="21611" y="18355"/>
                  </a:cubicBezTo>
                  <a:cubicBezTo>
                    <a:pt x="21977" y="18518"/>
                    <a:pt x="22343" y="18640"/>
                    <a:pt x="22710" y="18640"/>
                  </a:cubicBezTo>
                  <a:cubicBezTo>
                    <a:pt x="23157" y="18640"/>
                    <a:pt x="23564" y="18477"/>
                    <a:pt x="24012" y="18233"/>
                  </a:cubicBezTo>
                  <a:cubicBezTo>
                    <a:pt x="24134" y="18151"/>
                    <a:pt x="24216" y="18070"/>
                    <a:pt x="24297" y="17948"/>
                  </a:cubicBezTo>
                  <a:cubicBezTo>
                    <a:pt x="24378" y="17867"/>
                    <a:pt x="24419" y="17704"/>
                    <a:pt x="24419" y="17582"/>
                  </a:cubicBezTo>
                  <a:cubicBezTo>
                    <a:pt x="24419" y="17419"/>
                    <a:pt x="24338" y="17297"/>
                    <a:pt x="24297" y="17175"/>
                  </a:cubicBezTo>
                  <a:cubicBezTo>
                    <a:pt x="24134" y="16971"/>
                    <a:pt x="23971" y="16849"/>
                    <a:pt x="23727" y="16686"/>
                  </a:cubicBezTo>
                  <a:cubicBezTo>
                    <a:pt x="23442" y="16483"/>
                    <a:pt x="23035" y="16320"/>
                    <a:pt x="22710" y="16157"/>
                  </a:cubicBezTo>
                  <a:cubicBezTo>
                    <a:pt x="22384" y="15954"/>
                    <a:pt x="22059" y="15791"/>
                    <a:pt x="21937" y="15710"/>
                  </a:cubicBezTo>
                  <a:cubicBezTo>
                    <a:pt x="21652" y="15465"/>
                    <a:pt x="20960" y="14774"/>
                    <a:pt x="20349" y="14163"/>
                  </a:cubicBezTo>
                  <a:cubicBezTo>
                    <a:pt x="20094" y="13891"/>
                    <a:pt x="19853" y="13640"/>
                    <a:pt x="19659" y="13440"/>
                  </a:cubicBezTo>
                  <a:lnTo>
                    <a:pt x="19659" y="13440"/>
                  </a:lnTo>
                  <a:lnTo>
                    <a:pt x="22486" y="12920"/>
                  </a:lnTo>
                  <a:lnTo>
                    <a:pt x="22486" y="12920"/>
                  </a:lnTo>
                  <a:cubicBezTo>
                    <a:pt x="22662" y="13041"/>
                    <a:pt x="22985" y="13256"/>
                    <a:pt x="23361" y="13471"/>
                  </a:cubicBezTo>
                  <a:cubicBezTo>
                    <a:pt x="23646" y="13593"/>
                    <a:pt x="23971" y="13756"/>
                    <a:pt x="24256" y="13919"/>
                  </a:cubicBezTo>
                  <a:cubicBezTo>
                    <a:pt x="24541" y="14041"/>
                    <a:pt x="24826" y="14163"/>
                    <a:pt x="25070" y="14204"/>
                  </a:cubicBezTo>
                  <a:cubicBezTo>
                    <a:pt x="25274" y="14244"/>
                    <a:pt x="25436" y="14244"/>
                    <a:pt x="25599" y="14244"/>
                  </a:cubicBezTo>
                  <a:cubicBezTo>
                    <a:pt x="25843" y="14244"/>
                    <a:pt x="26047" y="14204"/>
                    <a:pt x="26210" y="14082"/>
                  </a:cubicBezTo>
                  <a:cubicBezTo>
                    <a:pt x="26372" y="14000"/>
                    <a:pt x="26535" y="13919"/>
                    <a:pt x="26739" y="13756"/>
                  </a:cubicBezTo>
                  <a:cubicBezTo>
                    <a:pt x="26820" y="13715"/>
                    <a:pt x="26902" y="13634"/>
                    <a:pt x="26942" y="13553"/>
                  </a:cubicBezTo>
                  <a:cubicBezTo>
                    <a:pt x="26983" y="13471"/>
                    <a:pt x="26983" y="13390"/>
                    <a:pt x="26983" y="13308"/>
                  </a:cubicBezTo>
                  <a:cubicBezTo>
                    <a:pt x="26983" y="13105"/>
                    <a:pt x="26942" y="12942"/>
                    <a:pt x="26820" y="12779"/>
                  </a:cubicBezTo>
                  <a:cubicBezTo>
                    <a:pt x="26657" y="12494"/>
                    <a:pt x="26413" y="12169"/>
                    <a:pt x="26088" y="11843"/>
                  </a:cubicBezTo>
                  <a:cubicBezTo>
                    <a:pt x="25599" y="11314"/>
                    <a:pt x="24989" y="10785"/>
                    <a:pt x="24460" y="10338"/>
                  </a:cubicBezTo>
                  <a:cubicBezTo>
                    <a:pt x="24175" y="10093"/>
                    <a:pt x="23890" y="9890"/>
                    <a:pt x="23646" y="9727"/>
                  </a:cubicBezTo>
                  <a:cubicBezTo>
                    <a:pt x="23402" y="9564"/>
                    <a:pt x="23198" y="9442"/>
                    <a:pt x="23035" y="9361"/>
                  </a:cubicBezTo>
                  <a:cubicBezTo>
                    <a:pt x="22750" y="9239"/>
                    <a:pt x="22343" y="9157"/>
                    <a:pt x="21896" y="9117"/>
                  </a:cubicBezTo>
                  <a:cubicBezTo>
                    <a:pt x="21202" y="9015"/>
                    <a:pt x="20376" y="8964"/>
                    <a:pt x="19719" y="8938"/>
                  </a:cubicBezTo>
                  <a:lnTo>
                    <a:pt x="19719" y="8938"/>
                  </a:lnTo>
                  <a:cubicBezTo>
                    <a:pt x="19893" y="8826"/>
                    <a:pt x="20079" y="8707"/>
                    <a:pt x="20268" y="8588"/>
                  </a:cubicBezTo>
                  <a:cubicBezTo>
                    <a:pt x="20675" y="8343"/>
                    <a:pt x="21082" y="8099"/>
                    <a:pt x="21448" y="7896"/>
                  </a:cubicBezTo>
                  <a:cubicBezTo>
                    <a:pt x="21814" y="7692"/>
                    <a:pt x="22099" y="7529"/>
                    <a:pt x="22262" y="7489"/>
                  </a:cubicBezTo>
                  <a:cubicBezTo>
                    <a:pt x="22262" y="7489"/>
                    <a:pt x="22303" y="7448"/>
                    <a:pt x="22384" y="7448"/>
                  </a:cubicBezTo>
                  <a:cubicBezTo>
                    <a:pt x="22588" y="7448"/>
                    <a:pt x="22995" y="7611"/>
                    <a:pt x="23361" y="7774"/>
                  </a:cubicBezTo>
                  <a:cubicBezTo>
                    <a:pt x="23564" y="7855"/>
                    <a:pt x="23727" y="7977"/>
                    <a:pt x="23931" y="8018"/>
                  </a:cubicBezTo>
                  <a:cubicBezTo>
                    <a:pt x="24093" y="8099"/>
                    <a:pt x="24297" y="8140"/>
                    <a:pt x="24460" y="8181"/>
                  </a:cubicBezTo>
                  <a:cubicBezTo>
                    <a:pt x="24489" y="8175"/>
                    <a:pt x="24520" y="8172"/>
                    <a:pt x="24554" y="8172"/>
                  </a:cubicBezTo>
                  <a:cubicBezTo>
                    <a:pt x="24758" y="8172"/>
                    <a:pt x="25047" y="8262"/>
                    <a:pt x="25396" y="8262"/>
                  </a:cubicBezTo>
                  <a:cubicBezTo>
                    <a:pt x="25599" y="8262"/>
                    <a:pt x="25803" y="8221"/>
                    <a:pt x="26047" y="8140"/>
                  </a:cubicBezTo>
                  <a:cubicBezTo>
                    <a:pt x="26250" y="8018"/>
                    <a:pt x="26454" y="7855"/>
                    <a:pt x="26617" y="7611"/>
                  </a:cubicBezTo>
                  <a:cubicBezTo>
                    <a:pt x="26657" y="7529"/>
                    <a:pt x="26698" y="7407"/>
                    <a:pt x="26698" y="7285"/>
                  </a:cubicBezTo>
                  <a:cubicBezTo>
                    <a:pt x="26698" y="7041"/>
                    <a:pt x="26617" y="6838"/>
                    <a:pt x="26495" y="6634"/>
                  </a:cubicBezTo>
                  <a:cubicBezTo>
                    <a:pt x="26250" y="6268"/>
                    <a:pt x="25925" y="5902"/>
                    <a:pt x="25518" y="5495"/>
                  </a:cubicBezTo>
                  <a:cubicBezTo>
                    <a:pt x="24370" y="4347"/>
                    <a:pt x="22792" y="3128"/>
                    <a:pt x="22606" y="2985"/>
                  </a:cubicBezTo>
                  <a:lnTo>
                    <a:pt x="22606" y="2985"/>
                  </a:lnTo>
                  <a:cubicBezTo>
                    <a:pt x="22489" y="2847"/>
                    <a:pt x="21931" y="2197"/>
                    <a:pt x="21245" y="1547"/>
                  </a:cubicBezTo>
                  <a:cubicBezTo>
                    <a:pt x="20838" y="1140"/>
                    <a:pt x="20390" y="774"/>
                    <a:pt x="19942" y="489"/>
                  </a:cubicBezTo>
                  <a:cubicBezTo>
                    <a:pt x="19495" y="204"/>
                    <a:pt x="19047" y="0"/>
                    <a:pt x="18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79" name="CustomShape 179"/>
            <p:cNvSpPr/>
            <p:nvPr/>
          </p:nvSpPr>
          <p:spPr>
            <a:xfrm>
              <a:off x="3294360" y="4280760"/>
              <a:ext cx="169920" cy="81000"/>
            </a:xfrm>
            <a:custGeom>
              <a:avLst/>
              <a:gdLst/>
              <a:ahLst/>
              <a:rect l="l" t="t" r="r" b="b"/>
              <a:pathLst>
                <a:path w="8507" h="4071">
                  <a:moveTo>
                    <a:pt x="6756" y="1"/>
                  </a:moveTo>
                  <a:cubicBezTo>
                    <a:pt x="6512" y="1"/>
                    <a:pt x="6268" y="41"/>
                    <a:pt x="6024" y="123"/>
                  </a:cubicBezTo>
                  <a:cubicBezTo>
                    <a:pt x="5617" y="367"/>
                    <a:pt x="4152" y="1181"/>
                    <a:pt x="2809" y="1954"/>
                  </a:cubicBezTo>
                  <a:cubicBezTo>
                    <a:pt x="1466" y="2727"/>
                    <a:pt x="204" y="3419"/>
                    <a:pt x="204" y="3419"/>
                  </a:cubicBezTo>
                  <a:cubicBezTo>
                    <a:pt x="41" y="3541"/>
                    <a:pt x="1" y="3745"/>
                    <a:pt x="82" y="3908"/>
                  </a:cubicBezTo>
                  <a:cubicBezTo>
                    <a:pt x="164" y="4016"/>
                    <a:pt x="281" y="4070"/>
                    <a:pt x="399" y="4070"/>
                  </a:cubicBezTo>
                  <a:cubicBezTo>
                    <a:pt x="457" y="4070"/>
                    <a:pt x="516" y="4057"/>
                    <a:pt x="571" y="4030"/>
                  </a:cubicBezTo>
                  <a:cubicBezTo>
                    <a:pt x="571" y="4030"/>
                    <a:pt x="855" y="3826"/>
                    <a:pt x="1344" y="3582"/>
                  </a:cubicBezTo>
                  <a:cubicBezTo>
                    <a:pt x="2076" y="3134"/>
                    <a:pt x="3175" y="2524"/>
                    <a:pt x="4152" y="1954"/>
                  </a:cubicBezTo>
                  <a:cubicBezTo>
                    <a:pt x="5169" y="1384"/>
                    <a:pt x="6024" y="896"/>
                    <a:pt x="6309" y="733"/>
                  </a:cubicBezTo>
                  <a:cubicBezTo>
                    <a:pt x="6431" y="693"/>
                    <a:pt x="6594" y="652"/>
                    <a:pt x="6756" y="652"/>
                  </a:cubicBezTo>
                  <a:cubicBezTo>
                    <a:pt x="7041" y="652"/>
                    <a:pt x="7326" y="733"/>
                    <a:pt x="7570" y="815"/>
                  </a:cubicBezTo>
                  <a:cubicBezTo>
                    <a:pt x="7693" y="855"/>
                    <a:pt x="7815" y="937"/>
                    <a:pt x="7855" y="937"/>
                  </a:cubicBezTo>
                  <a:lnTo>
                    <a:pt x="7937" y="977"/>
                  </a:lnTo>
                  <a:lnTo>
                    <a:pt x="7977" y="1018"/>
                  </a:lnTo>
                  <a:cubicBezTo>
                    <a:pt x="8021" y="1040"/>
                    <a:pt x="8068" y="1050"/>
                    <a:pt x="8114" y="1050"/>
                  </a:cubicBezTo>
                  <a:cubicBezTo>
                    <a:pt x="8240" y="1050"/>
                    <a:pt x="8365" y="974"/>
                    <a:pt x="8425" y="855"/>
                  </a:cubicBezTo>
                  <a:cubicBezTo>
                    <a:pt x="8506" y="693"/>
                    <a:pt x="8466" y="489"/>
                    <a:pt x="8303" y="408"/>
                  </a:cubicBezTo>
                  <a:cubicBezTo>
                    <a:pt x="8262" y="408"/>
                    <a:pt x="7570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0" name="CustomShape 180"/>
            <p:cNvSpPr/>
            <p:nvPr/>
          </p:nvSpPr>
          <p:spPr>
            <a:xfrm>
              <a:off x="3213000" y="4285440"/>
              <a:ext cx="62280" cy="44280"/>
            </a:xfrm>
            <a:custGeom>
              <a:avLst/>
              <a:gdLst/>
              <a:ahLst/>
              <a:rect l="l" t="t" r="r" b="b"/>
              <a:pathLst>
                <a:path w="3134" h="2240">
                  <a:moveTo>
                    <a:pt x="2736" y="1"/>
                  </a:moveTo>
                  <a:cubicBezTo>
                    <a:pt x="2677" y="1"/>
                    <a:pt x="2618" y="14"/>
                    <a:pt x="2564" y="42"/>
                  </a:cubicBezTo>
                  <a:lnTo>
                    <a:pt x="204" y="1629"/>
                  </a:lnTo>
                  <a:cubicBezTo>
                    <a:pt x="41" y="1710"/>
                    <a:pt x="0" y="1954"/>
                    <a:pt x="122" y="2076"/>
                  </a:cubicBezTo>
                  <a:cubicBezTo>
                    <a:pt x="176" y="2185"/>
                    <a:pt x="285" y="2239"/>
                    <a:pt x="399" y="2239"/>
                  </a:cubicBezTo>
                  <a:cubicBezTo>
                    <a:pt x="457" y="2239"/>
                    <a:pt x="516" y="2226"/>
                    <a:pt x="570" y="2199"/>
                  </a:cubicBezTo>
                  <a:lnTo>
                    <a:pt x="2930" y="611"/>
                  </a:lnTo>
                  <a:cubicBezTo>
                    <a:pt x="3093" y="530"/>
                    <a:pt x="3134" y="286"/>
                    <a:pt x="3052" y="164"/>
                  </a:cubicBezTo>
                  <a:cubicBezTo>
                    <a:pt x="2971" y="55"/>
                    <a:pt x="2853" y="1"/>
                    <a:pt x="27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1" name="CustomShape 181"/>
            <p:cNvSpPr/>
            <p:nvPr/>
          </p:nvSpPr>
          <p:spPr>
            <a:xfrm>
              <a:off x="2433240" y="4226400"/>
              <a:ext cx="472320" cy="285840"/>
            </a:xfrm>
            <a:custGeom>
              <a:avLst/>
              <a:gdLst/>
              <a:ahLst/>
              <a:rect l="l" t="t" r="r" b="b"/>
              <a:pathLst>
                <a:path w="23625" h="14310">
                  <a:moveTo>
                    <a:pt x="14225" y="1"/>
                  </a:moveTo>
                  <a:cubicBezTo>
                    <a:pt x="14163" y="1"/>
                    <a:pt x="14101" y="8"/>
                    <a:pt x="14041" y="25"/>
                  </a:cubicBezTo>
                  <a:cubicBezTo>
                    <a:pt x="12983" y="269"/>
                    <a:pt x="12209" y="1042"/>
                    <a:pt x="12209" y="1042"/>
                  </a:cubicBezTo>
                  <a:cubicBezTo>
                    <a:pt x="12209" y="1042"/>
                    <a:pt x="11762" y="795"/>
                    <a:pt x="11144" y="795"/>
                  </a:cubicBezTo>
                  <a:cubicBezTo>
                    <a:pt x="10757" y="795"/>
                    <a:pt x="10303" y="892"/>
                    <a:pt x="9849" y="1205"/>
                  </a:cubicBezTo>
                  <a:cubicBezTo>
                    <a:pt x="8669" y="1978"/>
                    <a:pt x="7489" y="2222"/>
                    <a:pt x="6186" y="3280"/>
                  </a:cubicBezTo>
                  <a:cubicBezTo>
                    <a:pt x="4884" y="4339"/>
                    <a:pt x="1058" y="6821"/>
                    <a:pt x="529" y="7757"/>
                  </a:cubicBezTo>
                  <a:cubicBezTo>
                    <a:pt x="0" y="8652"/>
                    <a:pt x="7244" y="14309"/>
                    <a:pt x="7244" y="14309"/>
                  </a:cubicBezTo>
                  <a:cubicBezTo>
                    <a:pt x="7244" y="14309"/>
                    <a:pt x="15872" y="14187"/>
                    <a:pt x="17215" y="13373"/>
                  </a:cubicBezTo>
                  <a:cubicBezTo>
                    <a:pt x="18517" y="12600"/>
                    <a:pt x="21651" y="10362"/>
                    <a:pt x="21814" y="9466"/>
                  </a:cubicBezTo>
                  <a:cubicBezTo>
                    <a:pt x="21903" y="8786"/>
                    <a:pt x="21497" y="8320"/>
                    <a:pt x="20768" y="8320"/>
                  </a:cubicBezTo>
                  <a:cubicBezTo>
                    <a:pt x="20494" y="8320"/>
                    <a:pt x="20175" y="8386"/>
                    <a:pt x="19820" y="8530"/>
                  </a:cubicBezTo>
                  <a:cubicBezTo>
                    <a:pt x="18517" y="9059"/>
                    <a:pt x="15099" y="10362"/>
                    <a:pt x="14570" y="10362"/>
                  </a:cubicBezTo>
                  <a:cubicBezTo>
                    <a:pt x="14041" y="10362"/>
                    <a:pt x="11802" y="9589"/>
                    <a:pt x="11802" y="9589"/>
                  </a:cubicBezTo>
                  <a:cubicBezTo>
                    <a:pt x="11802" y="9589"/>
                    <a:pt x="15628" y="6170"/>
                    <a:pt x="17215" y="5275"/>
                  </a:cubicBezTo>
                  <a:cubicBezTo>
                    <a:pt x="17887" y="4868"/>
                    <a:pt x="18589" y="4715"/>
                    <a:pt x="19245" y="4715"/>
                  </a:cubicBezTo>
                  <a:cubicBezTo>
                    <a:pt x="20100" y="4715"/>
                    <a:pt x="20877" y="4975"/>
                    <a:pt x="21407" y="5275"/>
                  </a:cubicBezTo>
                  <a:cubicBezTo>
                    <a:pt x="21515" y="5334"/>
                    <a:pt x="21632" y="5361"/>
                    <a:pt x="21752" y="5361"/>
                  </a:cubicBezTo>
                  <a:cubicBezTo>
                    <a:pt x="22618" y="5361"/>
                    <a:pt x="23624" y="3945"/>
                    <a:pt x="22587" y="3158"/>
                  </a:cubicBezTo>
                  <a:cubicBezTo>
                    <a:pt x="21503" y="2298"/>
                    <a:pt x="19971" y="1679"/>
                    <a:pt x="18719" y="1679"/>
                  </a:cubicBezTo>
                  <a:cubicBezTo>
                    <a:pt x="18609" y="1679"/>
                    <a:pt x="18501" y="1683"/>
                    <a:pt x="18395" y="1693"/>
                  </a:cubicBezTo>
                  <a:cubicBezTo>
                    <a:pt x="17052" y="1856"/>
                    <a:pt x="16564" y="2100"/>
                    <a:pt x="16564" y="2100"/>
                  </a:cubicBezTo>
                  <a:cubicBezTo>
                    <a:pt x="16564" y="2100"/>
                    <a:pt x="15261" y="1"/>
                    <a:pt x="142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2" name="CustomShape 182"/>
            <p:cNvSpPr/>
            <p:nvPr/>
          </p:nvSpPr>
          <p:spPr>
            <a:xfrm>
              <a:off x="2436480" y="4219560"/>
              <a:ext cx="463680" cy="299160"/>
            </a:xfrm>
            <a:custGeom>
              <a:avLst/>
              <a:gdLst/>
              <a:ahLst/>
              <a:rect l="l" t="t" r="r" b="b"/>
              <a:pathLst>
                <a:path w="23198" h="14977">
                  <a:moveTo>
                    <a:pt x="14041" y="652"/>
                  </a:moveTo>
                  <a:cubicBezTo>
                    <a:pt x="14203" y="652"/>
                    <a:pt x="14407" y="733"/>
                    <a:pt x="14651" y="936"/>
                  </a:cubicBezTo>
                  <a:cubicBezTo>
                    <a:pt x="15017" y="1181"/>
                    <a:pt x="15384" y="1628"/>
                    <a:pt x="15628" y="1995"/>
                  </a:cubicBezTo>
                  <a:cubicBezTo>
                    <a:pt x="15791" y="2157"/>
                    <a:pt x="15913" y="2320"/>
                    <a:pt x="15953" y="2442"/>
                  </a:cubicBezTo>
                  <a:lnTo>
                    <a:pt x="16075" y="2564"/>
                  </a:lnTo>
                  <a:lnTo>
                    <a:pt x="16075" y="2605"/>
                  </a:lnTo>
                  <a:cubicBezTo>
                    <a:pt x="16165" y="2724"/>
                    <a:pt x="16276" y="2800"/>
                    <a:pt x="16393" y="2800"/>
                  </a:cubicBezTo>
                  <a:cubicBezTo>
                    <a:pt x="16436" y="2800"/>
                    <a:pt x="16479" y="2790"/>
                    <a:pt x="16523" y="2768"/>
                  </a:cubicBezTo>
                  <a:cubicBezTo>
                    <a:pt x="16564" y="2727"/>
                    <a:pt x="17052" y="2524"/>
                    <a:pt x="18232" y="2402"/>
                  </a:cubicBezTo>
                  <a:cubicBezTo>
                    <a:pt x="18354" y="2361"/>
                    <a:pt x="18477" y="2361"/>
                    <a:pt x="18558" y="2361"/>
                  </a:cubicBezTo>
                  <a:cubicBezTo>
                    <a:pt x="19697" y="2361"/>
                    <a:pt x="21203" y="2971"/>
                    <a:pt x="22221" y="3785"/>
                  </a:cubicBezTo>
                  <a:cubicBezTo>
                    <a:pt x="22465" y="3948"/>
                    <a:pt x="22506" y="4152"/>
                    <a:pt x="22506" y="4355"/>
                  </a:cubicBezTo>
                  <a:cubicBezTo>
                    <a:pt x="22546" y="4558"/>
                    <a:pt x="22424" y="4843"/>
                    <a:pt x="22221" y="5047"/>
                  </a:cubicBezTo>
                  <a:cubicBezTo>
                    <a:pt x="22017" y="5250"/>
                    <a:pt x="21773" y="5372"/>
                    <a:pt x="21610" y="5372"/>
                  </a:cubicBezTo>
                  <a:cubicBezTo>
                    <a:pt x="21529" y="5372"/>
                    <a:pt x="21488" y="5332"/>
                    <a:pt x="21407" y="5291"/>
                  </a:cubicBezTo>
                  <a:cubicBezTo>
                    <a:pt x="20837" y="4965"/>
                    <a:pt x="20023" y="4721"/>
                    <a:pt x="19087" y="4721"/>
                  </a:cubicBezTo>
                  <a:cubicBezTo>
                    <a:pt x="18395" y="4721"/>
                    <a:pt x="17622" y="4884"/>
                    <a:pt x="16849" y="5291"/>
                  </a:cubicBezTo>
                  <a:cubicBezTo>
                    <a:pt x="16035" y="5779"/>
                    <a:pt x="14692" y="6878"/>
                    <a:pt x="13552" y="7855"/>
                  </a:cubicBezTo>
                  <a:cubicBezTo>
                    <a:pt x="12372" y="8832"/>
                    <a:pt x="11436" y="9686"/>
                    <a:pt x="11436" y="9686"/>
                  </a:cubicBezTo>
                  <a:cubicBezTo>
                    <a:pt x="11355" y="9768"/>
                    <a:pt x="11314" y="9890"/>
                    <a:pt x="11314" y="10012"/>
                  </a:cubicBezTo>
                  <a:cubicBezTo>
                    <a:pt x="11355" y="10093"/>
                    <a:pt x="11436" y="10215"/>
                    <a:pt x="11558" y="10256"/>
                  </a:cubicBezTo>
                  <a:cubicBezTo>
                    <a:pt x="11558" y="10256"/>
                    <a:pt x="12087" y="10460"/>
                    <a:pt x="12738" y="10663"/>
                  </a:cubicBezTo>
                  <a:cubicBezTo>
                    <a:pt x="13064" y="10744"/>
                    <a:pt x="13389" y="10826"/>
                    <a:pt x="13674" y="10907"/>
                  </a:cubicBezTo>
                  <a:cubicBezTo>
                    <a:pt x="13959" y="10989"/>
                    <a:pt x="14203" y="11070"/>
                    <a:pt x="14407" y="11070"/>
                  </a:cubicBezTo>
                  <a:cubicBezTo>
                    <a:pt x="14529" y="11070"/>
                    <a:pt x="14651" y="11029"/>
                    <a:pt x="14814" y="10989"/>
                  </a:cubicBezTo>
                  <a:cubicBezTo>
                    <a:pt x="15343" y="10867"/>
                    <a:pt x="16320" y="10500"/>
                    <a:pt x="17256" y="10175"/>
                  </a:cubicBezTo>
                  <a:cubicBezTo>
                    <a:pt x="18232" y="9808"/>
                    <a:pt x="19209" y="9442"/>
                    <a:pt x="19779" y="9198"/>
                  </a:cubicBezTo>
                  <a:cubicBezTo>
                    <a:pt x="20104" y="9076"/>
                    <a:pt x="20389" y="8994"/>
                    <a:pt x="20593" y="8994"/>
                  </a:cubicBezTo>
                  <a:cubicBezTo>
                    <a:pt x="20878" y="8994"/>
                    <a:pt x="21040" y="9076"/>
                    <a:pt x="21163" y="9157"/>
                  </a:cubicBezTo>
                  <a:cubicBezTo>
                    <a:pt x="21244" y="9279"/>
                    <a:pt x="21285" y="9401"/>
                    <a:pt x="21325" y="9605"/>
                  </a:cubicBezTo>
                  <a:lnTo>
                    <a:pt x="21285" y="9768"/>
                  </a:lnTo>
                  <a:cubicBezTo>
                    <a:pt x="21285" y="9768"/>
                    <a:pt x="21244" y="9890"/>
                    <a:pt x="21163" y="10012"/>
                  </a:cubicBezTo>
                  <a:cubicBezTo>
                    <a:pt x="20878" y="10460"/>
                    <a:pt x="20064" y="11192"/>
                    <a:pt x="19209" y="11843"/>
                  </a:cubicBezTo>
                  <a:cubicBezTo>
                    <a:pt x="18354" y="12494"/>
                    <a:pt x="17418" y="13105"/>
                    <a:pt x="16849" y="13430"/>
                  </a:cubicBezTo>
                  <a:cubicBezTo>
                    <a:pt x="16767" y="13512"/>
                    <a:pt x="16523" y="13593"/>
                    <a:pt x="16157" y="13675"/>
                  </a:cubicBezTo>
                  <a:cubicBezTo>
                    <a:pt x="14936" y="13919"/>
                    <a:pt x="12657" y="14082"/>
                    <a:pt x="10663" y="14204"/>
                  </a:cubicBezTo>
                  <a:cubicBezTo>
                    <a:pt x="9686" y="14244"/>
                    <a:pt x="8791" y="14285"/>
                    <a:pt x="8139" y="14285"/>
                  </a:cubicBezTo>
                  <a:cubicBezTo>
                    <a:pt x="7739" y="14310"/>
                    <a:pt x="7416" y="14320"/>
                    <a:pt x="7226" y="14323"/>
                  </a:cubicBezTo>
                  <a:lnTo>
                    <a:pt x="7226" y="14323"/>
                  </a:lnTo>
                  <a:cubicBezTo>
                    <a:pt x="7086" y="14220"/>
                    <a:pt x="6707" y="13937"/>
                    <a:pt x="6227" y="13553"/>
                  </a:cubicBezTo>
                  <a:cubicBezTo>
                    <a:pt x="5291" y="12779"/>
                    <a:pt x="3866" y="11599"/>
                    <a:pt x="2686" y="10541"/>
                  </a:cubicBezTo>
                  <a:cubicBezTo>
                    <a:pt x="2116" y="9971"/>
                    <a:pt x="1587" y="9442"/>
                    <a:pt x="1221" y="9035"/>
                  </a:cubicBezTo>
                  <a:cubicBezTo>
                    <a:pt x="1017" y="8791"/>
                    <a:pt x="895" y="8628"/>
                    <a:pt x="814" y="8465"/>
                  </a:cubicBezTo>
                  <a:cubicBezTo>
                    <a:pt x="733" y="8384"/>
                    <a:pt x="733" y="8343"/>
                    <a:pt x="692" y="8262"/>
                  </a:cubicBezTo>
                  <a:lnTo>
                    <a:pt x="692" y="8221"/>
                  </a:lnTo>
                  <a:lnTo>
                    <a:pt x="674" y="8221"/>
                  </a:lnTo>
                  <a:cubicBezTo>
                    <a:pt x="784" y="8048"/>
                    <a:pt x="1093" y="7745"/>
                    <a:pt x="1506" y="7407"/>
                  </a:cubicBezTo>
                  <a:cubicBezTo>
                    <a:pt x="2157" y="6838"/>
                    <a:pt x="3093" y="6186"/>
                    <a:pt x="3988" y="5535"/>
                  </a:cubicBezTo>
                  <a:cubicBezTo>
                    <a:pt x="4884" y="4884"/>
                    <a:pt x="5698" y="4314"/>
                    <a:pt x="6227" y="3907"/>
                  </a:cubicBezTo>
                  <a:cubicBezTo>
                    <a:pt x="7488" y="2890"/>
                    <a:pt x="8628" y="2646"/>
                    <a:pt x="9889" y="1791"/>
                  </a:cubicBezTo>
                  <a:cubicBezTo>
                    <a:pt x="10256" y="1547"/>
                    <a:pt x="10622" y="1465"/>
                    <a:pt x="10948" y="1465"/>
                  </a:cubicBezTo>
                  <a:cubicBezTo>
                    <a:pt x="11232" y="1465"/>
                    <a:pt x="11477" y="1547"/>
                    <a:pt x="11639" y="1588"/>
                  </a:cubicBezTo>
                  <a:cubicBezTo>
                    <a:pt x="11721" y="1628"/>
                    <a:pt x="11802" y="1628"/>
                    <a:pt x="11843" y="1669"/>
                  </a:cubicBezTo>
                  <a:lnTo>
                    <a:pt x="11884" y="1669"/>
                  </a:lnTo>
                  <a:lnTo>
                    <a:pt x="11884" y="1710"/>
                  </a:lnTo>
                  <a:cubicBezTo>
                    <a:pt x="11928" y="1725"/>
                    <a:pt x="11978" y="1734"/>
                    <a:pt x="12030" y="1734"/>
                  </a:cubicBezTo>
                  <a:cubicBezTo>
                    <a:pt x="12119" y="1734"/>
                    <a:pt x="12213" y="1706"/>
                    <a:pt x="12291" y="1628"/>
                  </a:cubicBezTo>
                  <a:cubicBezTo>
                    <a:pt x="12372" y="1547"/>
                    <a:pt x="13105" y="896"/>
                    <a:pt x="13959" y="692"/>
                  </a:cubicBezTo>
                  <a:lnTo>
                    <a:pt x="14041" y="652"/>
                  </a:lnTo>
                  <a:close/>
                  <a:moveTo>
                    <a:pt x="13796" y="0"/>
                  </a:moveTo>
                  <a:cubicBezTo>
                    <a:pt x="12945" y="244"/>
                    <a:pt x="12275" y="760"/>
                    <a:pt x="11974" y="1005"/>
                  </a:cubicBezTo>
                  <a:lnTo>
                    <a:pt x="11974" y="1005"/>
                  </a:lnTo>
                  <a:cubicBezTo>
                    <a:pt x="11756" y="922"/>
                    <a:pt x="11398" y="814"/>
                    <a:pt x="10948" y="814"/>
                  </a:cubicBezTo>
                  <a:cubicBezTo>
                    <a:pt x="10500" y="814"/>
                    <a:pt x="10012" y="896"/>
                    <a:pt x="9482" y="1262"/>
                  </a:cubicBezTo>
                  <a:cubicBezTo>
                    <a:pt x="8384" y="1995"/>
                    <a:pt x="7163" y="2279"/>
                    <a:pt x="5820" y="3378"/>
                  </a:cubicBezTo>
                  <a:cubicBezTo>
                    <a:pt x="5169" y="3867"/>
                    <a:pt x="3866" y="4762"/>
                    <a:pt x="2686" y="5617"/>
                  </a:cubicBezTo>
                  <a:cubicBezTo>
                    <a:pt x="2116" y="6064"/>
                    <a:pt x="1547" y="6512"/>
                    <a:pt x="1058" y="6878"/>
                  </a:cubicBezTo>
                  <a:cubicBezTo>
                    <a:pt x="610" y="7285"/>
                    <a:pt x="244" y="7611"/>
                    <a:pt x="81" y="7936"/>
                  </a:cubicBezTo>
                  <a:cubicBezTo>
                    <a:pt x="41" y="8018"/>
                    <a:pt x="0" y="8099"/>
                    <a:pt x="0" y="8221"/>
                  </a:cubicBezTo>
                  <a:cubicBezTo>
                    <a:pt x="0" y="8343"/>
                    <a:pt x="41" y="8506"/>
                    <a:pt x="122" y="8628"/>
                  </a:cubicBezTo>
                  <a:cubicBezTo>
                    <a:pt x="326" y="9076"/>
                    <a:pt x="855" y="9686"/>
                    <a:pt x="1547" y="10337"/>
                  </a:cubicBezTo>
                  <a:cubicBezTo>
                    <a:pt x="3541" y="12332"/>
                    <a:pt x="6837" y="14896"/>
                    <a:pt x="6837" y="14936"/>
                  </a:cubicBezTo>
                  <a:cubicBezTo>
                    <a:pt x="6919" y="14977"/>
                    <a:pt x="7000" y="14977"/>
                    <a:pt x="7081" y="14977"/>
                  </a:cubicBezTo>
                  <a:cubicBezTo>
                    <a:pt x="7081" y="14977"/>
                    <a:pt x="9238" y="14977"/>
                    <a:pt x="11558" y="14814"/>
                  </a:cubicBezTo>
                  <a:cubicBezTo>
                    <a:pt x="12738" y="14773"/>
                    <a:pt x="13959" y="14651"/>
                    <a:pt x="14977" y="14529"/>
                  </a:cubicBezTo>
                  <a:cubicBezTo>
                    <a:pt x="15465" y="14489"/>
                    <a:pt x="15913" y="14407"/>
                    <a:pt x="16320" y="14326"/>
                  </a:cubicBezTo>
                  <a:cubicBezTo>
                    <a:pt x="16686" y="14244"/>
                    <a:pt x="16971" y="14163"/>
                    <a:pt x="17215" y="14041"/>
                  </a:cubicBezTo>
                  <a:cubicBezTo>
                    <a:pt x="17866" y="13634"/>
                    <a:pt x="19006" y="12861"/>
                    <a:pt x="19982" y="12087"/>
                  </a:cubicBezTo>
                  <a:cubicBezTo>
                    <a:pt x="20471" y="11680"/>
                    <a:pt x="20918" y="11274"/>
                    <a:pt x="21285" y="10907"/>
                  </a:cubicBezTo>
                  <a:cubicBezTo>
                    <a:pt x="21447" y="10744"/>
                    <a:pt x="21610" y="10541"/>
                    <a:pt x="21732" y="10378"/>
                  </a:cubicBezTo>
                  <a:cubicBezTo>
                    <a:pt x="21854" y="10215"/>
                    <a:pt x="21936" y="10053"/>
                    <a:pt x="21976" y="9849"/>
                  </a:cubicBezTo>
                  <a:cubicBezTo>
                    <a:pt x="21976" y="9768"/>
                    <a:pt x="21976" y="9686"/>
                    <a:pt x="21976" y="9605"/>
                  </a:cubicBezTo>
                  <a:cubicBezTo>
                    <a:pt x="21976" y="9239"/>
                    <a:pt x="21854" y="8913"/>
                    <a:pt x="21610" y="8669"/>
                  </a:cubicBezTo>
                  <a:cubicBezTo>
                    <a:pt x="21366" y="8425"/>
                    <a:pt x="21000" y="8343"/>
                    <a:pt x="20593" y="8343"/>
                  </a:cubicBezTo>
                  <a:cubicBezTo>
                    <a:pt x="20267" y="8343"/>
                    <a:pt x="19942" y="8425"/>
                    <a:pt x="19535" y="8547"/>
                  </a:cubicBezTo>
                  <a:cubicBezTo>
                    <a:pt x="18883" y="8832"/>
                    <a:pt x="17703" y="9279"/>
                    <a:pt x="16645" y="9686"/>
                  </a:cubicBezTo>
                  <a:cubicBezTo>
                    <a:pt x="16075" y="9890"/>
                    <a:pt x="15587" y="10053"/>
                    <a:pt x="15180" y="10175"/>
                  </a:cubicBezTo>
                  <a:cubicBezTo>
                    <a:pt x="14977" y="10256"/>
                    <a:pt x="14773" y="10297"/>
                    <a:pt x="14651" y="10337"/>
                  </a:cubicBezTo>
                  <a:cubicBezTo>
                    <a:pt x="14529" y="10378"/>
                    <a:pt x="14407" y="10378"/>
                    <a:pt x="14407" y="10378"/>
                  </a:cubicBezTo>
                  <a:cubicBezTo>
                    <a:pt x="14366" y="10378"/>
                    <a:pt x="14122" y="10337"/>
                    <a:pt x="13837" y="10256"/>
                  </a:cubicBezTo>
                  <a:cubicBezTo>
                    <a:pt x="13430" y="10175"/>
                    <a:pt x="12901" y="10012"/>
                    <a:pt x="12494" y="9849"/>
                  </a:cubicBezTo>
                  <a:cubicBezTo>
                    <a:pt x="12435" y="9831"/>
                    <a:pt x="12378" y="9814"/>
                    <a:pt x="12323" y="9796"/>
                  </a:cubicBezTo>
                  <a:lnTo>
                    <a:pt x="12323" y="9796"/>
                  </a:lnTo>
                  <a:cubicBezTo>
                    <a:pt x="12376" y="9750"/>
                    <a:pt x="12434" y="9699"/>
                    <a:pt x="12494" y="9646"/>
                  </a:cubicBezTo>
                  <a:cubicBezTo>
                    <a:pt x="13064" y="9117"/>
                    <a:pt x="13959" y="8384"/>
                    <a:pt x="14854" y="7651"/>
                  </a:cubicBezTo>
                  <a:cubicBezTo>
                    <a:pt x="15750" y="6919"/>
                    <a:pt x="16645" y="6227"/>
                    <a:pt x="17215" y="5901"/>
                  </a:cubicBezTo>
                  <a:cubicBezTo>
                    <a:pt x="17825" y="5535"/>
                    <a:pt x="18477" y="5372"/>
                    <a:pt x="19087" y="5372"/>
                  </a:cubicBezTo>
                  <a:cubicBezTo>
                    <a:pt x="19860" y="5372"/>
                    <a:pt x="20593" y="5617"/>
                    <a:pt x="21081" y="5901"/>
                  </a:cubicBezTo>
                  <a:cubicBezTo>
                    <a:pt x="21244" y="5983"/>
                    <a:pt x="21447" y="6024"/>
                    <a:pt x="21610" y="6024"/>
                  </a:cubicBezTo>
                  <a:cubicBezTo>
                    <a:pt x="22058" y="6024"/>
                    <a:pt x="22424" y="5820"/>
                    <a:pt x="22709" y="5495"/>
                  </a:cubicBezTo>
                  <a:cubicBezTo>
                    <a:pt x="22994" y="5210"/>
                    <a:pt x="23197" y="4803"/>
                    <a:pt x="23197" y="4355"/>
                  </a:cubicBezTo>
                  <a:cubicBezTo>
                    <a:pt x="23197" y="3948"/>
                    <a:pt x="23035" y="3541"/>
                    <a:pt x="22628" y="3215"/>
                  </a:cubicBezTo>
                  <a:cubicBezTo>
                    <a:pt x="21488" y="2361"/>
                    <a:pt x="19942" y="1710"/>
                    <a:pt x="18558" y="1710"/>
                  </a:cubicBezTo>
                  <a:lnTo>
                    <a:pt x="18192" y="1710"/>
                  </a:lnTo>
                  <a:cubicBezTo>
                    <a:pt x="17337" y="1787"/>
                    <a:pt x="16796" y="1931"/>
                    <a:pt x="16504" y="2036"/>
                  </a:cubicBezTo>
                  <a:lnTo>
                    <a:pt x="16504" y="2036"/>
                  </a:lnTo>
                  <a:cubicBezTo>
                    <a:pt x="16359" y="1821"/>
                    <a:pt x="16137" y="1493"/>
                    <a:pt x="15872" y="1181"/>
                  </a:cubicBezTo>
                  <a:cubicBezTo>
                    <a:pt x="15628" y="896"/>
                    <a:pt x="15343" y="611"/>
                    <a:pt x="15058" y="367"/>
                  </a:cubicBezTo>
                  <a:cubicBezTo>
                    <a:pt x="14773" y="163"/>
                    <a:pt x="14448" y="0"/>
                    <a:pt x="140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3" name="CustomShape 183"/>
            <p:cNvSpPr/>
            <p:nvPr/>
          </p:nvSpPr>
          <p:spPr>
            <a:xfrm>
              <a:off x="2683080" y="4262040"/>
              <a:ext cx="88560" cy="55080"/>
            </a:xfrm>
            <a:custGeom>
              <a:avLst/>
              <a:gdLst/>
              <a:ahLst/>
              <a:rect l="l" t="t" r="r" b="b"/>
              <a:pathLst>
                <a:path w="4437" h="2769">
                  <a:moveTo>
                    <a:pt x="4038" y="1"/>
                  </a:moveTo>
                  <a:cubicBezTo>
                    <a:pt x="3980" y="1"/>
                    <a:pt x="3921" y="14"/>
                    <a:pt x="3866" y="41"/>
                  </a:cubicBezTo>
                  <a:lnTo>
                    <a:pt x="204" y="2158"/>
                  </a:lnTo>
                  <a:cubicBezTo>
                    <a:pt x="41" y="2239"/>
                    <a:pt x="0" y="2442"/>
                    <a:pt x="82" y="2605"/>
                  </a:cubicBezTo>
                  <a:cubicBezTo>
                    <a:pt x="136" y="2714"/>
                    <a:pt x="244" y="2768"/>
                    <a:pt x="359" y="2768"/>
                  </a:cubicBezTo>
                  <a:cubicBezTo>
                    <a:pt x="416" y="2768"/>
                    <a:pt x="475" y="2754"/>
                    <a:pt x="529" y="2727"/>
                  </a:cubicBezTo>
                  <a:lnTo>
                    <a:pt x="4233" y="611"/>
                  </a:lnTo>
                  <a:cubicBezTo>
                    <a:pt x="4396" y="530"/>
                    <a:pt x="4436" y="326"/>
                    <a:pt x="4355" y="163"/>
                  </a:cubicBezTo>
                  <a:cubicBezTo>
                    <a:pt x="4273" y="55"/>
                    <a:pt x="4156" y="1"/>
                    <a:pt x="40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4" name="CustomShape 184"/>
            <p:cNvSpPr/>
            <p:nvPr/>
          </p:nvSpPr>
          <p:spPr>
            <a:xfrm>
              <a:off x="2617200" y="4240800"/>
              <a:ext cx="68040" cy="49680"/>
            </a:xfrm>
            <a:custGeom>
              <a:avLst/>
              <a:gdLst/>
              <a:ahLst/>
              <a:rect l="l" t="t" r="r" b="b"/>
              <a:pathLst>
                <a:path w="3420" h="2504">
                  <a:moveTo>
                    <a:pt x="3013" y="1"/>
                  </a:moveTo>
                  <a:cubicBezTo>
                    <a:pt x="2944" y="1"/>
                    <a:pt x="2873" y="24"/>
                    <a:pt x="2809" y="72"/>
                  </a:cubicBezTo>
                  <a:lnTo>
                    <a:pt x="204" y="1903"/>
                  </a:lnTo>
                  <a:cubicBezTo>
                    <a:pt x="41" y="1985"/>
                    <a:pt x="1" y="2188"/>
                    <a:pt x="123" y="2351"/>
                  </a:cubicBezTo>
                  <a:cubicBezTo>
                    <a:pt x="172" y="2450"/>
                    <a:pt x="281" y="2503"/>
                    <a:pt x="387" y="2503"/>
                  </a:cubicBezTo>
                  <a:cubicBezTo>
                    <a:pt x="455" y="2503"/>
                    <a:pt x="522" y="2481"/>
                    <a:pt x="571" y="2432"/>
                  </a:cubicBezTo>
                  <a:lnTo>
                    <a:pt x="3216" y="601"/>
                  </a:lnTo>
                  <a:cubicBezTo>
                    <a:pt x="3379" y="520"/>
                    <a:pt x="3419" y="275"/>
                    <a:pt x="3297" y="153"/>
                  </a:cubicBezTo>
                  <a:cubicBezTo>
                    <a:pt x="3223" y="55"/>
                    <a:pt x="3120" y="1"/>
                    <a:pt x="3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5" name="CustomShape 185"/>
            <p:cNvSpPr/>
            <p:nvPr/>
          </p:nvSpPr>
          <p:spPr>
            <a:xfrm>
              <a:off x="1955520" y="3381120"/>
              <a:ext cx="1215000" cy="1643040"/>
            </a:xfrm>
            <a:custGeom>
              <a:avLst/>
              <a:gdLst/>
              <a:ahLst/>
              <a:rect l="l" t="t" r="r" b="b"/>
              <a:pathLst>
                <a:path w="60761" h="82176">
                  <a:moveTo>
                    <a:pt x="12494" y="0"/>
                  </a:moveTo>
                  <a:lnTo>
                    <a:pt x="6064" y="11680"/>
                  </a:lnTo>
                  <a:cubicBezTo>
                    <a:pt x="6064" y="11680"/>
                    <a:pt x="2360" y="16686"/>
                    <a:pt x="1180" y="20593"/>
                  </a:cubicBezTo>
                  <a:cubicBezTo>
                    <a:pt x="0" y="24541"/>
                    <a:pt x="1465" y="30198"/>
                    <a:pt x="1831" y="31500"/>
                  </a:cubicBezTo>
                  <a:cubicBezTo>
                    <a:pt x="2238" y="32802"/>
                    <a:pt x="23238" y="74151"/>
                    <a:pt x="25476" y="78220"/>
                  </a:cubicBezTo>
                  <a:cubicBezTo>
                    <a:pt x="27137" y="81239"/>
                    <a:pt x="28931" y="82175"/>
                    <a:pt x="30495" y="82175"/>
                  </a:cubicBezTo>
                  <a:cubicBezTo>
                    <a:pt x="31039" y="82175"/>
                    <a:pt x="31556" y="82062"/>
                    <a:pt x="32029" y="81883"/>
                  </a:cubicBezTo>
                  <a:cubicBezTo>
                    <a:pt x="33860" y="81232"/>
                    <a:pt x="54982" y="66133"/>
                    <a:pt x="55796" y="65360"/>
                  </a:cubicBezTo>
                  <a:cubicBezTo>
                    <a:pt x="56569" y="64587"/>
                    <a:pt x="60110" y="61575"/>
                    <a:pt x="60110" y="61575"/>
                  </a:cubicBezTo>
                  <a:cubicBezTo>
                    <a:pt x="60110" y="61575"/>
                    <a:pt x="60761" y="57343"/>
                    <a:pt x="57871" y="55145"/>
                  </a:cubicBezTo>
                  <a:cubicBezTo>
                    <a:pt x="56465" y="54056"/>
                    <a:pt x="55406" y="53776"/>
                    <a:pt x="54689" y="53776"/>
                  </a:cubicBezTo>
                  <a:cubicBezTo>
                    <a:pt x="53933" y="53776"/>
                    <a:pt x="53557" y="54087"/>
                    <a:pt x="53557" y="54087"/>
                  </a:cubicBezTo>
                  <a:lnTo>
                    <a:pt x="35203" y="59052"/>
                  </a:lnTo>
                  <a:cubicBezTo>
                    <a:pt x="35203" y="59052"/>
                    <a:pt x="24825" y="23360"/>
                    <a:pt x="23645" y="16523"/>
                  </a:cubicBezTo>
                  <a:cubicBezTo>
                    <a:pt x="22465" y="9727"/>
                    <a:pt x="24296" y="10093"/>
                    <a:pt x="20633" y="6430"/>
                  </a:cubicBezTo>
                  <a:cubicBezTo>
                    <a:pt x="16930" y="2768"/>
                    <a:pt x="12494" y="0"/>
                    <a:pt x="124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6" name="CustomShape 186"/>
            <p:cNvSpPr/>
            <p:nvPr/>
          </p:nvSpPr>
          <p:spPr>
            <a:xfrm>
              <a:off x="1970280" y="3422520"/>
              <a:ext cx="1191960" cy="1601640"/>
            </a:xfrm>
            <a:custGeom>
              <a:avLst/>
              <a:gdLst/>
              <a:ahLst/>
              <a:rect l="l" t="t" r="r" b="b"/>
              <a:pathLst>
                <a:path w="59622" h="80093">
                  <a:moveTo>
                    <a:pt x="10623" y="1"/>
                  </a:moveTo>
                  <a:lnTo>
                    <a:pt x="5332" y="9605"/>
                  </a:lnTo>
                  <a:cubicBezTo>
                    <a:pt x="5332" y="9605"/>
                    <a:pt x="1628" y="14611"/>
                    <a:pt x="448" y="18518"/>
                  </a:cubicBezTo>
                  <a:cubicBezTo>
                    <a:pt x="123" y="19658"/>
                    <a:pt x="1" y="20878"/>
                    <a:pt x="1" y="22099"/>
                  </a:cubicBezTo>
                  <a:cubicBezTo>
                    <a:pt x="1" y="25314"/>
                    <a:pt x="815" y="28489"/>
                    <a:pt x="1099" y="29425"/>
                  </a:cubicBezTo>
                  <a:cubicBezTo>
                    <a:pt x="1222" y="29750"/>
                    <a:pt x="2442" y="32233"/>
                    <a:pt x="4274" y="35936"/>
                  </a:cubicBezTo>
                  <a:cubicBezTo>
                    <a:pt x="4477" y="36303"/>
                    <a:pt x="4640" y="36710"/>
                    <a:pt x="4844" y="37076"/>
                  </a:cubicBezTo>
                  <a:cubicBezTo>
                    <a:pt x="5088" y="37524"/>
                    <a:pt x="5291" y="38012"/>
                    <a:pt x="5535" y="38460"/>
                  </a:cubicBezTo>
                  <a:cubicBezTo>
                    <a:pt x="5576" y="38582"/>
                    <a:pt x="5658" y="38663"/>
                    <a:pt x="5698" y="38785"/>
                  </a:cubicBezTo>
                  <a:cubicBezTo>
                    <a:pt x="7977" y="43384"/>
                    <a:pt x="10907" y="49082"/>
                    <a:pt x="13716" y="54698"/>
                  </a:cubicBezTo>
                  <a:lnTo>
                    <a:pt x="13878" y="54576"/>
                  </a:lnTo>
                  <a:cubicBezTo>
                    <a:pt x="13878" y="54576"/>
                    <a:pt x="14163" y="55308"/>
                    <a:pt x="14652" y="56489"/>
                  </a:cubicBezTo>
                  <a:cubicBezTo>
                    <a:pt x="19291" y="65645"/>
                    <a:pt x="23605" y="74029"/>
                    <a:pt x="24663" y="76023"/>
                  </a:cubicBezTo>
                  <a:cubicBezTo>
                    <a:pt x="26006" y="77855"/>
                    <a:pt x="27308" y="79279"/>
                    <a:pt x="28448" y="79889"/>
                  </a:cubicBezTo>
                  <a:cubicBezTo>
                    <a:pt x="28936" y="80052"/>
                    <a:pt x="29343" y="80093"/>
                    <a:pt x="29791" y="80093"/>
                  </a:cubicBezTo>
                  <a:cubicBezTo>
                    <a:pt x="29994" y="80093"/>
                    <a:pt x="30198" y="80093"/>
                    <a:pt x="30361" y="80052"/>
                  </a:cubicBezTo>
                  <a:cubicBezTo>
                    <a:pt x="30401" y="80052"/>
                    <a:pt x="30442" y="80052"/>
                    <a:pt x="30442" y="80012"/>
                  </a:cubicBezTo>
                  <a:cubicBezTo>
                    <a:pt x="35814" y="76634"/>
                    <a:pt x="54372" y="63977"/>
                    <a:pt x="55064" y="63285"/>
                  </a:cubicBezTo>
                  <a:cubicBezTo>
                    <a:pt x="55308" y="63041"/>
                    <a:pt x="55878" y="62512"/>
                    <a:pt x="56529" y="61942"/>
                  </a:cubicBezTo>
                  <a:cubicBezTo>
                    <a:pt x="56773" y="61738"/>
                    <a:pt x="57058" y="61494"/>
                    <a:pt x="57302" y="61250"/>
                  </a:cubicBezTo>
                  <a:cubicBezTo>
                    <a:pt x="57750" y="60884"/>
                    <a:pt x="58157" y="60558"/>
                    <a:pt x="58482" y="60273"/>
                  </a:cubicBezTo>
                  <a:cubicBezTo>
                    <a:pt x="58849" y="59948"/>
                    <a:pt x="59133" y="59704"/>
                    <a:pt x="59296" y="59582"/>
                  </a:cubicBezTo>
                  <a:cubicBezTo>
                    <a:pt x="59337" y="59500"/>
                    <a:pt x="59378" y="59500"/>
                    <a:pt x="59378" y="59500"/>
                  </a:cubicBezTo>
                  <a:cubicBezTo>
                    <a:pt x="59378" y="59459"/>
                    <a:pt x="59622" y="58035"/>
                    <a:pt x="59215" y="56407"/>
                  </a:cubicBezTo>
                  <a:cubicBezTo>
                    <a:pt x="51849" y="59337"/>
                    <a:pt x="36709" y="65401"/>
                    <a:pt x="35814" y="66297"/>
                  </a:cubicBezTo>
                  <a:cubicBezTo>
                    <a:pt x="35570" y="66541"/>
                    <a:pt x="35407" y="66622"/>
                    <a:pt x="35285" y="66622"/>
                  </a:cubicBezTo>
                  <a:cubicBezTo>
                    <a:pt x="34837" y="66622"/>
                    <a:pt x="35244" y="64954"/>
                    <a:pt x="35244" y="63081"/>
                  </a:cubicBezTo>
                  <a:cubicBezTo>
                    <a:pt x="35244" y="62715"/>
                    <a:pt x="35163" y="62552"/>
                    <a:pt x="35000" y="62552"/>
                  </a:cubicBezTo>
                  <a:cubicBezTo>
                    <a:pt x="34227" y="62552"/>
                    <a:pt x="31622" y="67395"/>
                    <a:pt x="31134" y="68616"/>
                  </a:cubicBezTo>
                  <a:cubicBezTo>
                    <a:pt x="31052" y="68779"/>
                    <a:pt x="30971" y="68861"/>
                    <a:pt x="30890" y="68861"/>
                  </a:cubicBezTo>
                  <a:cubicBezTo>
                    <a:pt x="30239" y="68861"/>
                    <a:pt x="29180" y="64221"/>
                    <a:pt x="28773" y="62186"/>
                  </a:cubicBezTo>
                  <a:cubicBezTo>
                    <a:pt x="28366" y="59907"/>
                    <a:pt x="21489" y="42285"/>
                    <a:pt x="19413" y="34105"/>
                  </a:cubicBezTo>
                  <a:cubicBezTo>
                    <a:pt x="17378" y="25884"/>
                    <a:pt x="13756" y="6105"/>
                    <a:pt x="11518" y="1629"/>
                  </a:cubicBezTo>
                  <a:cubicBezTo>
                    <a:pt x="11274" y="1100"/>
                    <a:pt x="10948" y="571"/>
                    <a:pt x="10623" y="1"/>
                  </a:cubicBezTo>
                  <a:close/>
                </a:path>
              </a:pathLst>
            </a:custGeom>
            <a:solidFill>
              <a:schemeClr val="accent5"/>
            </a:solidFill>
            <a:ln w="9360">
              <a:solidFill>
                <a:schemeClr val="accent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7" name="CustomShape 187"/>
            <p:cNvSpPr/>
            <p:nvPr/>
          </p:nvSpPr>
          <p:spPr>
            <a:xfrm>
              <a:off x="1963800" y="3374280"/>
              <a:ext cx="1201680" cy="1657080"/>
            </a:xfrm>
            <a:custGeom>
              <a:avLst/>
              <a:gdLst/>
              <a:ahLst/>
              <a:rect l="l" t="t" r="r" b="b"/>
              <a:pathLst>
                <a:path w="60110" h="82881">
                  <a:moveTo>
                    <a:pt x="12072" y="1"/>
                  </a:moveTo>
                  <a:cubicBezTo>
                    <a:pt x="11960" y="1"/>
                    <a:pt x="11855" y="63"/>
                    <a:pt x="11802" y="143"/>
                  </a:cubicBezTo>
                  <a:cubicBezTo>
                    <a:pt x="11680" y="306"/>
                    <a:pt x="11721" y="509"/>
                    <a:pt x="11884" y="631"/>
                  </a:cubicBezTo>
                  <a:cubicBezTo>
                    <a:pt x="11884" y="631"/>
                    <a:pt x="11965" y="672"/>
                    <a:pt x="12087" y="753"/>
                  </a:cubicBezTo>
                  <a:cubicBezTo>
                    <a:pt x="12982" y="1323"/>
                    <a:pt x="16767" y="3846"/>
                    <a:pt x="19982" y="7021"/>
                  </a:cubicBezTo>
                  <a:cubicBezTo>
                    <a:pt x="20878" y="7916"/>
                    <a:pt x="21447" y="8567"/>
                    <a:pt x="21773" y="9137"/>
                  </a:cubicBezTo>
                  <a:cubicBezTo>
                    <a:pt x="22017" y="9544"/>
                    <a:pt x="22180" y="9910"/>
                    <a:pt x="22261" y="10276"/>
                  </a:cubicBezTo>
                  <a:cubicBezTo>
                    <a:pt x="22506" y="11457"/>
                    <a:pt x="22221" y="13084"/>
                    <a:pt x="22912" y="16951"/>
                  </a:cubicBezTo>
                  <a:cubicBezTo>
                    <a:pt x="23197" y="18660"/>
                    <a:pt x="24052" y="22201"/>
                    <a:pt x="25192" y="26515"/>
                  </a:cubicBezTo>
                  <a:cubicBezTo>
                    <a:pt x="28610" y="39416"/>
                    <a:pt x="34470" y="59520"/>
                    <a:pt x="34470" y="59520"/>
                  </a:cubicBezTo>
                  <a:cubicBezTo>
                    <a:pt x="34502" y="59647"/>
                    <a:pt x="34608" y="59749"/>
                    <a:pt x="34750" y="59749"/>
                  </a:cubicBezTo>
                  <a:cubicBezTo>
                    <a:pt x="34790" y="59749"/>
                    <a:pt x="34833" y="59741"/>
                    <a:pt x="34877" y="59723"/>
                  </a:cubicBezTo>
                  <a:lnTo>
                    <a:pt x="53232" y="54758"/>
                  </a:lnTo>
                  <a:lnTo>
                    <a:pt x="53354" y="54677"/>
                  </a:lnTo>
                  <a:cubicBezTo>
                    <a:pt x="53395" y="54677"/>
                    <a:pt x="53720" y="54433"/>
                    <a:pt x="54290" y="54433"/>
                  </a:cubicBezTo>
                  <a:cubicBezTo>
                    <a:pt x="54941" y="54433"/>
                    <a:pt x="55918" y="54677"/>
                    <a:pt x="57261" y="55735"/>
                  </a:cubicBezTo>
                  <a:cubicBezTo>
                    <a:pt x="58197" y="56468"/>
                    <a:pt x="58726" y="57404"/>
                    <a:pt x="59051" y="58340"/>
                  </a:cubicBezTo>
                  <a:cubicBezTo>
                    <a:pt x="59377" y="59276"/>
                    <a:pt x="59418" y="60212"/>
                    <a:pt x="59418" y="60863"/>
                  </a:cubicBezTo>
                  <a:cubicBezTo>
                    <a:pt x="59418" y="61148"/>
                    <a:pt x="59418" y="61433"/>
                    <a:pt x="59418" y="61596"/>
                  </a:cubicBezTo>
                  <a:cubicBezTo>
                    <a:pt x="59418" y="61642"/>
                    <a:pt x="59404" y="61689"/>
                    <a:pt x="59393" y="61728"/>
                  </a:cubicBezTo>
                  <a:lnTo>
                    <a:pt x="59393" y="61728"/>
                  </a:lnTo>
                  <a:cubicBezTo>
                    <a:pt x="59128" y="61957"/>
                    <a:pt x="58403" y="62585"/>
                    <a:pt x="57627" y="63264"/>
                  </a:cubicBezTo>
                  <a:cubicBezTo>
                    <a:pt x="56650" y="64119"/>
                    <a:pt x="55552" y="65055"/>
                    <a:pt x="55145" y="65462"/>
                  </a:cubicBezTo>
                  <a:cubicBezTo>
                    <a:pt x="55104" y="65502"/>
                    <a:pt x="54982" y="65584"/>
                    <a:pt x="54778" y="65747"/>
                  </a:cubicBezTo>
                  <a:cubicBezTo>
                    <a:pt x="53313" y="66886"/>
                    <a:pt x="47901" y="70793"/>
                    <a:pt x="42651" y="74497"/>
                  </a:cubicBezTo>
                  <a:cubicBezTo>
                    <a:pt x="40005" y="76328"/>
                    <a:pt x="37441" y="78119"/>
                    <a:pt x="35406" y="79502"/>
                  </a:cubicBezTo>
                  <a:cubicBezTo>
                    <a:pt x="34389" y="80194"/>
                    <a:pt x="33494" y="80764"/>
                    <a:pt x="32843" y="81171"/>
                  </a:cubicBezTo>
                  <a:cubicBezTo>
                    <a:pt x="32476" y="81374"/>
                    <a:pt x="32191" y="81578"/>
                    <a:pt x="31988" y="81700"/>
                  </a:cubicBezTo>
                  <a:cubicBezTo>
                    <a:pt x="31744" y="81822"/>
                    <a:pt x="31581" y="81903"/>
                    <a:pt x="31500" y="81944"/>
                  </a:cubicBezTo>
                  <a:cubicBezTo>
                    <a:pt x="31093" y="82066"/>
                    <a:pt x="30604" y="82188"/>
                    <a:pt x="30116" y="82188"/>
                  </a:cubicBezTo>
                  <a:cubicBezTo>
                    <a:pt x="29383" y="82188"/>
                    <a:pt x="28610" y="81985"/>
                    <a:pt x="27796" y="81415"/>
                  </a:cubicBezTo>
                  <a:cubicBezTo>
                    <a:pt x="27023" y="80845"/>
                    <a:pt x="26168" y="79909"/>
                    <a:pt x="25354" y="78404"/>
                  </a:cubicBezTo>
                  <a:cubicBezTo>
                    <a:pt x="24255" y="76369"/>
                    <a:pt x="18436" y="65014"/>
                    <a:pt x="12860" y="54026"/>
                  </a:cubicBezTo>
                  <a:cubicBezTo>
                    <a:pt x="10093" y="48532"/>
                    <a:pt x="7366" y="43119"/>
                    <a:pt x="5291" y="38968"/>
                  </a:cubicBezTo>
                  <a:cubicBezTo>
                    <a:pt x="4273" y="36933"/>
                    <a:pt x="3378" y="35183"/>
                    <a:pt x="2767" y="33921"/>
                  </a:cubicBezTo>
                  <a:cubicBezTo>
                    <a:pt x="2483" y="33270"/>
                    <a:pt x="2238" y="32782"/>
                    <a:pt x="2035" y="32416"/>
                  </a:cubicBezTo>
                  <a:cubicBezTo>
                    <a:pt x="1953" y="32212"/>
                    <a:pt x="1913" y="32049"/>
                    <a:pt x="1831" y="31968"/>
                  </a:cubicBezTo>
                  <a:cubicBezTo>
                    <a:pt x="1791" y="31846"/>
                    <a:pt x="1750" y="31765"/>
                    <a:pt x="1750" y="31765"/>
                  </a:cubicBezTo>
                  <a:cubicBezTo>
                    <a:pt x="1506" y="30828"/>
                    <a:pt x="651" y="27654"/>
                    <a:pt x="651" y="24520"/>
                  </a:cubicBezTo>
                  <a:cubicBezTo>
                    <a:pt x="651" y="23299"/>
                    <a:pt x="773" y="22119"/>
                    <a:pt x="1099" y="21061"/>
                  </a:cubicBezTo>
                  <a:cubicBezTo>
                    <a:pt x="1669" y="19148"/>
                    <a:pt x="2890" y="16910"/>
                    <a:pt x="3948" y="15201"/>
                  </a:cubicBezTo>
                  <a:cubicBezTo>
                    <a:pt x="4477" y="14346"/>
                    <a:pt x="4965" y="13573"/>
                    <a:pt x="5331" y="13044"/>
                  </a:cubicBezTo>
                  <a:cubicBezTo>
                    <a:pt x="5494" y="12800"/>
                    <a:pt x="5657" y="12596"/>
                    <a:pt x="5779" y="12433"/>
                  </a:cubicBezTo>
                  <a:cubicBezTo>
                    <a:pt x="5860" y="12311"/>
                    <a:pt x="5901" y="12230"/>
                    <a:pt x="5901" y="12230"/>
                  </a:cubicBezTo>
                  <a:cubicBezTo>
                    <a:pt x="6023" y="12067"/>
                    <a:pt x="5983" y="11864"/>
                    <a:pt x="5860" y="11741"/>
                  </a:cubicBezTo>
                  <a:cubicBezTo>
                    <a:pt x="5793" y="11708"/>
                    <a:pt x="5719" y="11688"/>
                    <a:pt x="5646" y="11688"/>
                  </a:cubicBezTo>
                  <a:cubicBezTo>
                    <a:pt x="5543" y="11688"/>
                    <a:pt x="5444" y="11728"/>
                    <a:pt x="5372" y="11823"/>
                  </a:cubicBezTo>
                  <a:cubicBezTo>
                    <a:pt x="5372" y="11823"/>
                    <a:pt x="1669" y="16829"/>
                    <a:pt x="448" y="20858"/>
                  </a:cubicBezTo>
                  <a:cubicBezTo>
                    <a:pt x="122" y="21997"/>
                    <a:pt x="0" y="23259"/>
                    <a:pt x="0" y="24520"/>
                  </a:cubicBezTo>
                  <a:cubicBezTo>
                    <a:pt x="0" y="27776"/>
                    <a:pt x="814" y="30991"/>
                    <a:pt x="1099" y="31927"/>
                  </a:cubicBezTo>
                  <a:cubicBezTo>
                    <a:pt x="1140" y="32009"/>
                    <a:pt x="1180" y="32090"/>
                    <a:pt x="1221" y="32212"/>
                  </a:cubicBezTo>
                  <a:cubicBezTo>
                    <a:pt x="1628" y="33148"/>
                    <a:pt x="3174" y="36241"/>
                    <a:pt x="5291" y="40474"/>
                  </a:cubicBezTo>
                  <a:cubicBezTo>
                    <a:pt x="11599" y="53131"/>
                    <a:pt x="23157" y="75758"/>
                    <a:pt x="24785" y="78729"/>
                  </a:cubicBezTo>
                  <a:cubicBezTo>
                    <a:pt x="25598" y="80276"/>
                    <a:pt x="26494" y="81293"/>
                    <a:pt x="27430" y="81944"/>
                  </a:cubicBezTo>
                  <a:cubicBezTo>
                    <a:pt x="28325" y="82595"/>
                    <a:pt x="29261" y="82880"/>
                    <a:pt x="30116" y="82880"/>
                  </a:cubicBezTo>
                  <a:cubicBezTo>
                    <a:pt x="30686" y="82880"/>
                    <a:pt x="31255" y="82758"/>
                    <a:pt x="31744" y="82555"/>
                  </a:cubicBezTo>
                  <a:cubicBezTo>
                    <a:pt x="31907" y="82514"/>
                    <a:pt x="32110" y="82392"/>
                    <a:pt x="32354" y="82270"/>
                  </a:cubicBezTo>
                  <a:cubicBezTo>
                    <a:pt x="33331" y="81700"/>
                    <a:pt x="35203" y="80438"/>
                    <a:pt x="37523" y="78892"/>
                  </a:cubicBezTo>
                  <a:cubicBezTo>
                    <a:pt x="40982" y="76531"/>
                    <a:pt x="45337" y="73438"/>
                    <a:pt x="48918" y="70875"/>
                  </a:cubicBezTo>
                  <a:cubicBezTo>
                    <a:pt x="50709" y="69572"/>
                    <a:pt x="52296" y="68433"/>
                    <a:pt x="53517" y="67578"/>
                  </a:cubicBezTo>
                  <a:cubicBezTo>
                    <a:pt x="54086" y="67130"/>
                    <a:pt x="54575" y="66764"/>
                    <a:pt x="54941" y="66520"/>
                  </a:cubicBezTo>
                  <a:cubicBezTo>
                    <a:pt x="55104" y="66357"/>
                    <a:pt x="55267" y="66235"/>
                    <a:pt x="55389" y="66154"/>
                  </a:cubicBezTo>
                  <a:cubicBezTo>
                    <a:pt x="55470" y="66072"/>
                    <a:pt x="55552" y="65991"/>
                    <a:pt x="55633" y="65950"/>
                  </a:cubicBezTo>
                  <a:cubicBezTo>
                    <a:pt x="55999" y="65584"/>
                    <a:pt x="57098" y="64607"/>
                    <a:pt x="58075" y="63753"/>
                  </a:cubicBezTo>
                  <a:cubicBezTo>
                    <a:pt x="59051" y="62898"/>
                    <a:pt x="59947" y="62165"/>
                    <a:pt x="59947" y="62165"/>
                  </a:cubicBezTo>
                  <a:cubicBezTo>
                    <a:pt x="59988" y="62125"/>
                    <a:pt x="60028" y="62043"/>
                    <a:pt x="60028" y="61962"/>
                  </a:cubicBezTo>
                  <a:cubicBezTo>
                    <a:pt x="60069" y="61962"/>
                    <a:pt x="60110" y="61514"/>
                    <a:pt x="60110" y="60863"/>
                  </a:cubicBezTo>
                  <a:cubicBezTo>
                    <a:pt x="60110" y="60130"/>
                    <a:pt x="60028" y="59154"/>
                    <a:pt x="59703" y="58096"/>
                  </a:cubicBezTo>
                  <a:cubicBezTo>
                    <a:pt x="59336" y="57078"/>
                    <a:pt x="58726" y="56020"/>
                    <a:pt x="57708" y="55206"/>
                  </a:cubicBezTo>
                  <a:cubicBezTo>
                    <a:pt x="56243" y="54107"/>
                    <a:pt x="55104" y="53782"/>
                    <a:pt x="54290" y="53782"/>
                  </a:cubicBezTo>
                  <a:cubicBezTo>
                    <a:pt x="53490" y="53782"/>
                    <a:pt x="53047" y="54067"/>
                    <a:pt x="52960" y="54137"/>
                  </a:cubicBezTo>
                  <a:lnTo>
                    <a:pt x="52960" y="54137"/>
                  </a:lnTo>
                  <a:lnTo>
                    <a:pt x="35024" y="58978"/>
                  </a:lnTo>
                  <a:lnTo>
                    <a:pt x="35024" y="58978"/>
                  </a:lnTo>
                  <a:cubicBezTo>
                    <a:pt x="34948" y="58714"/>
                    <a:pt x="34829" y="58302"/>
                    <a:pt x="34674" y="57770"/>
                  </a:cubicBezTo>
                  <a:cubicBezTo>
                    <a:pt x="33657" y="54311"/>
                    <a:pt x="31133" y="45561"/>
                    <a:pt x="28732" y="36933"/>
                  </a:cubicBezTo>
                  <a:cubicBezTo>
                    <a:pt x="26331" y="28305"/>
                    <a:pt x="24052" y="19759"/>
                    <a:pt x="23564" y="16829"/>
                  </a:cubicBezTo>
                  <a:cubicBezTo>
                    <a:pt x="22994" y="13451"/>
                    <a:pt x="23157" y="11904"/>
                    <a:pt x="22994" y="10602"/>
                  </a:cubicBezTo>
                  <a:cubicBezTo>
                    <a:pt x="22912" y="9991"/>
                    <a:pt x="22750" y="9381"/>
                    <a:pt x="22343" y="8771"/>
                  </a:cubicBezTo>
                  <a:cubicBezTo>
                    <a:pt x="21976" y="8160"/>
                    <a:pt x="21366" y="7468"/>
                    <a:pt x="20430" y="6532"/>
                  </a:cubicBezTo>
                  <a:cubicBezTo>
                    <a:pt x="16727" y="2829"/>
                    <a:pt x="12250" y="61"/>
                    <a:pt x="12250" y="61"/>
                  </a:cubicBezTo>
                  <a:cubicBezTo>
                    <a:pt x="12193" y="19"/>
                    <a:pt x="12131" y="1"/>
                    <a:pt x="12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8" name="CustomShape 188"/>
            <p:cNvSpPr/>
            <p:nvPr/>
          </p:nvSpPr>
          <p:spPr>
            <a:xfrm>
              <a:off x="2969640" y="4479840"/>
              <a:ext cx="139680" cy="186120"/>
            </a:xfrm>
            <a:custGeom>
              <a:avLst/>
              <a:gdLst/>
              <a:ahLst/>
              <a:rect l="l" t="t" r="r" b="b"/>
              <a:pathLst>
                <a:path w="7001" h="9329">
                  <a:moveTo>
                    <a:pt x="331" y="1"/>
                  </a:moveTo>
                  <a:cubicBezTo>
                    <a:pt x="164" y="1"/>
                    <a:pt x="36" y="116"/>
                    <a:pt x="1" y="293"/>
                  </a:cubicBezTo>
                  <a:cubicBezTo>
                    <a:pt x="1" y="456"/>
                    <a:pt x="123" y="619"/>
                    <a:pt x="326" y="660"/>
                  </a:cubicBezTo>
                  <a:cubicBezTo>
                    <a:pt x="448" y="700"/>
                    <a:pt x="1913" y="904"/>
                    <a:pt x="3297" y="2084"/>
                  </a:cubicBezTo>
                  <a:cubicBezTo>
                    <a:pt x="4721" y="3224"/>
                    <a:pt x="6146" y="5258"/>
                    <a:pt x="6309" y="9003"/>
                  </a:cubicBezTo>
                  <a:cubicBezTo>
                    <a:pt x="6309" y="9206"/>
                    <a:pt x="6471" y="9328"/>
                    <a:pt x="6675" y="9328"/>
                  </a:cubicBezTo>
                  <a:cubicBezTo>
                    <a:pt x="6838" y="9328"/>
                    <a:pt x="7001" y="9165"/>
                    <a:pt x="7001" y="8962"/>
                  </a:cubicBezTo>
                  <a:cubicBezTo>
                    <a:pt x="6838" y="4933"/>
                    <a:pt x="5210" y="2654"/>
                    <a:pt x="3582" y="1433"/>
                  </a:cubicBezTo>
                  <a:cubicBezTo>
                    <a:pt x="1995" y="212"/>
                    <a:pt x="448" y="8"/>
                    <a:pt x="408" y="8"/>
                  </a:cubicBezTo>
                  <a:cubicBezTo>
                    <a:pt x="381" y="3"/>
                    <a:pt x="356" y="1"/>
                    <a:pt x="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9" name="CustomShape 189"/>
            <p:cNvSpPr/>
            <p:nvPr/>
          </p:nvSpPr>
          <p:spPr>
            <a:xfrm>
              <a:off x="707760" y="3016080"/>
              <a:ext cx="1049760" cy="2119320"/>
            </a:xfrm>
            <a:custGeom>
              <a:avLst/>
              <a:gdLst/>
              <a:ahLst/>
              <a:rect l="l" t="t" r="r" b="b"/>
              <a:pathLst>
                <a:path w="52500" h="105991">
                  <a:moveTo>
                    <a:pt x="1258" y="1"/>
                  </a:moveTo>
                  <a:cubicBezTo>
                    <a:pt x="1053" y="1"/>
                    <a:pt x="936" y="15"/>
                    <a:pt x="936" y="15"/>
                  </a:cubicBezTo>
                  <a:lnTo>
                    <a:pt x="0" y="2579"/>
                  </a:lnTo>
                  <a:lnTo>
                    <a:pt x="15180" y="44009"/>
                  </a:lnTo>
                  <a:lnTo>
                    <a:pt x="49488" y="105990"/>
                  </a:lnTo>
                  <a:lnTo>
                    <a:pt x="52500" y="105990"/>
                  </a:lnTo>
                  <a:cubicBezTo>
                    <a:pt x="47860" y="97281"/>
                    <a:pt x="22140" y="49218"/>
                    <a:pt x="21244" y="47061"/>
                  </a:cubicBezTo>
                  <a:cubicBezTo>
                    <a:pt x="20308" y="44660"/>
                    <a:pt x="18843" y="44660"/>
                    <a:pt x="18355" y="43683"/>
                  </a:cubicBezTo>
                  <a:cubicBezTo>
                    <a:pt x="17907" y="42747"/>
                    <a:pt x="18518" y="38555"/>
                    <a:pt x="18355" y="35869"/>
                  </a:cubicBezTo>
                  <a:cubicBezTo>
                    <a:pt x="18233" y="33142"/>
                    <a:pt x="9401" y="7869"/>
                    <a:pt x="7000" y="3718"/>
                  </a:cubicBezTo>
                  <a:cubicBezTo>
                    <a:pt x="5059" y="304"/>
                    <a:pt x="2208" y="1"/>
                    <a:pt x="12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0" name="CustomShape 190"/>
            <p:cNvSpPr/>
            <p:nvPr/>
          </p:nvSpPr>
          <p:spPr>
            <a:xfrm>
              <a:off x="700560" y="3009960"/>
              <a:ext cx="1064160" cy="2133000"/>
            </a:xfrm>
            <a:custGeom>
              <a:avLst/>
              <a:gdLst/>
              <a:ahLst/>
              <a:rect l="l" t="t" r="r" b="b"/>
              <a:pathLst>
                <a:path w="53232" h="106668">
                  <a:moveTo>
                    <a:pt x="1669" y="651"/>
                  </a:moveTo>
                  <a:cubicBezTo>
                    <a:pt x="2116" y="651"/>
                    <a:pt x="3012" y="733"/>
                    <a:pt x="4029" y="1221"/>
                  </a:cubicBezTo>
                  <a:cubicBezTo>
                    <a:pt x="5006" y="1669"/>
                    <a:pt x="6145" y="2564"/>
                    <a:pt x="7081" y="4192"/>
                  </a:cubicBezTo>
                  <a:cubicBezTo>
                    <a:pt x="7651" y="5169"/>
                    <a:pt x="8669" y="7570"/>
                    <a:pt x="9849" y="10541"/>
                  </a:cubicBezTo>
                  <a:cubicBezTo>
                    <a:pt x="11558" y="15018"/>
                    <a:pt x="13674" y="20959"/>
                    <a:pt x="15384" y="26006"/>
                  </a:cubicBezTo>
                  <a:cubicBezTo>
                    <a:pt x="16238" y="28529"/>
                    <a:pt x="16971" y="30849"/>
                    <a:pt x="17500" y="32639"/>
                  </a:cubicBezTo>
                  <a:cubicBezTo>
                    <a:pt x="17785" y="33535"/>
                    <a:pt x="17988" y="34308"/>
                    <a:pt x="18151" y="34919"/>
                  </a:cubicBezTo>
                  <a:cubicBezTo>
                    <a:pt x="18314" y="35529"/>
                    <a:pt x="18395" y="35977"/>
                    <a:pt x="18395" y="36180"/>
                  </a:cubicBezTo>
                  <a:cubicBezTo>
                    <a:pt x="18436" y="36506"/>
                    <a:pt x="18436" y="36831"/>
                    <a:pt x="18436" y="37157"/>
                  </a:cubicBezTo>
                  <a:cubicBezTo>
                    <a:pt x="18436" y="38948"/>
                    <a:pt x="18232" y="41064"/>
                    <a:pt x="18232" y="42529"/>
                  </a:cubicBezTo>
                  <a:cubicBezTo>
                    <a:pt x="18232" y="42854"/>
                    <a:pt x="18232" y="43180"/>
                    <a:pt x="18273" y="43465"/>
                  </a:cubicBezTo>
                  <a:cubicBezTo>
                    <a:pt x="18314" y="43709"/>
                    <a:pt x="18355" y="43953"/>
                    <a:pt x="18436" y="44157"/>
                  </a:cubicBezTo>
                  <a:cubicBezTo>
                    <a:pt x="18599" y="44442"/>
                    <a:pt x="18802" y="44686"/>
                    <a:pt x="19046" y="44849"/>
                  </a:cubicBezTo>
                  <a:cubicBezTo>
                    <a:pt x="19413" y="45134"/>
                    <a:pt x="19779" y="45378"/>
                    <a:pt x="20186" y="45744"/>
                  </a:cubicBezTo>
                  <a:cubicBezTo>
                    <a:pt x="20552" y="46110"/>
                    <a:pt x="20959" y="46639"/>
                    <a:pt x="21285" y="47494"/>
                  </a:cubicBezTo>
                  <a:cubicBezTo>
                    <a:pt x="21366" y="47657"/>
                    <a:pt x="21529" y="47942"/>
                    <a:pt x="21773" y="48430"/>
                  </a:cubicBezTo>
                  <a:cubicBezTo>
                    <a:pt x="25248" y="55420"/>
                    <a:pt x="47383" y="96750"/>
                    <a:pt x="52319" y="105976"/>
                  </a:cubicBezTo>
                  <a:lnTo>
                    <a:pt x="50049" y="105976"/>
                  </a:lnTo>
                  <a:lnTo>
                    <a:pt x="15872" y="44197"/>
                  </a:lnTo>
                  <a:lnTo>
                    <a:pt x="692" y="2890"/>
                  </a:lnTo>
                  <a:lnTo>
                    <a:pt x="1547" y="659"/>
                  </a:lnTo>
                  <a:lnTo>
                    <a:pt x="1547" y="659"/>
                  </a:lnTo>
                  <a:cubicBezTo>
                    <a:pt x="1584" y="654"/>
                    <a:pt x="1625" y="651"/>
                    <a:pt x="1669" y="651"/>
                  </a:cubicBezTo>
                  <a:close/>
                  <a:moveTo>
                    <a:pt x="1262" y="0"/>
                  </a:moveTo>
                  <a:cubicBezTo>
                    <a:pt x="1140" y="41"/>
                    <a:pt x="1018" y="122"/>
                    <a:pt x="977" y="204"/>
                  </a:cubicBezTo>
                  <a:lnTo>
                    <a:pt x="41" y="2768"/>
                  </a:lnTo>
                  <a:cubicBezTo>
                    <a:pt x="0" y="2849"/>
                    <a:pt x="0" y="2931"/>
                    <a:pt x="41" y="3012"/>
                  </a:cubicBezTo>
                  <a:lnTo>
                    <a:pt x="15221" y="44442"/>
                  </a:lnTo>
                  <a:lnTo>
                    <a:pt x="15262" y="44482"/>
                  </a:lnTo>
                  <a:lnTo>
                    <a:pt x="49529" y="106464"/>
                  </a:lnTo>
                  <a:cubicBezTo>
                    <a:pt x="49610" y="106586"/>
                    <a:pt x="49732" y="106668"/>
                    <a:pt x="49854" y="106668"/>
                  </a:cubicBezTo>
                  <a:lnTo>
                    <a:pt x="52866" y="106668"/>
                  </a:lnTo>
                  <a:cubicBezTo>
                    <a:pt x="52988" y="106668"/>
                    <a:pt x="53110" y="106586"/>
                    <a:pt x="53191" y="106464"/>
                  </a:cubicBezTo>
                  <a:cubicBezTo>
                    <a:pt x="53232" y="106383"/>
                    <a:pt x="53232" y="106261"/>
                    <a:pt x="53191" y="106139"/>
                  </a:cubicBezTo>
                  <a:cubicBezTo>
                    <a:pt x="50872" y="101784"/>
                    <a:pt x="43261" y="87621"/>
                    <a:pt x="36139" y="74232"/>
                  </a:cubicBezTo>
                  <a:cubicBezTo>
                    <a:pt x="32558" y="67558"/>
                    <a:pt x="29139" y="61046"/>
                    <a:pt x="26535" y="56122"/>
                  </a:cubicBezTo>
                  <a:cubicBezTo>
                    <a:pt x="25232" y="53639"/>
                    <a:pt x="24134" y="51564"/>
                    <a:pt x="23320" y="50017"/>
                  </a:cubicBezTo>
                  <a:cubicBezTo>
                    <a:pt x="22913" y="49244"/>
                    <a:pt x="22587" y="48593"/>
                    <a:pt x="22384" y="48145"/>
                  </a:cubicBezTo>
                  <a:cubicBezTo>
                    <a:pt x="22139" y="47657"/>
                    <a:pt x="21977" y="47331"/>
                    <a:pt x="21936" y="47250"/>
                  </a:cubicBezTo>
                  <a:cubicBezTo>
                    <a:pt x="21448" y="45988"/>
                    <a:pt x="20796" y="45296"/>
                    <a:pt x="20227" y="44889"/>
                  </a:cubicBezTo>
                  <a:cubicBezTo>
                    <a:pt x="19942" y="44645"/>
                    <a:pt x="19657" y="44482"/>
                    <a:pt x="19453" y="44320"/>
                  </a:cubicBezTo>
                  <a:cubicBezTo>
                    <a:pt x="19250" y="44157"/>
                    <a:pt x="19128" y="44035"/>
                    <a:pt x="19046" y="43831"/>
                  </a:cubicBezTo>
                  <a:cubicBezTo>
                    <a:pt x="19006" y="43791"/>
                    <a:pt x="18965" y="43628"/>
                    <a:pt x="18924" y="43384"/>
                  </a:cubicBezTo>
                  <a:cubicBezTo>
                    <a:pt x="18924" y="43139"/>
                    <a:pt x="18884" y="42854"/>
                    <a:pt x="18884" y="42529"/>
                  </a:cubicBezTo>
                  <a:cubicBezTo>
                    <a:pt x="18884" y="41105"/>
                    <a:pt x="19087" y="38988"/>
                    <a:pt x="19087" y="37157"/>
                  </a:cubicBezTo>
                  <a:cubicBezTo>
                    <a:pt x="19087" y="36831"/>
                    <a:pt x="19087" y="36465"/>
                    <a:pt x="19087" y="36139"/>
                  </a:cubicBezTo>
                  <a:cubicBezTo>
                    <a:pt x="19046" y="35732"/>
                    <a:pt x="18884" y="35041"/>
                    <a:pt x="18639" y="34105"/>
                  </a:cubicBezTo>
                  <a:cubicBezTo>
                    <a:pt x="17703" y="30727"/>
                    <a:pt x="15506" y="24093"/>
                    <a:pt x="13267" y="17826"/>
                  </a:cubicBezTo>
                  <a:cubicBezTo>
                    <a:pt x="12128" y="14692"/>
                    <a:pt x="11029" y="11680"/>
                    <a:pt x="10052" y="9198"/>
                  </a:cubicBezTo>
                  <a:cubicBezTo>
                    <a:pt x="9035" y="6715"/>
                    <a:pt x="8221" y="4803"/>
                    <a:pt x="7692" y="3867"/>
                  </a:cubicBezTo>
                  <a:cubicBezTo>
                    <a:pt x="6674" y="2117"/>
                    <a:pt x="5413" y="1140"/>
                    <a:pt x="4314" y="611"/>
                  </a:cubicBezTo>
                  <a:cubicBezTo>
                    <a:pt x="3175" y="82"/>
                    <a:pt x="2198" y="0"/>
                    <a:pt x="16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1" name="CustomShape 191"/>
            <p:cNvSpPr/>
            <p:nvPr/>
          </p:nvSpPr>
          <p:spPr>
            <a:xfrm>
              <a:off x="307440" y="2989080"/>
              <a:ext cx="1389960" cy="2146680"/>
            </a:xfrm>
            <a:custGeom>
              <a:avLst/>
              <a:gdLst/>
              <a:ahLst/>
              <a:rect l="l" t="t" r="r" b="b"/>
              <a:pathLst>
                <a:path w="69512" h="107351">
                  <a:moveTo>
                    <a:pt x="12680" y="0"/>
                  </a:moveTo>
                  <a:cubicBezTo>
                    <a:pt x="9524" y="0"/>
                    <a:pt x="6256" y="324"/>
                    <a:pt x="4314" y="927"/>
                  </a:cubicBezTo>
                  <a:cubicBezTo>
                    <a:pt x="163" y="2189"/>
                    <a:pt x="0" y="2677"/>
                    <a:pt x="163" y="5404"/>
                  </a:cubicBezTo>
                  <a:cubicBezTo>
                    <a:pt x="326" y="8090"/>
                    <a:pt x="3663" y="33404"/>
                    <a:pt x="9931" y="47933"/>
                  </a:cubicBezTo>
                  <a:cubicBezTo>
                    <a:pt x="16239" y="62502"/>
                    <a:pt x="34186" y="103362"/>
                    <a:pt x="35692" y="107350"/>
                  </a:cubicBezTo>
                  <a:lnTo>
                    <a:pt x="69511" y="107350"/>
                  </a:lnTo>
                  <a:cubicBezTo>
                    <a:pt x="65523" y="100228"/>
                    <a:pt x="41918" y="57578"/>
                    <a:pt x="36953" y="44107"/>
                  </a:cubicBezTo>
                  <a:cubicBezTo>
                    <a:pt x="31541" y="29375"/>
                    <a:pt x="23035" y="3166"/>
                    <a:pt x="20959" y="1375"/>
                  </a:cubicBezTo>
                  <a:cubicBezTo>
                    <a:pt x="19845" y="435"/>
                    <a:pt x="16338" y="0"/>
                    <a:pt x="126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2" name="CustomShape 192"/>
            <p:cNvSpPr/>
            <p:nvPr/>
          </p:nvSpPr>
          <p:spPr>
            <a:xfrm>
              <a:off x="303120" y="2982240"/>
              <a:ext cx="1400400" cy="2160720"/>
            </a:xfrm>
            <a:custGeom>
              <a:avLst/>
              <a:gdLst/>
              <a:ahLst/>
              <a:rect l="l" t="t" r="r" b="b"/>
              <a:pathLst>
                <a:path w="70040" h="108052">
                  <a:moveTo>
                    <a:pt x="12820" y="692"/>
                  </a:moveTo>
                  <a:cubicBezTo>
                    <a:pt x="14651" y="692"/>
                    <a:pt x="16442" y="774"/>
                    <a:pt x="17907" y="1018"/>
                  </a:cubicBezTo>
                  <a:cubicBezTo>
                    <a:pt x="18639" y="1140"/>
                    <a:pt x="19290" y="1262"/>
                    <a:pt x="19819" y="1425"/>
                  </a:cubicBezTo>
                  <a:cubicBezTo>
                    <a:pt x="20349" y="1588"/>
                    <a:pt x="20715" y="1791"/>
                    <a:pt x="20959" y="1995"/>
                  </a:cubicBezTo>
                  <a:cubicBezTo>
                    <a:pt x="21040" y="2035"/>
                    <a:pt x="21162" y="2239"/>
                    <a:pt x="21325" y="2524"/>
                  </a:cubicBezTo>
                  <a:cubicBezTo>
                    <a:pt x="21976" y="3541"/>
                    <a:pt x="22953" y="5861"/>
                    <a:pt x="24133" y="8954"/>
                  </a:cubicBezTo>
                  <a:cubicBezTo>
                    <a:pt x="27674" y="18152"/>
                    <a:pt x="33005" y="34186"/>
                    <a:pt x="36831" y="44564"/>
                  </a:cubicBezTo>
                  <a:cubicBezTo>
                    <a:pt x="39354" y="51320"/>
                    <a:pt x="46476" y="65360"/>
                    <a:pt x="53517" y="78587"/>
                  </a:cubicBezTo>
                  <a:cubicBezTo>
                    <a:pt x="60228" y="91267"/>
                    <a:pt x="66826" y="103237"/>
                    <a:pt x="69117" y="107360"/>
                  </a:cubicBezTo>
                  <a:lnTo>
                    <a:pt x="36104" y="107360"/>
                  </a:lnTo>
                  <a:cubicBezTo>
                    <a:pt x="35648" y="106153"/>
                    <a:pt x="34312" y="102978"/>
                    <a:pt x="32436" y="98651"/>
                  </a:cubicBezTo>
                  <a:cubicBezTo>
                    <a:pt x="26453" y="84773"/>
                    <a:pt x="15180" y="59093"/>
                    <a:pt x="10459" y="48145"/>
                  </a:cubicBezTo>
                  <a:cubicBezTo>
                    <a:pt x="7325" y="40901"/>
                    <a:pt x="4924" y="30971"/>
                    <a:pt x="3296" y="22506"/>
                  </a:cubicBezTo>
                  <a:cubicBezTo>
                    <a:pt x="2483" y="18274"/>
                    <a:pt x="1872" y="14407"/>
                    <a:pt x="1424" y="11437"/>
                  </a:cubicBezTo>
                  <a:cubicBezTo>
                    <a:pt x="977" y="8466"/>
                    <a:pt x="773" y="6349"/>
                    <a:pt x="733" y="5698"/>
                  </a:cubicBezTo>
                  <a:cubicBezTo>
                    <a:pt x="692" y="5332"/>
                    <a:pt x="692" y="5006"/>
                    <a:pt x="692" y="4721"/>
                  </a:cubicBezTo>
                  <a:cubicBezTo>
                    <a:pt x="692" y="4274"/>
                    <a:pt x="733" y="3908"/>
                    <a:pt x="814" y="3663"/>
                  </a:cubicBezTo>
                  <a:cubicBezTo>
                    <a:pt x="936" y="3256"/>
                    <a:pt x="1221" y="2971"/>
                    <a:pt x="1791" y="2646"/>
                  </a:cubicBezTo>
                  <a:cubicBezTo>
                    <a:pt x="2401" y="2320"/>
                    <a:pt x="3296" y="1995"/>
                    <a:pt x="4639" y="1588"/>
                  </a:cubicBezTo>
                  <a:cubicBezTo>
                    <a:pt x="6471" y="1018"/>
                    <a:pt x="9727" y="692"/>
                    <a:pt x="12820" y="692"/>
                  </a:cubicBezTo>
                  <a:close/>
                  <a:moveTo>
                    <a:pt x="12820" y="1"/>
                  </a:moveTo>
                  <a:cubicBezTo>
                    <a:pt x="9645" y="1"/>
                    <a:pt x="6430" y="326"/>
                    <a:pt x="4436" y="937"/>
                  </a:cubicBezTo>
                  <a:cubicBezTo>
                    <a:pt x="2645" y="1466"/>
                    <a:pt x="1546" y="1873"/>
                    <a:pt x="895" y="2442"/>
                  </a:cubicBezTo>
                  <a:cubicBezTo>
                    <a:pt x="529" y="2727"/>
                    <a:pt x="285" y="3053"/>
                    <a:pt x="163" y="3419"/>
                  </a:cubicBezTo>
                  <a:cubicBezTo>
                    <a:pt x="41" y="3826"/>
                    <a:pt x="0" y="4233"/>
                    <a:pt x="0" y="4721"/>
                  </a:cubicBezTo>
                  <a:cubicBezTo>
                    <a:pt x="0" y="5006"/>
                    <a:pt x="0" y="5373"/>
                    <a:pt x="41" y="5739"/>
                  </a:cubicBezTo>
                  <a:cubicBezTo>
                    <a:pt x="81" y="6431"/>
                    <a:pt x="326" y="8547"/>
                    <a:pt x="733" y="11518"/>
                  </a:cubicBezTo>
                  <a:cubicBezTo>
                    <a:pt x="2035" y="20471"/>
                    <a:pt x="5087" y="37442"/>
                    <a:pt x="9849" y="48390"/>
                  </a:cubicBezTo>
                  <a:cubicBezTo>
                    <a:pt x="12982" y="55715"/>
                    <a:pt x="19046" y="69552"/>
                    <a:pt x="24500" y="82087"/>
                  </a:cubicBezTo>
                  <a:cubicBezTo>
                    <a:pt x="27226" y="88354"/>
                    <a:pt x="29831" y="94296"/>
                    <a:pt x="31825" y="98895"/>
                  </a:cubicBezTo>
                  <a:cubicBezTo>
                    <a:pt x="33779" y="103534"/>
                    <a:pt x="35203" y="106831"/>
                    <a:pt x="35569" y="107808"/>
                  </a:cubicBezTo>
                  <a:cubicBezTo>
                    <a:pt x="35610" y="107930"/>
                    <a:pt x="35732" y="108052"/>
                    <a:pt x="35895" y="108052"/>
                  </a:cubicBezTo>
                  <a:lnTo>
                    <a:pt x="69714" y="108052"/>
                  </a:lnTo>
                  <a:cubicBezTo>
                    <a:pt x="69795" y="108052"/>
                    <a:pt x="69918" y="107970"/>
                    <a:pt x="69999" y="107848"/>
                  </a:cubicBezTo>
                  <a:cubicBezTo>
                    <a:pt x="70040" y="107767"/>
                    <a:pt x="70040" y="107645"/>
                    <a:pt x="69999" y="107523"/>
                  </a:cubicBezTo>
                  <a:cubicBezTo>
                    <a:pt x="68005" y="103941"/>
                    <a:pt x="61127" y="91488"/>
                    <a:pt x="54086" y="78261"/>
                  </a:cubicBezTo>
                  <a:cubicBezTo>
                    <a:pt x="47087" y="65035"/>
                    <a:pt x="39965" y="50994"/>
                    <a:pt x="37482" y="44320"/>
                  </a:cubicBezTo>
                  <a:cubicBezTo>
                    <a:pt x="34755" y="36954"/>
                    <a:pt x="31296" y="26739"/>
                    <a:pt x="28244" y="18111"/>
                  </a:cubicBezTo>
                  <a:cubicBezTo>
                    <a:pt x="26697" y="13797"/>
                    <a:pt x="25273" y="9890"/>
                    <a:pt x="24093" y="6960"/>
                  </a:cubicBezTo>
                  <a:cubicBezTo>
                    <a:pt x="23523" y="5454"/>
                    <a:pt x="22994" y="4233"/>
                    <a:pt x="22546" y="3297"/>
                  </a:cubicBezTo>
                  <a:cubicBezTo>
                    <a:pt x="22302" y="2849"/>
                    <a:pt x="22099" y="2483"/>
                    <a:pt x="21936" y="2158"/>
                  </a:cubicBezTo>
                  <a:cubicBezTo>
                    <a:pt x="21732" y="1832"/>
                    <a:pt x="21569" y="1628"/>
                    <a:pt x="21407" y="1466"/>
                  </a:cubicBezTo>
                  <a:cubicBezTo>
                    <a:pt x="21040" y="1181"/>
                    <a:pt x="20593" y="977"/>
                    <a:pt x="20023" y="774"/>
                  </a:cubicBezTo>
                  <a:cubicBezTo>
                    <a:pt x="18314" y="245"/>
                    <a:pt x="15587" y="1"/>
                    <a:pt x="128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3" name="CustomShape 193"/>
            <p:cNvSpPr/>
            <p:nvPr/>
          </p:nvSpPr>
          <p:spPr>
            <a:xfrm>
              <a:off x="748440" y="5136120"/>
              <a:ext cx="4891320" cy="360"/>
            </a:xfrm>
            <a:custGeom>
              <a:avLst/>
              <a:gdLst/>
              <a:ahLst/>
              <a:rect l="l" t="t" r="r" b="b"/>
              <a:pathLst>
                <a:path w="244590" h="1">
                  <a:moveTo>
                    <a:pt x="0" y="0"/>
                  </a:moveTo>
                  <a:lnTo>
                    <a:pt x="24459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4" name="CustomShape 194"/>
            <p:cNvSpPr/>
            <p:nvPr/>
          </p:nvSpPr>
          <p:spPr>
            <a:xfrm>
              <a:off x="741240" y="5129640"/>
              <a:ext cx="4905360" cy="13320"/>
            </a:xfrm>
            <a:custGeom>
              <a:avLst/>
              <a:gdLst/>
              <a:ahLst/>
              <a:rect l="l" t="t" r="r" b="b"/>
              <a:pathLst>
                <a:path w="245282" h="693">
                  <a:moveTo>
                    <a:pt x="366" y="1"/>
                  </a:moveTo>
                  <a:cubicBezTo>
                    <a:pt x="163" y="1"/>
                    <a:pt x="0" y="164"/>
                    <a:pt x="0" y="326"/>
                  </a:cubicBezTo>
                  <a:cubicBezTo>
                    <a:pt x="0" y="530"/>
                    <a:pt x="163" y="693"/>
                    <a:pt x="366" y="693"/>
                  </a:cubicBezTo>
                  <a:lnTo>
                    <a:pt x="244956" y="693"/>
                  </a:lnTo>
                  <a:cubicBezTo>
                    <a:pt x="245159" y="693"/>
                    <a:pt x="245281" y="530"/>
                    <a:pt x="245281" y="326"/>
                  </a:cubicBezTo>
                  <a:cubicBezTo>
                    <a:pt x="245281" y="164"/>
                    <a:pt x="245159" y="1"/>
                    <a:pt x="2449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995" name="TextShape 195"/>
          <p:cNvSpPr txBox="1"/>
          <p:nvPr/>
        </p:nvSpPr>
        <p:spPr>
          <a:xfrm>
            <a:off x="5233320" y="1673640"/>
            <a:ext cx="3264120" cy="17917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n" sz="6000" spc="-1" strike="noStrike">
                <a:solidFill>
                  <a:srgbClr val="494949"/>
                </a:solidFill>
                <a:latin typeface="Fjalla One"/>
                <a:ea typeface="Fjalla One"/>
              </a:rPr>
              <a:t>Network </a:t>
            </a:r>
            <a:endParaRPr b="0" lang="en-US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6" name="TextShape 196"/>
          <p:cNvSpPr txBox="1"/>
          <p:nvPr/>
        </p:nvSpPr>
        <p:spPr>
          <a:xfrm>
            <a:off x="5407200" y="3373200"/>
            <a:ext cx="3559680" cy="9720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n-US" sz="2100" spc="-1" strike="noStrike">
                <a:solidFill>
                  <a:srgbClr val="77c6fc"/>
                </a:solidFill>
                <a:latin typeface="Barlow Semi Condensed Medium"/>
                <a:ea typeface="Barlow Semi Condensed Medium"/>
              </a:rPr>
              <a:t>Networks weave the fabric of our interconnected world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" name="TextShape 1"/>
          <p:cNvSpPr txBox="1"/>
          <p:nvPr/>
        </p:nvSpPr>
        <p:spPr>
          <a:xfrm>
            <a:off x="1568880" y="442440"/>
            <a:ext cx="6005880" cy="5954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2800" spc="-1" strike="noStrike">
                <a:solidFill>
                  <a:srgbClr val="494949"/>
                </a:solidFill>
                <a:latin typeface="Fjalla One"/>
                <a:ea typeface="Fjalla One"/>
              </a:rPr>
              <a:t>Data link layer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63" name="Picture 2" descr="What is MAC Address? – TecAdmin"/>
          <p:cNvPicPr/>
          <p:nvPr/>
        </p:nvPicPr>
        <p:blipFill>
          <a:blip r:embed="rId1"/>
          <a:stretch/>
        </p:blipFill>
        <p:spPr>
          <a:xfrm>
            <a:off x="732240" y="1908000"/>
            <a:ext cx="3839400" cy="2178000"/>
          </a:xfrm>
          <a:prstGeom prst="rect">
            <a:avLst/>
          </a:prstGeom>
          <a:ln>
            <a:noFill/>
          </a:ln>
        </p:spPr>
      </p:pic>
      <p:pic>
        <p:nvPicPr>
          <p:cNvPr id="1064" name="Picture 4" descr="5 Port Industrial Gigabit Network Switch - Ethernet Switches | StarTech.com  Europe"/>
          <p:cNvPicPr/>
          <p:nvPr/>
        </p:nvPicPr>
        <p:blipFill>
          <a:blip r:embed="rId2"/>
          <a:stretch/>
        </p:blipFill>
        <p:spPr>
          <a:xfrm>
            <a:off x="5774040" y="1816560"/>
            <a:ext cx="2269080" cy="2269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" name="TextShape 1"/>
          <p:cNvSpPr txBox="1"/>
          <p:nvPr/>
        </p:nvSpPr>
        <p:spPr>
          <a:xfrm>
            <a:off x="1568880" y="442440"/>
            <a:ext cx="6005880" cy="5954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2800" spc="-1" strike="noStrike">
                <a:solidFill>
                  <a:srgbClr val="494949"/>
                </a:solidFill>
                <a:latin typeface="Fjalla One"/>
                <a:ea typeface="Fjalla One"/>
              </a:rPr>
              <a:t>Network layer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66" name="Picture 2" descr="Isp Internet Protocol Address Vector Icon Concept Design Data Center And  Web Hosting Symbol On White Background Stock Illustration - Download Image  Now - iStock"/>
          <p:cNvPicPr/>
          <p:nvPr/>
        </p:nvPicPr>
        <p:blipFill>
          <a:blip r:embed="rId1"/>
          <a:stretch/>
        </p:blipFill>
        <p:spPr>
          <a:xfrm>
            <a:off x="1292760" y="1989720"/>
            <a:ext cx="1768680" cy="1959480"/>
          </a:xfrm>
          <a:prstGeom prst="rect">
            <a:avLst/>
          </a:prstGeom>
          <a:ln>
            <a:noFill/>
          </a:ln>
        </p:spPr>
      </p:pic>
      <p:pic>
        <p:nvPicPr>
          <p:cNvPr id="1067" name="Picture 4" descr="DHCP Help &amp; Support | Experts Exchange"/>
          <p:cNvPicPr/>
          <p:nvPr/>
        </p:nvPicPr>
        <p:blipFill>
          <a:blip r:embed="rId2"/>
          <a:stretch/>
        </p:blipFill>
        <p:spPr>
          <a:xfrm>
            <a:off x="3342960" y="2147400"/>
            <a:ext cx="2117160" cy="2117160"/>
          </a:xfrm>
          <a:prstGeom prst="rect">
            <a:avLst/>
          </a:prstGeom>
          <a:ln>
            <a:noFill/>
          </a:ln>
        </p:spPr>
      </p:pic>
      <p:pic>
        <p:nvPicPr>
          <p:cNvPr id="1068" name="Picture 6" descr="Small Business Routers - Cisco"/>
          <p:cNvPicPr/>
          <p:nvPr/>
        </p:nvPicPr>
        <p:blipFill>
          <a:blip r:embed="rId3"/>
          <a:stretch/>
        </p:blipFill>
        <p:spPr>
          <a:xfrm>
            <a:off x="5669640" y="2211120"/>
            <a:ext cx="3215160" cy="1800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TextShape 1"/>
          <p:cNvSpPr txBox="1"/>
          <p:nvPr/>
        </p:nvSpPr>
        <p:spPr>
          <a:xfrm>
            <a:off x="2237040" y="361800"/>
            <a:ext cx="46699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3600" spc="-1" strike="noStrike">
                <a:solidFill>
                  <a:srgbClr val="494949"/>
                </a:solidFill>
                <a:latin typeface="Fjalla One"/>
                <a:ea typeface="Fjalla One"/>
              </a:rPr>
              <a:t>Internet Protocol “IP”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70" name="Picture 2" descr="What is an IP address? - IPXO"/>
          <p:cNvPicPr/>
          <p:nvPr/>
        </p:nvPicPr>
        <p:blipFill>
          <a:blip r:embed="rId1"/>
          <a:srcRect l="0" t="13410" r="0" b="8574"/>
          <a:stretch/>
        </p:blipFill>
        <p:spPr>
          <a:xfrm>
            <a:off x="2070000" y="1751400"/>
            <a:ext cx="5003280" cy="2556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TextShape 1"/>
          <p:cNvSpPr txBox="1"/>
          <p:nvPr/>
        </p:nvSpPr>
        <p:spPr>
          <a:xfrm>
            <a:off x="2237040" y="361800"/>
            <a:ext cx="46699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3600" spc="-1" strike="noStrike">
                <a:solidFill>
                  <a:srgbClr val="494949"/>
                </a:solidFill>
                <a:latin typeface="Fjalla One"/>
                <a:ea typeface="Fjalla One"/>
              </a:rPr>
              <a:t>Internet Protocol “IP”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72" name="Picture 2" descr="IPv4 vs IPv6: What's the difference? – BlueCat Networks"/>
          <p:cNvPicPr/>
          <p:nvPr/>
        </p:nvPicPr>
        <p:blipFill>
          <a:blip r:embed="rId1"/>
          <a:stretch/>
        </p:blipFill>
        <p:spPr>
          <a:xfrm>
            <a:off x="2237040" y="1287360"/>
            <a:ext cx="4669920" cy="3080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3" name="TextShape 1"/>
          <p:cNvSpPr txBox="1"/>
          <p:nvPr/>
        </p:nvSpPr>
        <p:spPr>
          <a:xfrm>
            <a:off x="2237040" y="361800"/>
            <a:ext cx="46699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3600" spc="-1" strike="noStrike">
                <a:solidFill>
                  <a:srgbClr val="494949"/>
                </a:solidFill>
                <a:latin typeface="Fjalla One"/>
                <a:ea typeface="Fjalla One"/>
              </a:rPr>
              <a:t> </a:t>
            </a:r>
            <a:r>
              <a:rPr b="0" lang="en" sz="3600" spc="-1" strike="noStrike">
                <a:solidFill>
                  <a:srgbClr val="494949"/>
                </a:solidFill>
                <a:latin typeface="Fjalla One"/>
                <a:ea typeface="Fjalla One"/>
              </a:rPr>
              <a:t>Subnet mask 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74" name="Picture 2" descr="IP address, Network address, and Host address Explained"/>
          <p:cNvPicPr/>
          <p:nvPr/>
        </p:nvPicPr>
        <p:blipFill>
          <a:blip r:embed="rId1"/>
          <a:stretch/>
        </p:blipFill>
        <p:spPr>
          <a:xfrm>
            <a:off x="2713320" y="1173960"/>
            <a:ext cx="3717000" cy="3527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TextShape 1"/>
          <p:cNvSpPr txBox="1"/>
          <p:nvPr/>
        </p:nvSpPr>
        <p:spPr>
          <a:xfrm>
            <a:off x="2237040" y="649080"/>
            <a:ext cx="46699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3600" spc="-1" strike="noStrike">
                <a:solidFill>
                  <a:srgbClr val="494949"/>
                </a:solidFill>
                <a:latin typeface="Fjalla One"/>
                <a:ea typeface="Fjalla One"/>
              </a:rPr>
              <a:t>Router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76" name="Picture 4" descr="Wireless or Wi-Fi Cisco RV260 VPN Routers, 8"/>
          <p:cNvPicPr/>
          <p:nvPr/>
        </p:nvPicPr>
        <p:blipFill>
          <a:blip r:embed="rId1"/>
          <a:stretch/>
        </p:blipFill>
        <p:spPr>
          <a:xfrm>
            <a:off x="2675160" y="1551960"/>
            <a:ext cx="3793320" cy="3133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TextShape 1"/>
          <p:cNvSpPr txBox="1"/>
          <p:nvPr/>
        </p:nvSpPr>
        <p:spPr>
          <a:xfrm>
            <a:off x="2619720" y="1586160"/>
            <a:ext cx="3904200" cy="19710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3600" spc="-1" strike="noStrike">
                <a:solidFill>
                  <a:srgbClr val="494949"/>
                </a:solidFill>
                <a:latin typeface="Fjalla One"/>
                <a:ea typeface="Fjalla One"/>
              </a:rPr>
              <a:t>Default gateway &amp; Broadcast IP 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" name="TextShape 1"/>
          <p:cNvSpPr txBox="1"/>
          <p:nvPr/>
        </p:nvSpPr>
        <p:spPr>
          <a:xfrm>
            <a:off x="2619720" y="2178720"/>
            <a:ext cx="3904200" cy="78588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6000" spc="-1" strike="noStrike">
                <a:solidFill>
                  <a:srgbClr val="494949"/>
                </a:solidFill>
                <a:latin typeface="Fjalla One"/>
                <a:ea typeface="Fjalla One"/>
              </a:rPr>
              <a:t>DHCP</a:t>
            </a:r>
            <a:endParaRPr b="0" lang="en-US" sz="6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" name="TextShape 1"/>
          <p:cNvSpPr txBox="1"/>
          <p:nvPr/>
        </p:nvSpPr>
        <p:spPr>
          <a:xfrm>
            <a:off x="1568880" y="442440"/>
            <a:ext cx="6005880" cy="5954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2800" spc="-1" strike="noStrike">
                <a:solidFill>
                  <a:srgbClr val="494949"/>
                </a:solidFill>
                <a:latin typeface="Fjalla One"/>
                <a:ea typeface="Fjalla One"/>
              </a:rPr>
              <a:t>Transport layer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80" name="Picture 4" descr="Port Number - JavaTpoint"/>
          <p:cNvPicPr/>
          <p:nvPr/>
        </p:nvPicPr>
        <p:blipFill>
          <a:blip r:embed="rId1"/>
          <a:srcRect l="5275" t="4553" r="5858" b="16942"/>
          <a:stretch/>
        </p:blipFill>
        <p:spPr>
          <a:xfrm>
            <a:off x="906480" y="1666080"/>
            <a:ext cx="3571920" cy="2340360"/>
          </a:xfrm>
          <a:prstGeom prst="rect">
            <a:avLst/>
          </a:prstGeom>
          <a:ln>
            <a:noFill/>
          </a:ln>
        </p:spPr>
      </p:pic>
      <p:pic>
        <p:nvPicPr>
          <p:cNvPr id="1081" name="Picture 4" descr="A computer network diagram with a computer and server&#10;&#10;Description automatically generated"/>
          <p:cNvPicPr/>
          <p:nvPr/>
        </p:nvPicPr>
        <p:blipFill>
          <a:blip r:embed="rId2"/>
          <a:srcRect l="0" t="23675" r="0" b="21064"/>
          <a:stretch/>
        </p:blipFill>
        <p:spPr>
          <a:xfrm>
            <a:off x="4884480" y="2185200"/>
            <a:ext cx="3571920" cy="1821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" name="TextShape 1"/>
          <p:cNvSpPr txBox="1"/>
          <p:nvPr/>
        </p:nvSpPr>
        <p:spPr>
          <a:xfrm>
            <a:off x="1568880" y="442440"/>
            <a:ext cx="6005880" cy="5954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2800" spc="-1" strike="noStrike">
                <a:solidFill>
                  <a:srgbClr val="494949"/>
                </a:solidFill>
                <a:latin typeface="Fjalla One"/>
                <a:ea typeface="Fjalla One"/>
              </a:rPr>
              <a:t>TCP/UDP Protocols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83" name="Picture 2" descr=""/>
          <p:cNvPicPr/>
          <p:nvPr/>
        </p:nvPicPr>
        <p:blipFill>
          <a:blip r:embed="rId1"/>
          <a:stretch/>
        </p:blipFill>
        <p:spPr>
          <a:xfrm>
            <a:off x="1107360" y="1478880"/>
            <a:ext cx="3131640" cy="510120"/>
          </a:xfrm>
          <a:prstGeom prst="rect">
            <a:avLst/>
          </a:prstGeom>
          <a:ln>
            <a:noFill/>
          </a:ln>
        </p:spPr>
      </p:pic>
      <p:pic>
        <p:nvPicPr>
          <p:cNvPr id="1084" name="Picture 4" descr=""/>
          <p:cNvPicPr/>
          <p:nvPr/>
        </p:nvPicPr>
        <p:blipFill>
          <a:blip r:embed="rId2"/>
          <a:stretch/>
        </p:blipFill>
        <p:spPr>
          <a:xfrm>
            <a:off x="4865400" y="1494360"/>
            <a:ext cx="3116520" cy="495000"/>
          </a:xfrm>
          <a:prstGeom prst="rect">
            <a:avLst/>
          </a:prstGeom>
          <a:ln>
            <a:noFill/>
          </a:ln>
        </p:spPr>
      </p:pic>
      <p:pic>
        <p:nvPicPr>
          <p:cNvPr id="1085" name="Picture 6" descr=""/>
          <p:cNvPicPr/>
          <p:nvPr/>
        </p:nvPicPr>
        <p:blipFill>
          <a:blip r:embed="rId3"/>
          <a:srcRect l="0" t="572" r="0" b="0"/>
          <a:stretch/>
        </p:blipFill>
        <p:spPr>
          <a:xfrm>
            <a:off x="1107360" y="2194920"/>
            <a:ext cx="3124080" cy="2407680"/>
          </a:xfrm>
          <a:prstGeom prst="rect">
            <a:avLst/>
          </a:prstGeom>
          <a:ln>
            <a:noFill/>
          </a:ln>
        </p:spPr>
      </p:pic>
      <p:pic>
        <p:nvPicPr>
          <p:cNvPr id="1086" name="Picture 8" descr=""/>
          <p:cNvPicPr/>
          <p:nvPr/>
        </p:nvPicPr>
        <p:blipFill>
          <a:blip r:embed="rId4"/>
          <a:stretch/>
        </p:blipFill>
        <p:spPr>
          <a:xfrm>
            <a:off x="4834800" y="2194920"/>
            <a:ext cx="3147120" cy="2407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9" dur="indefinite" restart="never" nodeType="tmRoot">
          <p:childTnLst>
            <p:seq>
              <p:cTn id="120" dur="indefinite" nodeType="mainSeq">
                <p:childTnLst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5" dur="500"/>
                                        <p:tgtEl>
                                          <p:spTgt spid="1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30" dur="500"/>
                                        <p:tgtEl>
                                          <p:spTgt spid="1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35" dur="500"/>
                                        <p:tgtEl>
                                          <p:spTgt spid="1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0" dur="500"/>
                                        <p:tgtEl>
                                          <p:spTgt spid="1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TextShape 1"/>
          <p:cNvSpPr txBox="1"/>
          <p:nvPr/>
        </p:nvSpPr>
        <p:spPr>
          <a:xfrm>
            <a:off x="2249280" y="1959840"/>
            <a:ext cx="4645080" cy="8042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4700" spc="-1" strike="noStrike">
                <a:solidFill>
                  <a:srgbClr val="494949"/>
                </a:solidFill>
                <a:latin typeface="Fjalla One"/>
                <a:ea typeface="Fjalla One"/>
              </a:rPr>
              <a:t>What is network !!</a:t>
            </a:r>
            <a:endParaRPr b="0" lang="en-US" sz="47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TextShape 1"/>
          <p:cNvSpPr txBox="1"/>
          <p:nvPr/>
        </p:nvSpPr>
        <p:spPr>
          <a:xfrm>
            <a:off x="1568880" y="309240"/>
            <a:ext cx="6005880" cy="5954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2800" spc="-1" strike="noStrike">
                <a:solidFill>
                  <a:srgbClr val="494949"/>
                </a:solidFill>
                <a:latin typeface="Fjalla One"/>
                <a:ea typeface="Fjalla One"/>
              </a:rPr>
              <a:t>Data Encapsulation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88" name="Picture 4" descr="OSI Model Layers and its Functions | Electrical Academia"/>
          <p:cNvPicPr/>
          <p:nvPr/>
        </p:nvPicPr>
        <p:blipFill>
          <a:blip r:embed="rId1"/>
          <a:srcRect l="3761" t="8602" r="8749" b="2224"/>
          <a:stretch/>
        </p:blipFill>
        <p:spPr>
          <a:xfrm>
            <a:off x="2041920" y="1053720"/>
            <a:ext cx="5059800" cy="3795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9" name="TextShape 1"/>
          <p:cNvSpPr txBox="1"/>
          <p:nvPr/>
        </p:nvSpPr>
        <p:spPr>
          <a:xfrm>
            <a:off x="1940760" y="457920"/>
            <a:ext cx="5715000" cy="5954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2800" spc="-1" strike="noStrike">
                <a:solidFill>
                  <a:srgbClr val="494949"/>
                </a:solidFill>
                <a:latin typeface="Fjalla One"/>
                <a:ea typeface="Fjalla One"/>
              </a:rPr>
              <a:t>M</a:t>
            </a:r>
            <a:r>
              <a:rPr b="0" lang="en" sz="2800" spc="-1" strike="noStrike">
                <a:solidFill>
                  <a:srgbClr val="494949"/>
                </a:solidFill>
                <a:latin typeface="Fjalla One"/>
                <a:ea typeface="Fjalla One"/>
              </a:rPr>
              <a:t>icro controllers as Network a teminal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90" name="Picture 2" descr="Arduino Board - Arduino UNO Rev3 - RAM Electronics"/>
          <p:cNvPicPr/>
          <p:nvPr/>
        </p:nvPicPr>
        <p:blipFill>
          <a:blip r:embed="rId1"/>
          <a:stretch/>
        </p:blipFill>
        <p:spPr>
          <a:xfrm>
            <a:off x="1423800" y="1763640"/>
            <a:ext cx="2142720" cy="2142720"/>
          </a:xfrm>
          <a:prstGeom prst="rect">
            <a:avLst/>
          </a:prstGeom>
          <a:ln>
            <a:noFill/>
          </a:ln>
        </p:spPr>
      </p:pic>
      <p:pic>
        <p:nvPicPr>
          <p:cNvPr id="1091" name="Picture 4" descr="How does the internet work? - BBC Bitesize"/>
          <p:cNvPicPr/>
          <p:nvPr/>
        </p:nvPicPr>
        <p:blipFill>
          <a:blip r:embed="rId2"/>
          <a:srcRect l="18948" t="0" r="22758" b="0"/>
          <a:stretch/>
        </p:blipFill>
        <p:spPr>
          <a:xfrm>
            <a:off x="5509800" y="1593000"/>
            <a:ext cx="2574360" cy="2484360"/>
          </a:xfrm>
          <a:prstGeom prst="rect">
            <a:avLst/>
          </a:prstGeom>
          <a:ln>
            <a:noFill/>
          </a:ln>
        </p:spPr>
      </p:pic>
      <p:pic>
        <p:nvPicPr>
          <p:cNvPr id="1092" name="Graphic 4" descr="Link with solid fill"/>
          <p:cNvPicPr/>
          <p:nvPr/>
        </p:nvPicPr>
        <p:blipFill>
          <a:blip r:embed="rId3"/>
          <a:stretch/>
        </p:blipFill>
        <p:spPr>
          <a:xfrm rot="18822000">
            <a:off x="4080960" y="2377800"/>
            <a:ext cx="914040" cy="914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" name="TextShape 1"/>
          <p:cNvSpPr txBox="1"/>
          <p:nvPr/>
        </p:nvSpPr>
        <p:spPr>
          <a:xfrm>
            <a:off x="2882520" y="307440"/>
            <a:ext cx="334476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n" sz="3600" spc="-1" strike="noStrike">
                <a:solidFill>
                  <a:srgbClr val="494949"/>
                </a:solidFill>
                <a:latin typeface="Fjalla One"/>
                <a:ea typeface="Fjalla One"/>
              </a:rPr>
              <a:t>Ethernet Modules 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94" name="Picture 2" descr="Nettigo: Ethernet network module ENC28J60 mini [Yā nǔ shén]"/>
          <p:cNvPicPr/>
          <p:nvPr/>
        </p:nvPicPr>
        <p:blipFill>
          <a:blip r:embed="rId1"/>
          <a:stretch/>
        </p:blipFill>
        <p:spPr>
          <a:xfrm>
            <a:off x="3143160" y="2337480"/>
            <a:ext cx="2857320" cy="1599840"/>
          </a:xfrm>
          <a:prstGeom prst="rect">
            <a:avLst/>
          </a:prstGeom>
          <a:ln>
            <a:noFill/>
          </a:ln>
        </p:spPr>
      </p:pic>
      <p:pic>
        <p:nvPicPr>
          <p:cNvPr id="1095" name="Picture 8" descr="ENC28J60 Ethernet Module(12 Pin Package: SSOP) - Am Electronics, Shaniwar  Peth, Pune, Maharashtra"/>
          <p:cNvPicPr/>
          <p:nvPr/>
        </p:nvPicPr>
        <p:blipFill>
          <a:blip r:embed="rId2"/>
          <a:stretch/>
        </p:blipFill>
        <p:spPr>
          <a:xfrm>
            <a:off x="1098360" y="2066040"/>
            <a:ext cx="2142720" cy="2142720"/>
          </a:xfrm>
          <a:prstGeom prst="rect">
            <a:avLst/>
          </a:prstGeom>
          <a:ln>
            <a:noFill/>
          </a:ln>
        </p:spPr>
      </p:pic>
      <p:pic>
        <p:nvPicPr>
          <p:cNvPr id="1096" name="Picture 10" descr="Buy Arduino Ethernet Shield at an affordable price - Direnc.net®"/>
          <p:cNvPicPr/>
          <p:nvPr/>
        </p:nvPicPr>
        <p:blipFill>
          <a:blip r:embed="rId3"/>
          <a:stretch/>
        </p:blipFill>
        <p:spPr>
          <a:xfrm>
            <a:off x="5820480" y="1882440"/>
            <a:ext cx="2509560" cy="2509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" name="TextShape 1"/>
          <p:cNvSpPr txBox="1"/>
          <p:nvPr/>
        </p:nvSpPr>
        <p:spPr>
          <a:xfrm>
            <a:off x="2624400" y="1620720"/>
            <a:ext cx="3904200" cy="19015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7300" spc="-1" strike="noStrike">
                <a:solidFill>
                  <a:srgbClr val="494949"/>
                </a:solidFill>
                <a:latin typeface="Fjalla One"/>
                <a:ea typeface="Fjalla One"/>
              </a:rPr>
              <a:t>Time for Workshop</a:t>
            </a:r>
            <a:endParaRPr b="0" lang="en-US" sz="7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8" name="TextShape 1"/>
          <p:cNvSpPr txBox="1"/>
          <p:nvPr/>
        </p:nvSpPr>
        <p:spPr>
          <a:xfrm>
            <a:off x="1823400" y="338400"/>
            <a:ext cx="549648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2800" spc="-1" strike="noStrike">
                <a:solidFill>
                  <a:srgbClr val="494949"/>
                </a:solidFill>
                <a:latin typeface="Fjalla One"/>
                <a:ea typeface="Fjalla One"/>
              </a:rPr>
              <a:t>H</a:t>
            </a:r>
            <a:r>
              <a:rPr b="0" lang="en-US" sz="2800" spc="-1" strike="noStrike">
                <a:solidFill>
                  <a:srgbClr val="494949"/>
                </a:solidFill>
                <a:latin typeface="Fjalla One"/>
                <a:ea typeface="Fjalla One"/>
              </a:rPr>
              <a:t>o</a:t>
            </a:r>
            <a:r>
              <a:rPr b="0" lang="en" sz="2800" spc="-1" strike="noStrike">
                <a:solidFill>
                  <a:srgbClr val="494949"/>
                </a:solidFill>
                <a:latin typeface="Fjalla One"/>
                <a:ea typeface="Fjalla One"/>
              </a:rPr>
              <a:t>w to write a communication code?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9" name="CustomShape 2"/>
          <p:cNvSpPr/>
          <p:nvPr/>
        </p:nvSpPr>
        <p:spPr>
          <a:xfrm>
            <a:off x="4711320" y="2010240"/>
            <a:ext cx="3362760" cy="2192760"/>
          </a:xfrm>
          <a:prstGeom prst="cloud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3d3d3d"/>
                </a:solidFill>
                <a:latin typeface="Arial"/>
                <a:ea typeface="Arial"/>
              </a:rPr>
              <a:t>Arduino UIPEthernet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00" name="CustomShape 3"/>
          <p:cNvSpPr/>
          <p:nvPr/>
        </p:nvSpPr>
        <p:spPr>
          <a:xfrm>
            <a:off x="1069560" y="2010240"/>
            <a:ext cx="3362760" cy="2192760"/>
          </a:xfrm>
          <a:prstGeom prst="cloud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3d3d3d"/>
                </a:solidFill>
                <a:latin typeface="Arial"/>
                <a:ea typeface="Arial"/>
              </a:rPr>
              <a:t>Python sockets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41" dur="indefinite" restart="never" nodeType="tmRoot">
          <p:childTnLst>
            <p:seq>
              <p:cTn id="142" dur="indefinite" nodeType="mainSeq">
                <p:childTnLst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7" dur="500"/>
                                        <p:tgtEl>
                                          <p:spTgt spid="1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52" dur="500"/>
                                        <p:tgtEl>
                                          <p:spTgt spid="1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" name="TextShape 1"/>
          <p:cNvSpPr txBox="1"/>
          <p:nvPr/>
        </p:nvSpPr>
        <p:spPr>
          <a:xfrm>
            <a:off x="2624400" y="1620720"/>
            <a:ext cx="3904200" cy="19015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7300" spc="-1" strike="noStrike">
                <a:solidFill>
                  <a:srgbClr val="494949"/>
                </a:solidFill>
                <a:latin typeface="Fjalla One"/>
                <a:ea typeface="Fjalla One"/>
              </a:rPr>
              <a:t>Time for Workshop</a:t>
            </a:r>
            <a:endParaRPr b="0" lang="en-US" sz="7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2" name="TextShape 1"/>
          <p:cNvSpPr txBox="1"/>
          <p:nvPr/>
        </p:nvSpPr>
        <p:spPr>
          <a:xfrm>
            <a:off x="1940760" y="457920"/>
            <a:ext cx="5715000" cy="5954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2800" spc="-1" strike="noStrike">
                <a:solidFill>
                  <a:srgbClr val="494949"/>
                </a:solidFill>
                <a:latin typeface="Fjalla One"/>
                <a:ea typeface="Fjalla One"/>
              </a:rPr>
              <a:t>Resources</a:t>
            </a:r>
            <a:br/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3" name="TextShape 2"/>
          <p:cNvSpPr txBox="1"/>
          <p:nvPr/>
        </p:nvSpPr>
        <p:spPr>
          <a:xfrm>
            <a:off x="1013040" y="1655640"/>
            <a:ext cx="6949440" cy="2449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  <a:hlinkClick r:id="rId1"/>
              </a:rPr>
              <a:t>https://youtube.com/playlist?list=PLH-n8YK76vIiuIZoWvHL7AvtrDV7hR3He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  <a:hlinkClick r:id="rId2"/>
              </a:rPr>
              <a:t>https://youtube.com/playlist?list=PLH-n8YK76vIiDdOMRB-ylvns-_8Zl1euV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  <a:hlinkClick r:id="rId3"/>
              </a:rPr>
              <a:t>https://youtube.com/playlist?list=PLoP_aS_FoPQfCHLDULY7wmjz3Qgp5f7il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  <a:hlinkClick r:id="rId4"/>
              </a:rPr>
              <a:t>https://youtube.com/playlist?list=PLS1QulWo1RIZGSgRsn0b8w9uoWM1gHDpo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TextShape 1"/>
          <p:cNvSpPr txBox="1"/>
          <p:nvPr/>
        </p:nvSpPr>
        <p:spPr>
          <a:xfrm>
            <a:off x="2532960" y="338400"/>
            <a:ext cx="4087080" cy="5756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2800" spc="-1" strike="noStrike">
                <a:solidFill>
                  <a:srgbClr val="494949"/>
                </a:solidFill>
                <a:latin typeface="Fjalla One"/>
                <a:ea typeface="Fjalla One"/>
              </a:rPr>
              <a:t>How could we communicate with the ROV ?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99" name="Picture 4" descr="red joystick game controller on laptop isolated on white background Stock  Photo - Alamy"/>
          <p:cNvPicPr/>
          <p:nvPr/>
        </p:nvPicPr>
        <p:blipFill>
          <a:blip r:embed="rId1"/>
          <a:srcRect l="0" t="0" r="0" b="10261"/>
          <a:stretch/>
        </p:blipFill>
        <p:spPr>
          <a:xfrm>
            <a:off x="1198440" y="2058480"/>
            <a:ext cx="2314080" cy="1769040"/>
          </a:xfrm>
          <a:prstGeom prst="rect">
            <a:avLst/>
          </a:prstGeom>
          <a:ln>
            <a:noFill/>
          </a:ln>
        </p:spPr>
      </p:pic>
      <p:pic>
        <p:nvPicPr>
          <p:cNvPr id="1000" name="Picture 6" descr="BlueROV2 - Affordable and Capable Underwater ROV"/>
          <p:cNvPicPr/>
          <p:nvPr/>
        </p:nvPicPr>
        <p:blipFill>
          <a:blip r:embed="rId2"/>
          <a:stretch/>
        </p:blipFill>
        <p:spPr>
          <a:xfrm>
            <a:off x="5537880" y="1378440"/>
            <a:ext cx="2989800" cy="2989800"/>
          </a:xfrm>
          <a:prstGeom prst="rect">
            <a:avLst/>
          </a:prstGeom>
          <a:ln>
            <a:noFill/>
          </a:ln>
        </p:spPr>
      </p:pic>
      <p:sp>
        <p:nvSpPr>
          <p:cNvPr id="1001" name="CustomShape 2"/>
          <p:cNvSpPr/>
          <p:nvPr/>
        </p:nvSpPr>
        <p:spPr>
          <a:xfrm>
            <a:off x="4006440" y="2213640"/>
            <a:ext cx="1531440" cy="11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7200" spc="-1" strike="noStrike">
                <a:solidFill>
                  <a:srgbClr val="000000"/>
                </a:solidFill>
                <a:latin typeface="Arial"/>
                <a:ea typeface="Arial"/>
              </a:rPr>
              <a:t>??!</a:t>
            </a:r>
            <a:endParaRPr b="0" lang="en-US" sz="7200" spc="-1" strike="noStrike">
              <a:latin typeface="Arial"/>
            </a:endParaRPr>
          </a:p>
        </p:txBody>
      </p:sp>
      <p:sp>
        <p:nvSpPr>
          <p:cNvPr id="1002" name="CustomShape 3"/>
          <p:cNvSpPr/>
          <p:nvPr/>
        </p:nvSpPr>
        <p:spPr>
          <a:xfrm>
            <a:off x="185040" y="2424960"/>
            <a:ext cx="4464360" cy="161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algn="ctr">
              <a:lnSpc>
                <a:spcPct val="100000"/>
              </a:lnSpc>
            </a:pPr>
            <a:r>
              <a:rPr b="0" lang="en-US" sz="6600" spc="-1" strike="noStrike">
                <a:solidFill>
                  <a:srgbClr val="494949"/>
                </a:solidFill>
                <a:latin typeface="Fjalla One"/>
                <a:ea typeface="Fjalla One"/>
              </a:rPr>
              <a:t>Tether</a:t>
            </a:r>
            <a:endParaRPr b="0" lang="en-US" sz="6600" spc="-1" strike="noStrike">
              <a:latin typeface="Arial"/>
            </a:endParaRPr>
          </a:p>
        </p:txBody>
      </p:sp>
      <p:pic>
        <p:nvPicPr>
          <p:cNvPr id="1003" name="Picture 8" descr="ROV tether buoyancy Underwater cable, Waterproofing Multicore floating  electrical power Cables - High Quality industrial Cable Supplier | KMCable  Group"/>
          <p:cNvPicPr/>
          <p:nvPr/>
        </p:nvPicPr>
        <p:blipFill>
          <a:blip r:embed="rId3"/>
          <a:stretch/>
        </p:blipFill>
        <p:spPr>
          <a:xfrm>
            <a:off x="5473800" y="1584720"/>
            <a:ext cx="2400840" cy="2400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" dur="500"/>
                                        <p:tgtEl>
                                          <p:spTgt spid="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" dur="500"/>
                                        <p:tgtEl>
                                          <p:spTgt spid="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5" dur="500"/>
                                        <p:tgtEl>
                                          <p:spTgt spid="1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0" dur="500"/>
                                        <p:tgtEl>
                                          <p:spTgt spid="1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nodeType="with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nodeType="with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3" dur="500"/>
                                        <p:tgtEl>
                                          <p:spTgt spid="1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7" dur="500"/>
                                        <p:tgtEl>
                                          <p:spTgt spid="1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TextShape 1"/>
          <p:cNvSpPr txBox="1"/>
          <p:nvPr/>
        </p:nvSpPr>
        <p:spPr>
          <a:xfrm>
            <a:off x="2532960" y="338400"/>
            <a:ext cx="4087080" cy="5756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2800" spc="-1" strike="noStrike">
                <a:solidFill>
                  <a:srgbClr val="494949"/>
                </a:solidFill>
                <a:latin typeface="Fjalla One"/>
                <a:ea typeface="Fjalla One"/>
              </a:rPr>
              <a:t>Let’s build a network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05" name="Picture 4" descr="Computer Drawing - How To Draw A Computer Step By Step"/>
          <p:cNvPicPr/>
          <p:nvPr/>
        </p:nvPicPr>
        <p:blipFill>
          <a:blip r:embed="rId1"/>
          <a:srcRect l="10603" t="21597" r="8037" b="23657"/>
          <a:stretch/>
        </p:blipFill>
        <p:spPr>
          <a:xfrm>
            <a:off x="3125160" y="1539360"/>
            <a:ext cx="1011240" cy="952920"/>
          </a:xfrm>
          <a:prstGeom prst="rect">
            <a:avLst/>
          </a:prstGeom>
          <a:ln>
            <a:noFill/>
          </a:ln>
        </p:spPr>
      </p:pic>
      <p:pic>
        <p:nvPicPr>
          <p:cNvPr id="1006" name="Picture 4" descr="Computer Drawing - How To Draw A Computer Step By Step"/>
          <p:cNvPicPr/>
          <p:nvPr/>
        </p:nvPicPr>
        <p:blipFill>
          <a:blip r:embed="rId2"/>
          <a:srcRect l="10603" t="21597" r="8037" b="23657"/>
          <a:stretch/>
        </p:blipFill>
        <p:spPr>
          <a:xfrm>
            <a:off x="4863600" y="3199320"/>
            <a:ext cx="1011240" cy="952920"/>
          </a:xfrm>
          <a:prstGeom prst="rect">
            <a:avLst/>
          </a:prstGeom>
          <a:ln>
            <a:noFill/>
          </a:ln>
        </p:spPr>
      </p:pic>
      <p:pic>
        <p:nvPicPr>
          <p:cNvPr id="1007" name="Picture 4" descr="Computer Drawing - How To Draw A Computer Step By Step"/>
          <p:cNvPicPr/>
          <p:nvPr/>
        </p:nvPicPr>
        <p:blipFill>
          <a:blip r:embed="rId3"/>
          <a:srcRect l="10603" t="21597" r="8037" b="23657"/>
          <a:stretch/>
        </p:blipFill>
        <p:spPr>
          <a:xfrm>
            <a:off x="4863600" y="1539360"/>
            <a:ext cx="1011240" cy="952920"/>
          </a:xfrm>
          <a:prstGeom prst="rect">
            <a:avLst/>
          </a:prstGeom>
          <a:ln>
            <a:noFill/>
          </a:ln>
        </p:spPr>
      </p:pic>
      <p:pic>
        <p:nvPicPr>
          <p:cNvPr id="1008" name="Picture 4" descr="Computer Drawing - How To Draw A Computer Step By Step"/>
          <p:cNvPicPr/>
          <p:nvPr/>
        </p:nvPicPr>
        <p:blipFill>
          <a:blip r:embed="rId4"/>
          <a:srcRect l="10603" t="21597" r="8037" b="23657"/>
          <a:stretch/>
        </p:blipFill>
        <p:spPr>
          <a:xfrm>
            <a:off x="3125160" y="3199320"/>
            <a:ext cx="1011240" cy="952920"/>
          </a:xfrm>
          <a:prstGeom prst="rect">
            <a:avLst/>
          </a:prstGeom>
          <a:ln>
            <a:noFill/>
          </a:ln>
        </p:spPr>
      </p:pic>
      <p:sp>
        <p:nvSpPr>
          <p:cNvPr id="1009" name="Line 2"/>
          <p:cNvSpPr/>
          <p:nvPr/>
        </p:nvSpPr>
        <p:spPr>
          <a:xfrm>
            <a:off x="4136760" y="2016000"/>
            <a:ext cx="726840" cy="0"/>
          </a:xfrm>
          <a:prstGeom prst="line">
            <a:avLst/>
          </a:prstGeom>
          <a:ln>
            <a:solidFill>
              <a:srgbClr val="ffc000"/>
            </a:solidFill>
            <a:rou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/>
        </p:style>
      </p:sp>
      <p:sp>
        <p:nvSpPr>
          <p:cNvPr id="1010" name="Line 3"/>
          <p:cNvSpPr/>
          <p:nvPr/>
        </p:nvSpPr>
        <p:spPr>
          <a:xfrm>
            <a:off x="4136760" y="3675600"/>
            <a:ext cx="726840" cy="0"/>
          </a:xfrm>
          <a:prstGeom prst="line">
            <a:avLst/>
          </a:prstGeom>
          <a:ln>
            <a:solidFill>
              <a:srgbClr val="ffc000"/>
            </a:solidFill>
            <a:rou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/>
        </p:style>
      </p:sp>
      <p:sp>
        <p:nvSpPr>
          <p:cNvPr id="1011" name="Line 4"/>
          <p:cNvSpPr/>
          <p:nvPr/>
        </p:nvSpPr>
        <p:spPr>
          <a:xfrm>
            <a:off x="3630960" y="2492640"/>
            <a:ext cx="0" cy="706320"/>
          </a:xfrm>
          <a:prstGeom prst="line">
            <a:avLst/>
          </a:prstGeom>
          <a:ln>
            <a:solidFill>
              <a:srgbClr val="ffc000"/>
            </a:solidFill>
            <a:rou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/>
        </p:style>
      </p:sp>
      <p:sp>
        <p:nvSpPr>
          <p:cNvPr id="1012" name="Line 5"/>
          <p:cNvSpPr/>
          <p:nvPr/>
        </p:nvSpPr>
        <p:spPr>
          <a:xfrm>
            <a:off x="5369400" y="2492640"/>
            <a:ext cx="0" cy="706320"/>
          </a:xfrm>
          <a:prstGeom prst="line">
            <a:avLst/>
          </a:prstGeom>
          <a:ln>
            <a:solidFill>
              <a:srgbClr val="ffc000"/>
            </a:solidFill>
            <a:rou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8" dur="indefinite" restart="never" nodeType="tmRoot">
          <p:childTnLst>
            <p:seq>
              <p:cTn id="39" dur="indefinite" nodeType="mainSeq">
                <p:childTnLst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4" dur="500"/>
                                        <p:tgtEl>
                                          <p:spTgt spid="1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9" dur="500"/>
                                        <p:tgtEl>
                                          <p:spTgt spid="1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4" dur="500"/>
                                        <p:tgtEl>
                                          <p:spTgt spid="1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8" dur="500"/>
                                        <p:tgtEl>
                                          <p:spTgt spid="1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2" dur="500"/>
                                        <p:tgtEl>
                                          <p:spTgt spid="1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7" dur="500" fill="hold"/>
                                        <p:tgtEl>
                                          <p:spTgt spid="10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8" dur="500" fill="hold"/>
                                        <p:tgtEl>
                                          <p:spTgt spid="10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1" dur="500" fill="hold"/>
                                        <p:tgtEl>
                                          <p:spTgt spid="10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2" dur="500" fill="hold"/>
                                        <p:tgtEl>
                                          <p:spTgt spid="10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5" dur="500" fill="hold"/>
                                        <p:tgtEl>
                                          <p:spTgt spid="10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6" dur="500" fill="hold"/>
                                        <p:tgtEl>
                                          <p:spTgt spid="10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9" dur="500" fill="hold"/>
                                        <p:tgtEl>
                                          <p:spTgt spid="10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0" dur="500" fill="hold"/>
                                        <p:tgtEl>
                                          <p:spTgt spid="10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" name="TextShape 1"/>
          <p:cNvSpPr txBox="1"/>
          <p:nvPr/>
        </p:nvSpPr>
        <p:spPr>
          <a:xfrm>
            <a:off x="2532960" y="338400"/>
            <a:ext cx="4087080" cy="5756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2800" spc="-1" strike="noStrike">
                <a:solidFill>
                  <a:srgbClr val="494949"/>
                </a:solidFill>
                <a:latin typeface="Fjalla One"/>
                <a:ea typeface="Fjalla One"/>
              </a:rPr>
              <a:t>Network topology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14" name="Picture 2" descr="Computer Network Topology Outline - System Zone"/>
          <p:cNvPicPr/>
          <p:nvPr/>
        </p:nvPicPr>
        <p:blipFill>
          <a:blip r:embed="rId1"/>
          <a:stretch/>
        </p:blipFill>
        <p:spPr>
          <a:xfrm>
            <a:off x="1566360" y="1243080"/>
            <a:ext cx="6010920" cy="3185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81" dur="indefinite" restart="never" nodeType="tmRoot">
          <p:childTnLst>
            <p:seq>
              <p:cTn id="82" dur="indefinite" nodeType="mainSeq">
                <p:childTnLst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7" dur="500"/>
                                        <p:tgtEl>
                                          <p:spTgt spid="1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TextShape 1"/>
          <p:cNvSpPr txBox="1"/>
          <p:nvPr/>
        </p:nvSpPr>
        <p:spPr>
          <a:xfrm>
            <a:off x="1719000" y="338400"/>
            <a:ext cx="5577480" cy="5940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2800" spc="-1" strike="noStrike">
                <a:solidFill>
                  <a:srgbClr val="494949"/>
                </a:solidFill>
                <a:latin typeface="Fjalla One"/>
                <a:ea typeface="Fjalla One"/>
              </a:rPr>
              <a:t>How is the network formed?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16" name="Picture 4" descr="Computer Drawing - How To Draw A Computer Step By Step"/>
          <p:cNvPicPr/>
          <p:nvPr/>
        </p:nvPicPr>
        <p:blipFill>
          <a:blip r:embed="rId1"/>
          <a:srcRect l="10603" t="21597" r="8037" b="23657"/>
          <a:stretch/>
        </p:blipFill>
        <p:spPr>
          <a:xfrm>
            <a:off x="1237320" y="1083240"/>
            <a:ext cx="524160" cy="493560"/>
          </a:xfrm>
          <a:prstGeom prst="rect">
            <a:avLst/>
          </a:prstGeom>
          <a:ln>
            <a:noFill/>
          </a:ln>
        </p:spPr>
      </p:pic>
      <p:pic>
        <p:nvPicPr>
          <p:cNvPr id="1017" name="Picture 4" descr="Computer Drawing - How To Draw A Computer Step By Step"/>
          <p:cNvPicPr/>
          <p:nvPr/>
        </p:nvPicPr>
        <p:blipFill>
          <a:blip r:embed="rId2"/>
          <a:srcRect l="10603" t="21597" r="8037" b="23657"/>
          <a:stretch/>
        </p:blipFill>
        <p:spPr>
          <a:xfrm>
            <a:off x="2559600" y="2304720"/>
            <a:ext cx="524160" cy="493560"/>
          </a:xfrm>
          <a:prstGeom prst="rect">
            <a:avLst/>
          </a:prstGeom>
          <a:ln>
            <a:noFill/>
          </a:ln>
        </p:spPr>
      </p:pic>
      <p:pic>
        <p:nvPicPr>
          <p:cNvPr id="1018" name="Picture 4" descr="Computer Drawing - How To Draw A Computer Step By Step"/>
          <p:cNvPicPr/>
          <p:nvPr/>
        </p:nvPicPr>
        <p:blipFill>
          <a:blip r:embed="rId3"/>
          <a:srcRect l="10603" t="21597" r="8037" b="23657"/>
          <a:stretch/>
        </p:blipFill>
        <p:spPr>
          <a:xfrm>
            <a:off x="2559600" y="1083240"/>
            <a:ext cx="524160" cy="493560"/>
          </a:xfrm>
          <a:prstGeom prst="rect">
            <a:avLst/>
          </a:prstGeom>
          <a:ln>
            <a:noFill/>
          </a:ln>
        </p:spPr>
      </p:pic>
      <p:pic>
        <p:nvPicPr>
          <p:cNvPr id="1019" name="Picture 4" descr="Computer Drawing - How To Draw A Computer Step By Step"/>
          <p:cNvPicPr/>
          <p:nvPr/>
        </p:nvPicPr>
        <p:blipFill>
          <a:blip r:embed="rId4"/>
          <a:srcRect l="10603" t="21597" r="8037" b="23657"/>
          <a:stretch/>
        </p:blipFill>
        <p:spPr>
          <a:xfrm>
            <a:off x="1237320" y="2304720"/>
            <a:ext cx="524160" cy="493560"/>
          </a:xfrm>
          <a:prstGeom prst="rect">
            <a:avLst/>
          </a:prstGeom>
          <a:ln>
            <a:noFill/>
          </a:ln>
        </p:spPr>
      </p:pic>
      <p:sp>
        <p:nvSpPr>
          <p:cNvPr id="1020" name="Line 2"/>
          <p:cNvSpPr/>
          <p:nvPr/>
        </p:nvSpPr>
        <p:spPr>
          <a:xfrm>
            <a:off x="1761480" y="1329840"/>
            <a:ext cx="798120" cy="0"/>
          </a:xfrm>
          <a:prstGeom prst="line">
            <a:avLst/>
          </a:prstGeom>
          <a:ln>
            <a:solidFill>
              <a:srgbClr val="ffc000"/>
            </a:solidFill>
            <a:rou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/>
        </p:style>
      </p:sp>
      <p:sp>
        <p:nvSpPr>
          <p:cNvPr id="1021" name="Line 3"/>
          <p:cNvSpPr/>
          <p:nvPr/>
        </p:nvSpPr>
        <p:spPr>
          <a:xfrm>
            <a:off x="1761480" y="2551680"/>
            <a:ext cx="798120" cy="0"/>
          </a:xfrm>
          <a:prstGeom prst="line">
            <a:avLst/>
          </a:prstGeom>
          <a:ln>
            <a:solidFill>
              <a:srgbClr val="ffc000"/>
            </a:solidFill>
            <a:rou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/>
        </p:style>
      </p:sp>
      <p:sp>
        <p:nvSpPr>
          <p:cNvPr id="1022" name="Line 4"/>
          <p:cNvSpPr/>
          <p:nvPr/>
        </p:nvSpPr>
        <p:spPr>
          <a:xfrm>
            <a:off x="1499400" y="1577160"/>
            <a:ext cx="0" cy="727560"/>
          </a:xfrm>
          <a:prstGeom prst="line">
            <a:avLst/>
          </a:prstGeom>
          <a:ln>
            <a:solidFill>
              <a:srgbClr val="ffc000"/>
            </a:solidFill>
            <a:rou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/>
        </p:style>
      </p:sp>
      <p:sp>
        <p:nvSpPr>
          <p:cNvPr id="1023" name="Line 5"/>
          <p:cNvSpPr/>
          <p:nvPr/>
        </p:nvSpPr>
        <p:spPr>
          <a:xfrm>
            <a:off x="2821680" y="1577160"/>
            <a:ext cx="0" cy="727560"/>
          </a:xfrm>
          <a:prstGeom prst="line">
            <a:avLst/>
          </a:prstGeom>
          <a:ln>
            <a:solidFill>
              <a:srgbClr val="ffc000"/>
            </a:solidFill>
            <a:rou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/>
        </p:style>
      </p:sp>
      <p:pic>
        <p:nvPicPr>
          <p:cNvPr id="1024" name="Picture 4" descr="Computer Drawing - How To Draw A Computer Step By Step"/>
          <p:cNvPicPr/>
          <p:nvPr/>
        </p:nvPicPr>
        <p:blipFill>
          <a:blip r:embed="rId5"/>
          <a:srcRect l="10603" t="21597" r="8037" b="23657"/>
          <a:stretch/>
        </p:blipFill>
        <p:spPr>
          <a:xfrm>
            <a:off x="1237320" y="3195000"/>
            <a:ext cx="524160" cy="493560"/>
          </a:xfrm>
          <a:prstGeom prst="rect">
            <a:avLst/>
          </a:prstGeom>
          <a:ln>
            <a:noFill/>
          </a:ln>
        </p:spPr>
      </p:pic>
      <p:pic>
        <p:nvPicPr>
          <p:cNvPr id="1025" name="Picture 4" descr="Computer Drawing - How To Draw A Computer Step By Step"/>
          <p:cNvPicPr/>
          <p:nvPr/>
        </p:nvPicPr>
        <p:blipFill>
          <a:blip r:embed="rId6"/>
          <a:srcRect l="10603" t="21597" r="8037" b="23657"/>
          <a:stretch/>
        </p:blipFill>
        <p:spPr>
          <a:xfrm>
            <a:off x="2559600" y="4416480"/>
            <a:ext cx="524160" cy="493560"/>
          </a:xfrm>
          <a:prstGeom prst="rect">
            <a:avLst/>
          </a:prstGeom>
          <a:ln>
            <a:noFill/>
          </a:ln>
        </p:spPr>
      </p:pic>
      <p:pic>
        <p:nvPicPr>
          <p:cNvPr id="1026" name="Picture 4" descr="Computer Drawing - How To Draw A Computer Step By Step"/>
          <p:cNvPicPr/>
          <p:nvPr/>
        </p:nvPicPr>
        <p:blipFill>
          <a:blip r:embed="rId7"/>
          <a:srcRect l="10603" t="21597" r="8037" b="23657"/>
          <a:stretch/>
        </p:blipFill>
        <p:spPr>
          <a:xfrm>
            <a:off x="2559600" y="3195000"/>
            <a:ext cx="524160" cy="493560"/>
          </a:xfrm>
          <a:prstGeom prst="rect">
            <a:avLst/>
          </a:prstGeom>
          <a:ln>
            <a:noFill/>
          </a:ln>
        </p:spPr>
      </p:pic>
      <p:pic>
        <p:nvPicPr>
          <p:cNvPr id="1027" name="Picture 4" descr="Computer Drawing - How To Draw A Computer Step By Step"/>
          <p:cNvPicPr/>
          <p:nvPr/>
        </p:nvPicPr>
        <p:blipFill>
          <a:blip r:embed="rId8"/>
          <a:srcRect l="10603" t="21597" r="8037" b="23657"/>
          <a:stretch/>
        </p:blipFill>
        <p:spPr>
          <a:xfrm>
            <a:off x="1237320" y="4416480"/>
            <a:ext cx="524160" cy="493560"/>
          </a:xfrm>
          <a:prstGeom prst="rect">
            <a:avLst/>
          </a:prstGeom>
          <a:ln>
            <a:noFill/>
          </a:ln>
        </p:spPr>
      </p:pic>
      <p:sp>
        <p:nvSpPr>
          <p:cNvPr id="1028" name="Line 6"/>
          <p:cNvSpPr/>
          <p:nvPr/>
        </p:nvSpPr>
        <p:spPr>
          <a:xfrm>
            <a:off x="1761480" y="3441600"/>
            <a:ext cx="798120" cy="0"/>
          </a:xfrm>
          <a:prstGeom prst="line">
            <a:avLst/>
          </a:prstGeom>
          <a:ln>
            <a:solidFill>
              <a:srgbClr val="ffc000"/>
            </a:solidFill>
            <a:rou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/>
        </p:style>
      </p:sp>
      <p:sp>
        <p:nvSpPr>
          <p:cNvPr id="1029" name="Line 7"/>
          <p:cNvSpPr/>
          <p:nvPr/>
        </p:nvSpPr>
        <p:spPr>
          <a:xfrm>
            <a:off x="1761480" y="4663440"/>
            <a:ext cx="798120" cy="0"/>
          </a:xfrm>
          <a:prstGeom prst="line">
            <a:avLst/>
          </a:prstGeom>
          <a:ln>
            <a:solidFill>
              <a:srgbClr val="ffc000"/>
            </a:solidFill>
            <a:rou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/>
        </p:style>
      </p:sp>
      <p:sp>
        <p:nvSpPr>
          <p:cNvPr id="1030" name="Line 8"/>
          <p:cNvSpPr/>
          <p:nvPr/>
        </p:nvSpPr>
        <p:spPr>
          <a:xfrm>
            <a:off x="1499400" y="3688560"/>
            <a:ext cx="0" cy="727920"/>
          </a:xfrm>
          <a:prstGeom prst="line">
            <a:avLst/>
          </a:prstGeom>
          <a:ln>
            <a:solidFill>
              <a:srgbClr val="ffc000"/>
            </a:solidFill>
            <a:rou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/>
        </p:style>
      </p:sp>
      <p:sp>
        <p:nvSpPr>
          <p:cNvPr id="1031" name="Line 9"/>
          <p:cNvSpPr/>
          <p:nvPr/>
        </p:nvSpPr>
        <p:spPr>
          <a:xfrm>
            <a:off x="2821680" y="3688560"/>
            <a:ext cx="0" cy="727920"/>
          </a:xfrm>
          <a:prstGeom prst="line">
            <a:avLst/>
          </a:prstGeom>
          <a:ln>
            <a:solidFill>
              <a:srgbClr val="ffc000"/>
            </a:solidFill>
            <a:rou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/>
        </p:style>
      </p:sp>
      <p:pic>
        <p:nvPicPr>
          <p:cNvPr id="1032" name="Picture 4" descr="Computer Drawing - How To Draw A Computer Step By Step"/>
          <p:cNvPicPr/>
          <p:nvPr/>
        </p:nvPicPr>
        <p:blipFill>
          <a:blip r:embed="rId9"/>
          <a:srcRect l="10603" t="21597" r="8037" b="23657"/>
          <a:stretch/>
        </p:blipFill>
        <p:spPr>
          <a:xfrm>
            <a:off x="6584400" y="1760400"/>
            <a:ext cx="630360" cy="594000"/>
          </a:xfrm>
          <a:prstGeom prst="rect">
            <a:avLst/>
          </a:prstGeom>
          <a:ln>
            <a:noFill/>
          </a:ln>
        </p:spPr>
      </p:pic>
      <p:pic>
        <p:nvPicPr>
          <p:cNvPr id="1033" name="Picture 4" descr="Computer Drawing - How To Draw A Computer Step By Step"/>
          <p:cNvPicPr/>
          <p:nvPr/>
        </p:nvPicPr>
        <p:blipFill>
          <a:blip r:embed="rId10"/>
          <a:srcRect l="10603" t="21597" r="8037" b="23657"/>
          <a:stretch/>
        </p:blipFill>
        <p:spPr>
          <a:xfrm>
            <a:off x="7906680" y="2982240"/>
            <a:ext cx="630360" cy="594000"/>
          </a:xfrm>
          <a:prstGeom prst="rect">
            <a:avLst/>
          </a:prstGeom>
          <a:ln>
            <a:noFill/>
          </a:ln>
        </p:spPr>
      </p:pic>
      <p:pic>
        <p:nvPicPr>
          <p:cNvPr id="1034" name="Picture 4" descr="Computer Drawing - How To Draw A Computer Step By Step"/>
          <p:cNvPicPr/>
          <p:nvPr/>
        </p:nvPicPr>
        <p:blipFill>
          <a:blip r:embed="rId11"/>
          <a:srcRect l="10603" t="21597" r="8037" b="23657"/>
          <a:stretch/>
        </p:blipFill>
        <p:spPr>
          <a:xfrm>
            <a:off x="7906680" y="1760400"/>
            <a:ext cx="630360" cy="594000"/>
          </a:xfrm>
          <a:prstGeom prst="rect">
            <a:avLst/>
          </a:prstGeom>
          <a:ln>
            <a:noFill/>
          </a:ln>
        </p:spPr>
      </p:pic>
      <p:pic>
        <p:nvPicPr>
          <p:cNvPr id="1035" name="Picture 4" descr="Computer Drawing - How To Draw A Computer Step By Step"/>
          <p:cNvPicPr/>
          <p:nvPr/>
        </p:nvPicPr>
        <p:blipFill>
          <a:blip r:embed="rId12"/>
          <a:srcRect l="10603" t="21597" r="8037" b="23657"/>
          <a:stretch/>
        </p:blipFill>
        <p:spPr>
          <a:xfrm>
            <a:off x="6584400" y="2982240"/>
            <a:ext cx="630360" cy="594000"/>
          </a:xfrm>
          <a:prstGeom prst="rect">
            <a:avLst/>
          </a:prstGeom>
          <a:ln>
            <a:noFill/>
          </a:ln>
        </p:spPr>
      </p:pic>
      <p:sp>
        <p:nvSpPr>
          <p:cNvPr id="1036" name="Line 10"/>
          <p:cNvSpPr/>
          <p:nvPr/>
        </p:nvSpPr>
        <p:spPr>
          <a:xfrm>
            <a:off x="7214760" y="2057400"/>
            <a:ext cx="691560" cy="0"/>
          </a:xfrm>
          <a:prstGeom prst="line">
            <a:avLst/>
          </a:prstGeom>
          <a:ln>
            <a:solidFill>
              <a:srgbClr val="ffc000"/>
            </a:solidFill>
            <a:rou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/>
        </p:style>
      </p:sp>
      <p:sp>
        <p:nvSpPr>
          <p:cNvPr id="1037" name="Line 11"/>
          <p:cNvSpPr/>
          <p:nvPr/>
        </p:nvSpPr>
        <p:spPr>
          <a:xfrm>
            <a:off x="7214760" y="3278880"/>
            <a:ext cx="691560" cy="0"/>
          </a:xfrm>
          <a:prstGeom prst="line">
            <a:avLst/>
          </a:prstGeom>
          <a:ln>
            <a:solidFill>
              <a:srgbClr val="ffc000"/>
            </a:solidFill>
            <a:rou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/>
        </p:style>
      </p:sp>
      <p:sp>
        <p:nvSpPr>
          <p:cNvPr id="1038" name="Line 12"/>
          <p:cNvSpPr/>
          <p:nvPr/>
        </p:nvSpPr>
        <p:spPr>
          <a:xfrm>
            <a:off x="6899400" y="2354400"/>
            <a:ext cx="0" cy="627480"/>
          </a:xfrm>
          <a:prstGeom prst="line">
            <a:avLst/>
          </a:prstGeom>
          <a:ln>
            <a:solidFill>
              <a:srgbClr val="ffc000"/>
            </a:solidFill>
            <a:rou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/>
        </p:style>
      </p:sp>
      <p:sp>
        <p:nvSpPr>
          <p:cNvPr id="1039" name="Line 13"/>
          <p:cNvSpPr/>
          <p:nvPr/>
        </p:nvSpPr>
        <p:spPr>
          <a:xfrm>
            <a:off x="8221680" y="2354400"/>
            <a:ext cx="0" cy="627480"/>
          </a:xfrm>
          <a:prstGeom prst="line">
            <a:avLst/>
          </a:prstGeom>
          <a:ln>
            <a:solidFill>
              <a:srgbClr val="ffc000"/>
            </a:solidFill>
            <a:rou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/>
        </p:style>
      </p:sp>
      <p:sp>
        <p:nvSpPr>
          <p:cNvPr id="1040" name="CustomShape 14"/>
          <p:cNvSpPr/>
          <p:nvPr/>
        </p:nvSpPr>
        <p:spPr>
          <a:xfrm>
            <a:off x="3351240" y="2858400"/>
            <a:ext cx="883080" cy="24660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ffc000"/>
                </a:solidFill>
                <a:latin typeface="Arial"/>
                <a:ea typeface="Arial"/>
              </a:rPr>
              <a:t>Switch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041" name="CustomShape 15"/>
          <p:cNvSpPr/>
          <p:nvPr/>
        </p:nvSpPr>
        <p:spPr>
          <a:xfrm>
            <a:off x="2822040" y="1941120"/>
            <a:ext cx="970920" cy="917280"/>
          </a:xfrm>
          <a:prstGeom prst="bentConnector2">
            <a:avLst/>
          </a:prstGeom>
          <a:noFill/>
          <a:ln>
            <a:solidFill>
              <a:srgbClr val="ffc000"/>
            </a:solidFill>
            <a:round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1042" name="CustomShape 16"/>
          <p:cNvSpPr/>
          <p:nvPr/>
        </p:nvSpPr>
        <p:spPr>
          <a:xfrm flipV="1">
            <a:off x="2822040" y="3105720"/>
            <a:ext cx="970920" cy="946800"/>
          </a:xfrm>
          <a:prstGeom prst="bentConnector2">
            <a:avLst/>
          </a:prstGeom>
          <a:noFill/>
          <a:ln>
            <a:solidFill>
              <a:srgbClr val="ffc000"/>
            </a:solidFill>
            <a:round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1043" name="CustomShape 17"/>
          <p:cNvSpPr/>
          <p:nvPr/>
        </p:nvSpPr>
        <p:spPr>
          <a:xfrm>
            <a:off x="5438520" y="1330560"/>
            <a:ext cx="883080" cy="24660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ffc000"/>
                </a:solidFill>
                <a:latin typeface="Arial"/>
                <a:ea typeface="Arial"/>
              </a:rPr>
              <a:t>Switch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044" name="CustomShape 18"/>
          <p:cNvSpPr/>
          <p:nvPr/>
        </p:nvSpPr>
        <p:spPr>
          <a:xfrm rot="10800000">
            <a:off x="6322320" y="1454040"/>
            <a:ext cx="1238400" cy="603000"/>
          </a:xfrm>
          <a:prstGeom prst="bentConnector3">
            <a:avLst>
              <a:gd name="adj1" fmla="val 583"/>
            </a:avLst>
          </a:prstGeom>
          <a:noFill/>
          <a:ln>
            <a:solidFill>
              <a:srgbClr val="ffc000"/>
            </a:solidFill>
            <a:round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1045" name="CustomShape 19"/>
          <p:cNvSpPr/>
          <p:nvPr/>
        </p:nvSpPr>
        <p:spPr>
          <a:xfrm>
            <a:off x="5060160" y="2495160"/>
            <a:ext cx="1081800" cy="6271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ffc000"/>
                </a:solidFill>
                <a:latin typeface="Arial"/>
                <a:ea typeface="Arial"/>
              </a:rPr>
              <a:t>Router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046" name="CustomShape 20"/>
          <p:cNvSpPr/>
          <p:nvPr/>
        </p:nvSpPr>
        <p:spPr>
          <a:xfrm flipH="1" flipV="1" rot="5400000">
            <a:off x="5282280" y="1896840"/>
            <a:ext cx="917280" cy="278640"/>
          </a:xfrm>
          <a:prstGeom prst="bentConnector3">
            <a:avLst>
              <a:gd name="adj1" fmla="val 50000"/>
            </a:avLst>
          </a:prstGeom>
          <a:noFill/>
          <a:ln>
            <a:solidFill>
              <a:srgbClr val="ffc000"/>
            </a:solidFill>
            <a:round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1047" name="CustomShape 21"/>
          <p:cNvSpPr/>
          <p:nvPr/>
        </p:nvSpPr>
        <p:spPr>
          <a:xfrm>
            <a:off x="4234680" y="2982240"/>
            <a:ext cx="1366200" cy="140400"/>
          </a:xfrm>
          <a:prstGeom prst="bentConnector4">
            <a:avLst>
              <a:gd name="adj1" fmla="val 30200"/>
              <a:gd name="adj2" fmla="val 262587"/>
            </a:avLst>
          </a:prstGeom>
          <a:noFill/>
          <a:ln>
            <a:solidFill>
              <a:srgbClr val="ffc000"/>
            </a:solidFill>
            <a:round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1048" name="CustomShape 22"/>
          <p:cNvSpPr/>
          <p:nvPr/>
        </p:nvSpPr>
        <p:spPr>
          <a:xfrm>
            <a:off x="5199840" y="4029840"/>
            <a:ext cx="1081800" cy="6271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ffc000"/>
                </a:solidFill>
                <a:latin typeface="Arial"/>
                <a:ea typeface="Arial"/>
              </a:rPr>
              <a:t>Router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049" name="CustomShape 23"/>
          <p:cNvSpPr/>
          <p:nvPr/>
        </p:nvSpPr>
        <p:spPr>
          <a:xfrm flipH="1">
            <a:off x="5740200" y="2809080"/>
            <a:ext cx="401400" cy="1220400"/>
          </a:xfrm>
          <a:prstGeom prst="bentConnector4">
            <a:avLst>
              <a:gd name="adj1" fmla="val -56911"/>
              <a:gd name="adj2" fmla="val 62849"/>
            </a:avLst>
          </a:prstGeom>
          <a:noFill/>
          <a:ln>
            <a:solidFill>
              <a:srgbClr val="ffc000"/>
            </a:solidFill>
            <a:round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1050" name="CustomShape 24"/>
          <p:cNvSpPr/>
          <p:nvPr/>
        </p:nvSpPr>
        <p:spPr>
          <a:xfrm>
            <a:off x="6282000" y="4343400"/>
            <a:ext cx="1103760" cy="210240"/>
          </a:xfrm>
          <a:prstGeom prst="bentConnector3">
            <a:avLst>
              <a:gd name="adj1" fmla="val 50000"/>
            </a:avLst>
          </a:prstGeom>
          <a:noFill/>
          <a:ln>
            <a:solidFill>
              <a:srgbClr val="ffc000"/>
            </a:solidFill>
            <a:round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1051" name="CustomShape 25"/>
          <p:cNvSpPr/>
          <p:nvPr/>
        </p:nvSpPr>
        <p:spPr>
          <a:xfrm>
            <a:off x="7382160" y="4143600"/>
            <a:ext cx="1265040" cy="821160"/>
          </a:xfrm>
          <a:prstGeom prst="cloud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" name="TextShape 1"/>
          <p:cNvSpPr txBox="1"/>
          <p:nvPr/>
        </p:nvSpPr>
        <p:spPr>
          <a:xfrm>
            <a:off x="1568880" y="442440"/>
            <a:ext cx="6005880" cy="5954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2800" spc="-1" strike="noStrike">
                <a:solidFill>
                  <a:srgbClr val="494949"/>
                </a:solidFill>
                <a:latin typeface="Fjalla One"/>
                <a:ea typeface="Fjalla One"/>
              </a:rPr>
              <a:t>OSI layers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53" name="Picture 2" descr="What is the OSI model?"/>
          <p:cNvPicPr/>
          <p:nvPr/>
        </p:nvPicPr>
        <p:blipFill>
          <a:blip r:embed="rId1"/>
          <a:stretch/>
        </p:blipFill>
        <p:spPr>
          <a:xfrm>
            <a:off x="1400400" y="1038240"/>
            <a:ext cx="6342840" cy="3481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TextShape 1"/>
          <p:cNvSpPr txBox="1"/>
          <p:nvPr/>
        </p:nvSpPr>
        <p:spPr>
          <a:xfrm>
            <a:off x="1568880" y="442440"/>
            <a:ext cx="6005880" cy="5954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2800" spc="-1" strike="noStrike">
                <a:solidFill>
                  <a:srgbClr val="494949"/>
                </a:solidFill>
                <a:latin typeface="Fjalla One"/>
                <a:ea typeface="Fjalla One"/>
              </a:rPr>
              <a:t>Physical layer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55" name="Picture 2" descr="Physical Layer In The OSI Model: Working and Implementation | Simplilearn"/>
          <p:cNvPicPr/>
          <p:nvPr/>
        </p:nvPicPr>
        <p:blipFill>
          <a:blip r:embed="rId1"/>
          <a:stretch/>
        </p:blipFill>
        <p:spPr>
          <a:xfrm>
            <a:off x="2133720" y="1514520"/>
            <a:ext cx="4876560" cy="2114280"/>
          </a:xfrm>
          <a:prstGeom prst="rect">
            <a:avLst/>
          </a:prstGeom>
          <a:ln>
            <a:noFill/>
          </a:ln>
        </p:spPr>
      </p:pic>
      <p:pic>
        <p:nvPicPr>
          <p:cNvPr id="1056" name="Picture 4" descr="COAXIAL SATELLITE 17 VATC - Top Cable - Driving your energy"/>
          <p:cNvPicPr/>
          <p:nvPr/>
        </p:nvPicPr>
        <p:blipFill>
          <a:blip r:embed="rId2"/>
          <a:stretch/>
        </p:blipFill>
        <p:spPr>
          <a:xfrm>
            <a:off x="1442880" y="1551600"/>
            <a:ext cx="2619000" cy="1466640"/>
          </a:xfrm>
          <a:prstGeom prst="rect">
            <a:avLst/>
          </a:prstGeom>
          <a:ln>
            <a:noFill/>
          </a:ln>
        </p:spPr>
      </p:pic>
      <p:pic>
        <p:nvPicPr>
          <p:cNvPr id="1057" name="Picture 6" descr="Twisted pair - Wikipedia"/>
          <p:cNvPicPr/>
          <p:nvPr/>
        </p:nvPicPr>
        <p:blipFill>
          <a:blip r:embed="rId3"/>
          <a:stretch/>
        </p:blipFill>
        <p:spPr>
          <a:xfrm>
            <a:off x="1984320" y="3044160"/>
            <a:ext cx="2031480" cy="1660320"/>
          </a:xfrm>
          <a:prstGeom prst="rect">
            <a:avLst/>
          </a:prstGeom>
          <a:ln>
            <a:noFill/>
          </a:ln>
        </p:spPr>
      </p:pic>
      <p:pic>
        <p:nvPicPr>
          <p:cNvPr id="1058" name="Picture 8" descr="Optic Fiber Cable Stock Photo - Download Image Now - Fiber Optic, Cable,  Cut Out - iStock"/>
          <p:cNvPicPr/>
          <p:nvPr/>
        </p:nvPicPr>
        <p:blipFill>
          <a:blip r:embed="rId4"/>
          <a:stretch/>
        </p:blipFill>
        <p:spPr>
          <a:xfrm>
            <a:off x="5226120" y="1476000"/>
            <a:ext cx="2315520" cy="1540800"/>
          </a:xfrm>
          <a:prstGeom prst="rect">
            <a:avLst/>
          </a:prstGeom>
          <a:ln>
            <a:noFill/>
          </a:ln>
        </p:spPr>
      </p:pic>
      <p:pic>
        <p:nvPicPr>
          <p:cNvPr id="1059" name="Picture 12" descr="Wifi Logo - Free Vectors &amp; PSDs to Download"/>
          <p:cNvPicPr/>
          <p:nvPr/>
        </p:nvPicPr>
        <p:blipFill>
          <a:blip r:embed="rId5"/>
          <a:stretch/>
        </p:blipFill>
        <p:spPr>
          <a:xfrm>
            <a:off x="5636520" y="3018600"/>
            <a:ext cx="1603800" cy="1603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88" dur="indefinite" restart="never" nodeType="tmRoot">
          <p:childTnLst>
            <p:seq>
              <p:cTn id="89" dur="indefinite" nodeType="mainSeq">
                <p:childTnLst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4" dur="500"/>
                                        <p:tgtEl>
                                          <p:spTgt spid="1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nodeType="click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3" dur="500"/>
                                        <p:tgtEl>
                                          <p:spTgt spid="1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8" dur="500"/>
                                        <p:tgtEl>
                                          <p:spTgt spid="1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3" dur="500"/>
                                        <p:tgtEl>
                                          <p:spTgt spid="1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8" dur="500"/>
                                        <p:tgtEl>
                                          <p:spTgt spid="1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TextShape 1"/>
          <p:cNvSpPr txBox="1"/>
          <p:nvPr/>
        </p:nvSpPr>
        <p:spPr>
          <a:xfrm>
            <a:off x="2237040" y="361800"/>
            <a:ext cx="46699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3600" spc="-1" strike="noStrike">
                <a:solidFill>
                  <a:srgbClr val="494949"/>
                </a:solidFill>
                <a:latin typeface="Fjalla One"/>
                <a:ea typeface="Fjalla One"/>
              </a:rPr>
              <a:t>Network Protocols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61" name="Picture 4" descr="Internet Protocols"/>
          <p:cNvPicPr/>
          <p:nvPr/>
        </p:nvPicPr>
        <p:blipFill>
          <a:blip r:embed="rId1"/>
          <a:srcRect l="23304" t="7375" r="25061" b="8438"/>
          <a:stretch/>
        </p:blipFill>
        <p:spPr>
          <a:xfrm>
            <a:off x="2630880" y="1154520"/>
            <a:ext cx="3881880" cy="3559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94949"/>
      </a:dk2>
      <a:lt2>
        <a:srgbClr val="eeeeee"/>
      </a:lt2>
      <a:accent1>
        <a:srgbClr val="77c6fc"/>
      </a:accent1>
      <a:accent2>
        <a:srgbClr val="bbe3fe"/>
      </a:accent2>
      <a:accent3>
        <a:srgbClr val="d6eefe"/>
      </a:accent3>
      <a:accent4>
        <a:srgbClr val="bebebe"/>
      </a:accent4>
      <a:accent5>
        <a:srgbClr val="477797"/>
      </a:accent5>
      <a:accent6>
        <a:srgbClr val="9e9e9e"/>
      </a:accent6>
      <a:hlink>
        <a:srgbClr val="77c6fc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94949"/>
      </a:dk2>
      <a:lt2>
        <a:srgbClr val="eeeeee"/>
      </a:lt2>
      <a:accent1>
        <a:srgbClr val="77c6fc"/>
      </a:accent1>
      <a:accent2>
        <a:srgbClr val="bbe3fe"/>
      </a:accent2>
      <a:accent3>
        <a:srgbClr val="d6eefe"/>
      </a:accent3>
      <a:accent4>
        <a:srgbClr val="bebebe"/>
      </a:accent4>
      <a:accent5>
        <a:srgbClr val="477797"/>
      </a:accent5>
      <a:accent6>
        <a:srgbClr val="9e9e9e"/>
      </a:accent6>
      <a:hlink>
        <a:srgbClr val="77c6fc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94949"/>
      </a:dk2>
      <a:lt2>
        <a:srgbClr val="eeeeee"/>
      </a:lt2>
      <a:accent1>
        <a:srgbClr val="77c6fc"/>
      </a:accent1>
      <a:accent2>
        <a:srgbClr val="bbe3fe"/>
      </a:accent2>
      <a:accent3>
        <a:srgbClr val="d6eefe"/>
      </a:accent3>
      <a:accent4>
        <a:srgbClr val="bebebe"/>
      </a:accent4>
      <a:accent5>
        <a:srgbClr val="477797"/>
      </a:accent5>
      <a:accent6>
        <a:srgbClr val="9e9e9e"/>
      </a:accent6>
      <a:hlink>
        <a:srgbClr val="77c6fc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94949"/>
      </a:dk2>
      <a:lt2>
        <a:srgbClr val="eeeeee"/>
      </a:lt2>
      <a:accent1>
        <a:srgbClr val="77c6fc"/>
      </a:accent1>
      <a:accent2>
        <a:srgbClr val="bbe3fe"/>
      </a:accent2>
      <a:accent3>
        <a:srgbClr val="d6eefe"/>
      </a:accent3>
      <a:accent4>
        <a:srgbClr val="bebebe"/>
      </a:accent4>
      <a:accent5>
        <a:srgbClr val="477797"/>
      </a:accent5>
      <a:accent6>
        <a:srgbClr val="9e9e9e"/>
      </a:accent6>
      <a:hlink>
        <a:srgbClr val="77c6fc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94949"/>
      </a:dk2>
      <a:lt2>
        <a:srgbClr val="eeeeee"/>
      </a:lt2>
      <a:accent1>
        <a:srgbClr val="77c6fc"/>
      </a:accent1>
      <a:accent2>
        <a:srgbClr val="bbe3fe"/>
      </a:accent2>
      <a:accent3>
        <a:srgbClr val="d6eefe"/>
      </a:accent3>
      <a:accent4>
        <a:srgbClr val="bebebe"/>
      </a:accent4>
      <a:accent5>
        <a:srgbClr val="477797"/>
      </a:accent5>
      <a:accent6>
        <a:srgbClr val="9e9e9e"/>
      </a:accent6>
      <a:hlink>
        <a:srgbClr val="77c6fc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94949"/>
      </a:dk2>
      <a:lt2>
        <a:srgbClr val="eeeeee"/>
      </a:lt2>
      <a:accent1>
        <a:srgbClr val="77c6fc"/>
      </a:accent1>
      <a:accent2>
        <a:srgbClr val="bbe3fe"/>
      </a:accent2>
      <a:accent3>
        <a:srgbClr val="d6eefe"/>
      </a:accent3>
      <a:accent4>
        <a:srgbClr val="bebebe"/>
      </a:accent4>
      <a:accent5>
        <a:srgbClr val="477797"/>
      </a:accent5>
      <a:accent6>
        <a:srgbClr val="9e9e9e"/>
      </a:accent6>
      <a:hlink>
        <a:srgbClr val="77c6fc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94949"/>
      </a:dk2>
      <a:lt2>
        <a:srgbClr val="eeeeee"/>
      </a:lt2>
      <a:accent1>
        <a:srgbClr val="77c6fc"/>
      </a:accent1>
      <a:accent2>
        <a:srgbClr val="bbe3fe"/>
      </a:accent2>
      <a:accent3>
        <a:srgbClr val="d6eefe"/>
      </a:accent3>
      <a:accent4>
        <a:srgbClr val="bebebe"/>
      </a:accent4>
      <a:accent5>
        <a:srgbClr val="477797"/>
      </a:accent5>
      <a:accent6>
        <a:srgbClr val="9e9e9e"/>
      </a:accent6>
      <a:hlink>
        <a:srgbClr val="77c6fc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94949"/>
      </a:dk2>
      <a:lt2>
        <a:srgbClr val="eeeeee"/>
      </a:lt2>
      <a:accent1>
        <a:srgbClr val="77c6fc"/>
      </a:accent1>
      <a:accent2>
        <a:srgbClr val="bbe3fe"/>
      </a:accent2>
      <a:accent3>
        <a:srgbClr val="d6eefe"/>
      </a:accent3>
      <a:accent4>
        <a:srgbClr val="bebebe"/>
      </a:accent4>
      <a:accent5>
        <a:srgbClr val="477797"/>
      </a:accent5>
      <a:accent6>
        <a:srgbClr val="9e9e9e"/>
      </a:accent6>
      <a:hlink>
        <a:srgbClr val="77c6fc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94949"/>
      </a:dk2>
      <a:lt2>
        <a:srgbClr val="eeeeee"/>
      </a:lt2>
      <a:accent1>
        <a:srgbClr val="77c6fc"/>
      </a:accent1>
      <a:accent2>
        <a:srgbClr val="bbe3fe"/>
      </a:accent2>
      <a:accent3>
        <a:srgbClr val="d6eefe"/>
      </a:accent3>
      <a:accent4>
        <a:srgbClr val="bebebe"/>
      </a:accent4>
      <a:accent5>
        <a:srgbClr val="477797"/>
      </a:accent5>
      <a:accent6>
        <a:srgbClr val="9e9e9e"/>
      </a:accent6>
      <a:hlink>
        <a:srgbClr val="77c6fc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905</TotalTime>
  <Application>LibreOffice/6.4.7.2$Linux_X86_64 LibreOffice_project/40$Build-2</Application>
  <Words>106</Words>
  <Paragraphs>34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2023-08-22T23:34:35Z</dcterms:modified>
  <cp:revision>7</cp:revision>
  <dc:subject/>
  <dc:title>Network 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25</vt:i4>
  </property>
  <property fmtid="{D5CDD505-2E9C-101B-9397-08002B2CF9AE}" pid="8" name="PresentationFormat">
    <vt:lpwstr>On-screen Show (16:9)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25</vt:i4>
  </property>
</Properties>
</file>