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550" b="1" i="0">
                <a:solidFill>
                  <a:srgbClr val="252D3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3E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73761" y="3632225"/>
            <a:ext cx="7793990" cy="4597400"/>
          </a:xfrm>
          <a:custGeom>
            <a:avLst/>
            <a:gdLst/>
            <a:ahLst/>
            <a:cxnLst/>
            <a:rect l="l" t="t" r="r" b="b"/>
            <a:pathLst>
              <a:path w="7793990" h="4597400">
                <a:moveTo>
                  <a:pt x="7315004" y="4597374"/>
                </a:moveTo>
                <a:lnTo>
                  <a:pt x="485774" y="4597374"/>
                </a:lnTo>
                <a:lnTo>
                  <a:pt x="437762" y="4594997"/>
                </a:lnTo>
                <a:lnTo>
                  <a:pt x="390562" y="4587954"/>
                </a:lnTo>
                <a:lnTo>
                  <a:pt x="344494" y="4576376"/>
                </a:lnTo>
                <a:lnTo>
                  <a:pt x="299876" y="4560397"/>
                </a:lnTo>
                <a:lnTo>
                  <a:pt x="257028" y="4540146"/>
                </a:lnTo>
                <a:lnTo>
                  <a:pt x="216266" y="4515758"/>
                </a:lnTo>
                <a:lnTo>
                  <a:pt x="177911" y="4487363"/>
                </a:lnTo>
                <a:lnTo>
                  <a:pt x="142280" y="4455094"/>
                </a:lnTo>
                <a:lnTo>
                  <a:pt x="110010" y="4419463"/>
                </a:lnTo>
                <a:lnTo>
                  <a:pt x="81615" y="4381107"/>
                </a:lnTo>
                <a:lnTo>
                  <a:pt x="57227" y="4340346"/>
                </a:lnTo>
                <a:lnTo>
                  <a:pt x="36977" y="4297497"/>
                </a:lnTo>
                <a:lnTo>
                  <a:pt x="20997" y="4252879"/>
                </a:lnTo>
                <a:lnTo>
                  <a:pt x="9420" y="4206811"/>
                </a:lnTo>
                <a:lnTo>
                  <a:pt x="2377" y="4159612"/>
                </a:lnTo>
                <a:lnTo>
                  <a:pt x="0" y="4111599"/>
                </a:lnTo>
                <a:lnTo>
                  <a:pt x="0" y="485774"/>
                </a:lnTo>
                <a:lnTo>
                  <a:pt x="2377" y="437761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7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79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6"/>
                </a:lnTo>
                <a:lnTo>
                  <a:pt x="485770" y="0"/>
                </a:lnTo>
                <a:lnTo>
                  <a:pt x="7315009" y="0"/>
                </a:lnTo>
                <a:lnTo>
                  <a:pt x="7363017" y="2376"/>
                </a:lnTo>
                <a:lnTo>
                  <a:pt x="7410217" y="9420"/>
                </a:lnTo>
                <a:lnTo>
                  <a:pt x="7456285" y="20997"/>
                </a:lnTo>
                <a:lnTo>
                  <a:pt x="7500903" y="36977"/>
                </a:lnTo>
                <a:lnTo>
                  <a:pt x="7543752" y="57227"/>
                </a:lnTo>
                <a:lnTo>
                  <a:pt x="7584513" y="81615"/>
                </a:lnTo>
                <a:lnTo>
                  <a:pt x="7622869" y="110010"/>
                </a:lnTo>
                <a:lnTo>
                  <a:pt x="7658500" y="142279"/>
                </a:lnTo>
                <a:lnTo>
                  <a:pt x="7690769" y="177911"/>
                </a:lnTo>
                <a:lnTo>
                  <a:pt x="7719164" y="216266"/>
                </a:lnTo>
                <a:lnTo>
                  <a:pt x="7743553" y="257027"/>
                </a:lnTo>
                <a:lnTo>
                  <a:pt x="7763803" y="299876"/>
                </a:lnTo>
                <a:lnTo>
                  <a:pt x="7779782" y="344494"/>
                </a:lnTo>
                <a:lnTo>
                  <a:pt x="7791360" y="390562"/>
                </a:lnTo>
                <a:lnTo>
                  <a:pt x="7793986" y="408161"/>
                </a:lnTo>
                <a:lnTo>
                  <a:pt x="7793986" y="4189212"/>
                </a:lnTo>
                <a:lnTo>
                  <a:pt x="7779782" y="4252879"/>
                </a:lnTo>
                <a:lnTo>
                  <a:pt x="7763803" y="4297497"/>
                </a:lnTo>
                <a:lnTo>
                  <a:pt x="7743553" y="4340346"/>
                </a:lnTo>
                <a:lnTo>
                  <a:pt x="7719164" y="4381107"/>
                </a:lnTo>
                <a:lnTo>
                  <a:pt x="7690769" y="4419463"/>
                </a:lnTo>
                <a:lnTo>
                  <a:pt x="7658500" y="4455094"/>
                </a:lnTo>
                <a:lnTo>
                  <a:pt x="7622869" y="4487363"/>
                </a:lnTo>
                <a:lnTo>
                  <a:pt x="7584513" y="4515758"/>
                </a:lnTo>
                <a:lnTo>
                  <a:pt x="7543752" y="4540146"/>
                </a:lnTo>
                <a:lnTo>
                  <a:pt x="7500903" y="4560397"/>
                </a:lnTo>
                <a:lnTo>
                  <a:pt x="7456285" y="4576376"/>
                </a:lnTo>
                <a:lnTo>
                  <a:pt x="7410217" y="4587954"/>
                </a:lnTo>
                <a:lnTo>
                  <a:pt x="7363017" y="4594997"/>
                </a:lnTo>
                <a:lnTo>
                  <a:pt x="7315004" y="4597374"/>
                </a:lnTo>
                <a:close/>
              </a:path>
            </a:pathLst>
          </a:custGeom>
          <a:solidFill>
            <a:srgbClr val="BFB3A0">
              <a:alpha val="5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3798570" cy="3798570"/>
          </a:xfrm>
          <a:custGeom>
            <a:avLst/>
            <a:gdLst/>
            <a:ahLst/>
            <a:cxnLst/>
            <a:rect l="l" t="t" r="r" b="b"/>
            <a:pathLst>
              <a:path w="3798570" h="3798570">
                <a:moveTo>
                  <a:pt x="0" y="3798100"/>
                </a:moveTo>
                <a:lnTo>
                  <a:pt x="3798050" y="0"/>
                </a:lnTo>
                <a:lnTo>
                  <a:pt x="0" y="0"/>
                </a:lnTo>
                <a:lnTo>
                  <a:pt x="0" y="3798100"/>
                </a:lnTo>
                <a:close/>
              </a:path>
            </a:pathLst>
          </a:custGeom>
          <a:solidFill>
            <a:srgbClr val="BFB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550" b="1" i="0">
                <a:solidFill>
                  <a:srgbClr val="252D3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550" b="1" i="0">
                <a:solidFill>
                  <a:srgbClr val="252D3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3E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71596" y="3912236"/>
            <a:ext cx="10144807" cy="2394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50" b="1" i="0">
                <a:solidFill>
                  <a:srgbClr val="252D3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059" y="3629471"/>
            <a:ext cx="14633881" cy="4796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04227" y="2892027"/>
            <a:ext cx="13161644" cy="191071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350" b="1" spc="575" dirty="0">
                <a:solidFill>
                  <a:srgbClr val="25292F"/>
                </a:solidFill>
                <a:latin typeface="Trebuchet MS"/>
                <a:cs typeface="Trebuchet MS"/>
              </a:rPr>
              <a:t>CUSTOMER</a:t>
            </a:r>
            <a:r>
              <a:rPr sz="12350" b="1" spc="-38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2350" b="1" spc="500" dirty="0">
                <a:solidFill>
                  <a:srgbClr val="25292F"/>
                </a:solidFill>
                <a:latin typeface="Trebuchet MS"/>
                <a:cs typeface="Trebuchet MS"/>
              </a:rPr>
              <a:t>DATA</a:t>
            </a:r>
            <a:endParaRPr sz="12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72522" y="4148882"/>
            <a:ext cx="11024870" cy="191071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350" b="1" spc="1260" dirty="0">
                <a:solidFill>
                  <a:srgbClr val="25292F"/>
                </a:solidFill>
                <a:latin typeface="Trebuchet MS"/>
                <a:cs typeface="Trebuchet MS"/>
              </a:rPr>
              <a:t>M</a:t>
            </a:r>
            <a:r>
              <a:rPr sz="12350" b="1" spc="725" dirty="0">
                <a:solidFill>
                  <a:srgbClr val="25292F"/>
                </a:solidFill>
                <a:latin typeface="Trebuchet MS"/>
                <a:cs typeface="Trebuchet MS"/>
              </a:rPr>
              <a:t>A</a:t>
            </a:r>
            <a:r>
              <a:rPr sz="12350" b="1" spc="710" dirty="0">
                <a:solidFill>
                  <a:srgbClr val="25292F"/>
                </a:solidFill>
                <a:latin typeface="Trebuchet MS"/>
                <a:cs typeface="Trebuchet MS"/>
              </a:rPr>
              <a:t>N</a:t>
            </a:r>
            <a:r>
              <a:rPr sz="12350" b="1" spc="725" dirty="0">
                <a:solidFill>
                  <a:srgbClr val="25292F"/>
                </a:solidFill>
                <a:latin typeface="Trebuchet MS"/>
                <a:cs typeface="Trebuchet MS"/>
              </a:rPr>
              <a:t>A</a:t>
            </a:r>
            <a:r>
              <a:rPr sz="12350" b="1" spc="440" dirty="0">
                <a:solidFill>
                  <a:srgbClr val="25292F"/>
                </a:solidFill>
                <a:latin typeface="Trebuchet MS"/>
                <a:cs typeface="Trebuchet MS"/>
              </a:rPr>
              <a:t>G</a:t>
            </a:r>
            <a:r>
              <a:rPr sz="12350" b="1" spc="310" dirty="0">
                <a:solidFill>
                  <a:srgbClr val="25292F"/>
                </a:solidFill>
                <a:latin typeface="Trebuchet MS"/>
                <a:cs typeface="Trebuchet MS"/>
              </a:rPr>
              <a:t>E</a:t>
            </a:r>
            <a:r>
              <a:rPr sz="12350" b="1" spc="1260" dirty="0">
                <a:solidFill>
                  <a:srgbClr val="25292F"/>
                </a:solidFill>
                <a:latin typeface="Trebuchet MS"/>
                <a:cs typeface="Trebuchet MS"/>
              </a:rPr>
              <a:t>M</a:t>
            </a:r>
            <a:r>
              <a:rPr sz="12350" b="1" spc="310" dirty="0">
                <a:solidFill>
                  <a:srgbClr val="25292F"/>
                </a:solidFill>
                <a:latin typeface="Trebuchet MS"/>
                <a:cs typeface="Trebuchet MS"/>
              </a:rPr>
              <a:t>E</a:t>
            </a:r>
            <a:r>
              <a:rPr sz="12350" b="1" spc="710" dirty="0">
                <a:solidFill>
                  <a:srgbClr val="25292F"/>
                </a:solidFill>
                <a:latin typeface="Trebuchet MS"/>
                <a:cs typeface="Trebuchet MS"/>
              </a:rPr>
              <a:t>N</a:t>
            </a:r>
            <a:r>
              <a:rPr sz="12350" b="1" spc="-295" dirty="0">
                <a:solidFill>
                  <a:srgbClr val="25292F"/>
                </a:solidFill>
                <a:latin typeface="Trebuchet MS"/>
                <a:cs typeface="Trebuchet MS"/>
              </a:rPr>
              <a:t>T</a:t>
            </a:r>
            <a:endParaRPr sz="123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06057" y="5405736"/>
            <a:ext cx="11357610" cy="191071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350" b="1" spc="765" dirty="0">
                <a:solidFill>
                  <a:srgbClr val="25292F"/>
                </a:solidFill>
                <a:latin typeface="Trebuchet MS"/>
                <a:cs typeface="Trebuchet MS"/>
              </a:rPr>
              <a:t>AND</a:t>
            </a:r>
            <a:r>
              <a:rPr sz="12350" b="1" spc="-40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2350" b="1" spc="645" dirty="0">
                <a:solidFill>
                  <a:srgbClr val="25292F"/>
                </a:solidFill>
                <a:latin typeface="Trebuchet MS"/>
                <a:cs typeface="Trebuchet MS"/>
              </a:rPr>
              <a:t>ANALYSIS</a:t>
            </a:r>
            <a:endParaRPr sz="123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798570" cy="3798570"/>
          </a:xfrm>
          <a:custGeom>
            <a:avLst/>
            <a:gdLst/>
            <a:ahLst/>
            <a:cxnLst/>
            <a:rect l="l" t="t" r="r" b="b"/>
            <a:pathLst>
              <a:path w="3798570" h="3798570">
                <a:moveTo>
                  <a:pt x="0" y="3798100"/>
                </a:moveTo>
                <a:lnTo>
                  <a:pt x="3798050" y="0"/>
                </a:lnTo>
                <a:lnTo>
                  <a:pt x="0" y="0"/>
                </a:lnTo>
                <a:lnTo>
                  <a:pt x="0" y="3798100"/>
                </a:lnTo>
                <a:close/>
              </a:path>
            </a:pathLst>
          </a:custGeom>
          <a:solidFill>
            <a:srgbClr val="BFB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420873" y="6419824"/>
            <a:ext cx="3867150" cy="3867785"/>
          </a:xfrm>
          <a:custGeom>
            <a:avLst/>
            <a:gdLst/>
            <a:ahLst/>
            <a:cxnLst/>
            <a:rect l="l" t="t" r="r" b="b"/>
            <a:pathLst>
              <a:path w="3867150" h="3867784">
                <a:moveTo>
                  <a:pt x="3867125" y="0"/>
                </a:moveTo>
                <a:lnTo>
                  <a:pt x="0" y="3867175"/>
                </a:lnTo>
                <a:lnTo>
                  <a:pt x="3867125" y="3867175"/>
                </a:lnTo>
                <a:lnTo>
                  <a:pt x="3867125" y="0"/>
                </a:lnTo>
                <a:close/>
              </a:path>
            </a:pathLst>
          </a:custGeom>
          <a:solidFill>
            <a:srgbClr val="BFB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3" y="8039082"/>
            <a:ext cx="514350" cy="2057400"/>
          </a:xfrm>
          <a:custGeom>
            <a:avLst/>
            <a:gdLst/>
            <a:ahLst/>
            <a:cxnLst/>
            <a:rect l="l" t="t" r="r" b="b"/>
            <a:pathLst>
              <a:path w="514350" h="2057400">
                <a:moveTo>
                  <a:pt x="257175" y="514350"/>
                </a:moveTo>
                <a:lnTo>
                  <a:pt x="210932" y="510208"/>
                </a:lnTo>
                <a:lnTo>
                  <a:pt x="167416" y="498266"/>
                </a:lnTo>
                <a:lnTo>
                  <a:pt x="127349" y="479250"/>
                </a:lnTo>
                <a:lnTo>
                  <a:pt x="91457" y="453883"/>
                </a:lnTo>
                <a:lnTo>
                  <a:pt x="60466" y="422892"/>
                </a:lnTo>
                <a:lnTo>
                  <a:pt x="35099" y="387000"/>
                </a:lnTo>
                <a:lnTo>
                  <a:pt x="16083" y="346934"/>
                </a:lnTo>
                <a:lnTo>
                  <a:pt x="4141" y="303417"/>
                </a:lnTo>
                <a:lnTo>
                  <a:pt x="0" y="257175"/>
                </a:lnTo>
                <a:lnTo>
                  <a:pt x="4141" y="210932"/>
                </a:lnTo>
                <a:lnTo>
                  <a:pt x="16083" y="167415"/>
                </a:lnTo>
                <a:lnTo>
                  <a:pt x="35099" y="127349"/>
                </a:lnTo>
                <a:lnTo>
                  <a:pt x="60466" y="91457"/>
                </a:lnTo>
                <a:lnTo>
                  <a:pt x="91457" y="60466"/>
                </a:lnTo>
                <a:lnTo>
                  <a:pt x="127349" y="35099"/>
                </a:lnTo>
                <a:lnTo>
                  <a:pt x="167416" y="16083"/>
                </a:lnTo>
                <a:lnTo>
                  <a:pt x="210932" y="4141"/>
                </a:lnTo>
                <a:lnTo>
                  <a:pt x="257175" y="0"/>
                </a:lnTo>
                <a:lnTo>
                  <a:pt x="303417" y="4141"/>
                </a:lnTo>
                <a:lnTo>
                  <a:pt x="346933" y="16083"/>
                </a:lnTo>
                <a:lnTo>
                  <a:pt x="387000" y="35099"/>
                </a:lnTo>
                <a:lnTo>
                  <a:pt x="422892" y="60466"/>
                </a:lnTo>
                <a:lnTo>
                  <a:pt x="453883" y="91457"/>
                </a:lnTo>
                <a:lnTo>
                  <a:pt x="479250" y="127349"/>
                </a:lnTo>
                <a:lnTo>
                  <a:pt x="498266" y="167415"/>
                </a:lnTo>
                <a:lnTo>
                  <a:pt x="510208" y="210932"/>
                </a:lnTo>
                <a:lnTo>
                  <a:pt x="514350" y="257175"/>
                </a:lnTo>
                <a:lnTo>
                  <a:pt x="510208" y="303417"/>
                </a:lnTo>
                <a:lnTo>
                  <a:pt x="498266" y="346934"/>
                </a:lnTo>
                <a:lnTo>
                  <a:pt x="479250" y="387000"/>
                </a:lnTo>
                <a:lnTo>
                  <a:pt x="453883" y="422892"/>
                </a:lnTo>
                <a:lnTo>
                  <a:pt x="422892" y="453883"/>
                </a:lnTo>
                <a:lnTo>
                  <a:pt x="387000" y="479250"/>
                </a:lnTo>
                <a:lnTo>
                  <a:pt x="346933" y="498266"/>
                </a:lnTo>
                <a:lnTo>
                  <a:pt x="303417" y="510208"/>
                </a:lnTo>
                <a:lnTo>
                  <a:pt x="257175" y="514350"/>
                </a:lnTo>
                <a:close/>
              </a:path>
              <a:path w="514350" h="2057400">
                <a:moveTo>
                  <a:pt x="257175" y="1285875"/>
                </a:moveTo>
                <a:lnTo>
                  <a:pt x="210932" y="1281733"/>
                </a:lnTo>
                <a:lnTo>
                  <a:pt x="167416" y="1269791"/>
                </a:lnTo>
                <a:lnTo>
                  <a:pt x="127349" y="1250775"/>
                </a:lnTo>
                <a:lnTo>
                  <a:pt x="91457" y="1225408"/>
                </a:lnTo>
                <a:lnTo>
                  <a:pt x="60466" y="1194417"/>
                </a:lnTo>
                <a:lnTo>
                  <a:pt x="35099" y="1158525"/>
                </a:lnTo>
                <a:lnTo>
                  <a:pt x="16083" y="1118458"/>
                </a:lnTo>
                <a:lnTo>
                  <a:pt x="4141" y="1074942"/>
                </a:lnTo>
                <a:lnTo>
                  <a:pt x="0" y="1028700"/>
                </a:lnTo>
                <a:lnTo>
                  <a:pt x="4141" y="982457"/>
                </a:lnTo>
                <a:lnTo>
                  <a:pt x="16083" y="938941"/>
                </a:lnTo>
                <a:lnTo>
                  <a:pt x="35099" y="898874"/>
                </a:lnTo>
                <a:lnTo>
                  <a:pt x="60466" y="862982"/>
                </a:lnTo>
                <a:lnTo>
                  <a:pt x="91457" y="831991"/>
                </a:lnTo>
                <a:lnTo>
                  <a:pt x="127349" y="806624"/>
                </a:lnTo>
                <a:lnTo>
                  <a:pt x="167416" y="787608"/>
                </a:lnTo>
                <a:lnTo>
                  <a:pt x="210932" y="775666"/>
                </a:lnTo>
                <a:lnTo>
                  <a:pt x="257175" y="771525"/>
                </a:lnTo>
                <a:lnTo>
                  <a:pt x="303417" y="775666"/>
                </a:lnTo>
                <a:lnTo>
                  <a:pt x="346933" y="787608"/>
                </a:lnTo>
                <a:lnTo>
                  <a:pt x="387000" y="806624"/>
                </a:lnTo>
                <a:lnTo>
                  <a:pt x="422892" y="831991"/>
                </a:lnTo>
                <a:lnTo>
                  <a:pt x="453883" y="862982"/>
                </a:lnTo>
                <a:lnTo>
                  <a:pt x="479250" y="898874"/>
                </a:lnTo>
                <a:lnTo>
                  <a:pt x="498266" y="938941"/>
                </a:lnTo>
                <a:lnTo>
                  <a:pt x="510208" y="982457"/>
                </a:lnTo>
                <a:lnTo>
                  <a:pt x="514350" y="1028700"/>
                </a:lnTo>
                <a:lnTo>
                  <a:pt x="510208" y="1074942"/>
                </a:lnTo>
                <a:lnTo>
                  <a:pt x="498266" y="1118458"/>
                </a:lnTo>
                <a:lnTo>
                  <a:pt x="479250" y="1158525"/>
                </a:lnTo>
                <a:lnTo>
                  <a:pt x="453883" y="1194417"/>
                </a:lnTo>
                <a:lnTo>
                  <a:pt x="422892" y="1225408"/>
                </a:lnTo>
                <a:lnTo>
                  <a:pt x="387000" y="1250775"/>
                </a:lnTo>
                <a:lnTo>
                  <a:pt x="346933" y="1269791"/>
                </a:lnTo>
                <a:lnTo>
                  <a:pt x="303417" y="1281733"/>
                </a:lnTo>
                <a:lnTo>
                  <a:pt x="257175" y="1285875"/>
                </a:lnTo>
                <a:close/>
              </a:path>
              <a:path w="514350" h="2057400">
                <a:moveTo>
                  <a:pt x="257175" y="2057400"/>
                </a:moveTo>
                <a:lnTo>
                  <a:pt x="210932" y="2053258"/>
                </a:lnTo>
                <a:lnTo>
                  <a:pt x="167416" y="2041316"/>
                </a:lnTo>
                <a:lnTo>
                  <a:pt x="127349" y="2022300"/>
                </a:lnTo>
                <a:lnTo>
                  <a:pt x="91457" y="1996933"/>
                </a:lnTo>
                <a:lnTo>
                  <a:pt x="60466" y="1965942"/>
                </a:lnTo>
                <a:lnTo>
                  <a:pt x="35099" y="1930050"/>
                </a:lnTo>
                <a:lnTo>
                  <a:pt x="16083" y="1889984"/>
                </a:lnTo>
                <a:lnTo>
                  <a:pt x="4141" y="1846467"/>
                </a:lnTo>
                <a:lnTo>
                  <a:pt x="0" y="1800225"/>
                </a:lnTo>
                <a:lnTo>
                  <a:pt x="4141" y="1753982"/>
                </a:lnTo>
                <a:lnTo>
                  <a:pt x="16083" y="1710466"/>
                </a:lnTo>
                <a:lnTo>
                  <a:pt x="35099" y="1670399"/>
                </a:lnTo>
                <a:lnTo>
                  <a:pt x="60466" y="1634507"/>
                </a:lnTo>
                <a:lnTo>
                  <a:pt x="91457" y="1603516"/>
                </a:lnTo>
                <a:lnTo>
                  <a:pt x="127349" y="1578149"/>
                </a:lnTo>
                <a:lnTo>
                  <a:pt x="167416" y="1559133"/>
                </a:lnTo>
                <a:lnTo>
                  <a:pt x="210932" y="1547191"/>
                </a:lnTo>
                <a:lnTo>
                  <a:pt x="257175" y="1543050"/>
                </a:lnTo>
                <a:lnTo>
                  <a:pt x="303417" y="1547191"/>
                </a:lnTo>
                <a:lnTo>
                  <a:pt x="346933" y="1559133"/>
                </a:lnTo>
                <a:lnTo>
                  <a:pt x="387000" y="1578149"/>
                </a:lnTo>
                <a:lnTo>
                  <a:pt x="422892" y="1603516"/>
                </a:lnTo>
                <a:lnTo>
                  <a:pt x="453883" y="1634507"/>
                </a:lnTo>
                <a:lnTo>
                  <a:pt x="479250" y="1670399"/>
                </a:lnTo>
                <a:lnTo>
                  <a:pt x="498266" y="1710466"/>
                </a:lnTo>
                <a:lnTo>
                  <a:pt x="510208" y="1753982"/>
                </a:lnTo>
                <a:lnTo>
                  <a:pt x="514350" y="1800225"/>
                </a:lnTo>
                <a:lnTo>
                  <a:pt x="510208" y="1846467"/>
                </a:lnTo>
                <a:lnTo>
                  <a:pt x="498266" y="1889984"/>
                </a:lnTo>
                <a:lnTo>
                  <a:pt x="479250" y="1930050"/>
                </a:lnTo>
                <a:lnTo>
                  <a:pt x="453883" y="1965942"/>
                </a:lnTo>
                <a:lnTo>
                  <a:pt x="422892" y="1996933"/>
                </a:lnTo>
                <a:lnTo>
                  <a:pt x="387000" y="2022300"/>
                </a:lnTo>
                <a:lnTo>
                  <a:pt x="346933" y="2041316"/>
                </a:lnTo>
                <a:lnTo>
                  <a:pt x="303417" y="2053258"/>
                </a:lnTo>
                <a:lnTo>
                  <a:pt x="257175" y="2057400"/>
                </a:lnTo>
                <a:close/>
              </a:path>
            </a:pathLst>
          </a:custGeom>
          <a:solidFill>
            <a:srgbClr val="BFB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658439" y="293921"/>
            <a:ext cx="514350" cy="2057400"/>
          </a:xfrm>
          <a:custGeom>
            <a:avLst/>
            <a:gdLst/>
            <a:ahLst/>
            <a:cxnLst/>
            <a:rect l="l" t="t" r="r" b="b"/>
            <a:pathLst>
              <a:path w="514350" h="2057400">
                <a:moveTo>
                  <a:pt x="257175" y="514350"/>
                </a:moveTo>
                <a:lnTo>
                  <a:pt x="210932" y="510208"/>
                </a:lnTo>
                <a:lnTo>
                  <a:pt x="167416" y="498266"/>
                </a:lnTo>
                <a:lnTo>
                  <a:pt x="127349" y="479250"/>
                </a:lnTo>
                <a:lnTo>
                  <a:pt x="91457" y="453883"/>
                </a:lnTo>
                <a:lnTo>
                  <a:pt x="60466" y="422892"/>
                </a:lnTo>
                <a:lnTo>
                  <a:pt x="35099" y="387000"/>
                </a:lnTo>
                <a:lnTo>
                  <a:pt x="16083" y="346934"/>
                </a:lnTo>
                <a:lnTo>
                  <a:pt x="4141" y="303417"/>
                </a:lnTo>
                <a:lnTo>
                  <a:pt x="0" y="257175"/>
                </a:lnTo>
                <a:lnTo>
                  <a:pt x="4141" y="210932"/>
                </a:lnTo>
                <a:lnTo>
                  <a:pt x="16083" y="167415"/>
                </a:lnTo>
                <a:lnTo>
                  <a:pt x="35099" y="127349"/>
                </a:lnTo>
                <a:lnTo>
                  <a:pt x="60466" y="91457"/>
                </a:lnTo>
                <a:lnTo>
                  <a:pt x="91457" y="60466"/>
                </a:lnTo>
                <a:lnTo>
                  <a:pt x="127349" y="35099"/>
                </a:lnTo>
                <a:lnTo>
                  <a:pt x="167416" y="16083"/>
                </a:lnTo>
                <a:lnTo>
                  <a:pt x="210932" y="4141"/>
                </a:lnTo>
                <a:lnTo>
                  <a:pt x="257175" y="0"/>
                </a:lnTo>
                <a:lnTo>
                  <a:pt x="303417" y="4141"/>
                </a:lnTo>
                <a:lnTo>
                  <a:pt x="346933" y="16083"/>
                </a:lnTo>
                <a:lnTo>
                  <a:pt x="387000" y="35099"/>
                </a:lnTo>
                <a:lnTo>
                  <a:pt x="422892" y="60466"/>
                </a:lnTo>
                <a:lnTo>
                  <a:pt x="453883" y="91457"/>
                </a:lnTo>
                <a:lnTo>
                  <a:pt x="479250" y="127349"/>
                </a:lnTo>
                <a:lnTo>
                  <a:pt x="498266" y="167415"/>
                </a:lnTo>
                <a:lnTo>
                  <a:pt x="510208" y="210932"/>
                </a:lnTo>
                <a:lnTo>
                  <a:pt x="514350" y="257175"/>
                </a:lnTo>
                <a:lnTo>
                  <a:pt x="510208" y="303417"/>
                </a:lnTo>
                <a:lnTo>
                  <a:pt x="498266" y="346934"/>
                </a:lnTo>
                <a:lnTo>
                  <a:pt x="479250" y="387000"/>
                </a:lnTo>
                <a:lnTo>
                  <a:pt x="453883" y="422892"/>
                </a:lnTo>
                <a:lnTo>
                  <a:pt x="422892" y="453883"/>
                </a:lnTo>
                <a:lnTo>
                  <a:pt x="387000" y="479250"/>
                </a:lnTo>
                <a:lnTo>
                  <a:pt x="346933" y="498266"/>
                </a:lnTo>
                <a:lnTo>
                  <a:pt x="303417" y="510208"/>
                </a:lnTo>
                <a:lnTo>
                  <a:pt x="257175" y="514350"/>
                </a:lnTo>
                <a:close/>
              </a:path>
              <a:path w="514350" h="2057400">
                <a:moveTo>
                  <a:pt x="257175" y="1285875"/>
                </a:moveTo>
                <a:lnTo>
                  <a:pt x="210932" y="1281733"/>
                </a:lnTo>
                <a:lnTo>
                  <a:pt x="167416" y="1269791"/>
                </a:lnTo>
                <a:lnTo>
                  <a:pt x="127349" y="1250775"/>
                </a:lnTo>
                <a:lnTo>
                  <a:pt x="91457" y="1225408"/>
                </a:lnTo>
                <a:lnTo>
                  <a:pt x="60466" y="1194417"/>
                </a:lnTo>
                <a:lnTo>
                  <a:pt x="35099" y="1158525"/>
                </a:lnTo>
                <a:lnTo>
                  <a:pt x="16083" y="1118458"/>
                </a:lnTo>
                <a:lnTo>
                  <a:pt x="4141" y="1074942"/>
                </a:lnTo>
                <a:lnTo>
                  <a:pt x="0" y="1028700"/>
                </a:lnTo>
                <a:lnTo>
                  <a:pt x="4141" y="982457"/>
                </a:lnTo>
                <a:lnTo>
                  <a:pt x="16083" y="938941"/>
                </a:lnTo>
                <a:lnTo>
                  <a:pt x="35099" y="898874"/>
                </a:lnTo>
                <a:lnTo>
                  <a:pt x="60466" y="862982"/>
                </a:lnTo>
                <a:lnTo>
                  <a:pt x="91457" y="831991"/>
                </a:lnTo>
                <a:lnTo>
                  <a:pt x="127349" y="806624"/>
                </a:lnTo>
                <a:lnTo>
                  <a:pt x="167416" y="787608"/>
                </a:lnTo>
                <a:lnTo>
                  <a:pt x="210932" y="775666"/>
                </a:lnTo>
                <a:lnTo>
                  <a:pt x="257175" y="771525"/>
                </a:lnTo>
                <a:lnTo>
                  <a:pt x="303417" y="775666"/>
                </a:lnTo>
                <a:lnTo>
                  <a:pt x="346933" y="787608"/>
                </a:lnTo>
                <a:lnTo>
                  <a:pt x="387000" y="806624"/>
                </a:lnTo>
                <a:lnTo>
                  <a:pt x="422892" y="831991"/>
                </a:lnTo>
                <a:lnTo>
                  <a:pt x="453883" y="862982"/>
                </a:lnTo>
                <a:lnTo>
                  <a:pt x="479250" y="898874"/>
                </a:lnTo>
                <a:lnTo>
                  <a:pt x="498266" y="938941"/>
                </a:lnTo>
                <a:lnTo>
                  <a:pt x="510208" y="982457"/>
                </a:lnTo>
                <a:lnTo>
                  <a:pt x="514350" y="1028700"/>
                </a:lnTo>
                <a:lnTo>
                  <a:pt x="510208" y="1074942"/>
                </a:lnTo>
                <a:lnTo>
                  <a:pt x="498266" y="1118458"/>
                </a:lnTo>
                <a:lnTo>
                  <a:pt x="479250" y="1158525"/>
                </a:lnTo>
                <a:lnTo>
                  <a:pt x="453883" y="1194417"/>
                </a:lnTo>
                <a:lnTo>
                  <a:pt x="422892" y="1225408"/>
                </a:lnTo>
                <a:lnTo>
                  <a:pt x="387000" y="1250775"/>
                </a:lnTo>
                <a:lnTo>
                  <a:pt x="346933" y="1269791"/>
                </a:lnTo>
                <a:lnTo>
                  <a:pt x="303417" y="1281733"/>
                </a:lnTo>
                <a:lnTo>
                  <a:pt x="257175" y="1285875"/>
                </a:lnTo>
                <a:close/>
              </a:path>
              <a:path w="514350" h="2057400">
                <a:moveTo>
                  <a:pt x="257175" y="2057400"/>
                </a:moveTo>
                <a:lnTo>
                  <a:pt x="210932" y="2053258"/>
                </a:lnTo>
                <a:lnTo>
                  <a:pt x="167416" y="2041316"/>
                </a:lnTo>
                <a:lnTo>
                  <a:pt x="127349" y="2022300"/>
                </a:lnTo>
                <a:lnTo>
                  <a:pt x="91457" y="1996933"/>
                </a:lnTo>
                <a:lnTo>
                  <a:pt x="60466" y="1965942"/>
                </a:lnTo>
                <a:lnTo>
                  <a:pt x="35099" y="1930050"/>
                </a:lnTo>
                <a:lnTo>
                  <a:pt x="16083" y="1889984"/>
                </a:lnTo>
                <a:lnTo>
                  <a:pt x="4141" y="1846467"/>
                </a:lnTo>
                <a:lnTo>
                  <a:pt x="0" y="1800225"/>
                </a:lnTo>
                <a:lnTo>
                  <a:pt x="4141" y="1753982"/>
                </a:lnTo>
                <a:lnTo>
                  <a:pt x="16083" y="1710466"/>
                </a:lnTo>
                <a:lnTo>
                  <a:pt x="35099" y="1670399"/>
                </a:lnTo>
                <a:lnTo>
                  <a:pt x="60466" y="1634507"/>
                </a:lnTo>
                <a:lnTo>
                  <a:pt x="91457" y="1603516"/>
                </a:lnTo>
                <a:lnTo>
                  <a:pt x="127349" y="1578149"/>
                </a:lnTo>
                <a:lnTo>
                  <a:pt x="167416" y="1559133"/>
                </a:lnTo>
                <a:lnTo>
                  <a:pt x="210932" y="1547191"/>
                </a:lnTo>
                <a:lnTo>
                  <a:pt x="257175" y="1543050"/>
                </a:lnTo>
                <a:lnTo>
                  <a:pt x="303417" y="1547191"/>
                </a:lnTo>
                <a:lnTo>
                  <a:pt x="346933" y="1559133"/>
                </a:lnTo>
                <a:lnTo>
                  <a:pt x="387000" y="1578149"/>
                </a:lnTo>
                <a:lnTo>
                  <a:pt x="422892" y="1603516"/>
                </a:lnTo>
                <a:lnTo>
                  <a:pt x="453883" y="1634507"/>
                </a:lnTo>
                <a:lnTo>
                  <a:pt x="479250" y="1670399"/>
                </a:lnTo>
                <a:lnTo>
                  <a:pt x="498266" y="1710466"/>
                </a:lnTo>
                <a:lnTo>
                  <a:pt x="510208" y="1753982"/>
                </a:lnTo>
                <a:lnTo>
                  <a:pt x="514350" y="1800225"/>
                </a:lnTo>
                <a:lnTo>
                  <a:pt x="510208" y="1846467"/>
                </a:lnTo>
                <a:lnTo>
                  <a:pt x="498266" y="1889984"/>
                </a:lnTo>
                <a:lnTo>
                  <a:pt x="479250" y="1930050"/>
                </a:lnTo>
                <a:lnTo>
                  <a:pt x="453883" y="1965942"/>
                </a:lnTo>
                <a:lnTo>
                  <a:pt x="422892" y="1996933"/>
                </a:lnTo>
                <a:lnTo>
                  <a:pt x="387000" y="2022300"/>
                </a:lnTo>
                <a:lnTo>
                  <a:pt x="346933" y="2041316"/>
                </a:lnTo>
                <a:lnTo>
                  <a:pt x="303417" y="2053258"/>
                </a:lnTo>
                <a:lnTo>
                  <a:pt x="257175" y="2057400"/>
                </a:lnTo>
                <a:close/>
              </a:path>
            </a:pathLst>
          </a:custGeom>
          <a:solidFill>
            <a:srgbClr val="BFB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6849" y="9077307"/>
            <a:ext cx="2700020" cy="1210310"/>
          </a:xfrm>
          <a:custGeom>
            <a:avLst/>
            <a:gdLst/>
            <a:ahLst/>
            <a:cxnLst/>
            <a:rect l="l" t="t" r="r" b="b"/>
            <a:pathLst>
              <a:path w="2700020" h="1210309">
                <a:moveTo>
                  <a:pt x="783053" y="1209692"/>
                </a:moveTo>
                <a:lnTo>
                  <a:pt x="0" y="1209692"/>
                </a:lnTo>
                <a:lnTo>
                  <a:pt x="5414" y="1165958"/>
                </a:lnTo>
                <a:lnTo>
                  <a:pt x="12882" y="1119153"/>
                </a:lnTo>
                <a:lnTo>
                  <a:pt x="21931" y="1072894"/>
                </a:lnTo>
                <a:lnTo>
                  <a:pt x="32531" y="1027210"/>
                </a:lnTo>
                <a:lnTo>
                  <a:pt x="44655" y="982128"/>
                </a:lnTo>
                <a:lnTo>
                  <a:pt x="58274" y="937678"/>
                </a:lnTo>
                <a:lnTo>
                  <a:pt x="73358" y="893889"/>
                </a:lnTo>
                <a:lnTo>
                  <a:pt x="89879" y="850789"/>
                </a:lnTo>
                <a:lnTo>
                  <a:pt x="107809" y="808407"/>
                </a:lnTo>
                <a:lnTo>
                  <a:pt x="127117" y="766772"/>
                </a:lnTo>
                <a:lnTo>
                  <a:pt x="147777" y="725913"/>
                </a:lnTo>
                <a:lnTo>
                  <a:pt x="169759" y="685858"/>
                </a:lnTo>
                <a:lnTo>
                  <a:pt x="193033" y="646636"/>
                </a:lnTo>
                <a:lnTo>
                  <a:pt x="217572" y="608276"/>
                </a:lnTo>
                <a:lnTo>
                  <a:pt x="243347" y="570807"/>
                </a:lnTo>
                <a:lnTo>
                  <a:pt x="270329" y="534256"/>
                </a:lnTo>
                <a:lnTo>
                  <a:pt x="298489" y="498654"/>
                </a:lnTo>
                <a:lnTo>
                  <a:pt x="327798" y="464029"/>
                </a:lnTo>
                <a:lnTo>
                  <a:pt x="358228" y="430410"/>
                </a:lnTo>
                <a:lnTo>
                  <a:pt x="389750" y="397825"/>
                </a:lnTo>
                <a:lnTo>
                  <a:pt x="422335" y="366303"/>
                </a:lnTo>
                <a:lnTo>
                  <a:pt x="455954" y="335873"/>
                </a:lnTo>
                <a:lnTo>
                  <a:pt x="490580" y="306564"/>
                </a:lnTo>
                <a:lnTo>
                  <a:pt x="526181" y="278404"/>
                </a:lnTo>
                <a:lnTo>
                  <a:pt x="562732" y="251422"/>
                </a:lnTo>
                <a:lnTo>
                  <a:pt x="600201" y="225647"/>
                </a:lnTo>
                <a:lnTo>
                  <a:pt x="638561" y="201108"/>
                </a:lnTo>
                <a:lnTo>
                  <a:pt x="677783" y="177834"/>
                </a:lnTo>
                <a:lnTo>
                  <a:pt x="717838" y="155852"/>
                </a:lnTo>
                <a:lnTo>
                  <a:pt x="758697" y="135192"/>
                </a:lnTo>
                <a:lnTo>
                  <a:pt x="800332" y="115884"/>
                </a:lnTo>
                <a:lnTo>
                  <a:pt x="842714" y="97954"/>
                </a:lnTo>
                <a:lnTo>
                  <a:pt x="885814" y="81433"/>
                </a:lnTo>
                <a:lnTo>
                  <a:pt x="929603" y="66349"/>
                </a:lnTo>
                <a:lnTo>
                  <a:pt x="974053" y="52730"/>
                </a:lnTo>
                <a:lnTo>
                  <a:pt x="1019135" y="40606"/>
                </a:lnTo>
                <a:lnTo>
                  <a:pt x="1064819" y="30006"/>
                </a:lnTo>
                <a:lnTo>
                  <a:pt x="1111078" y="20957"/>
                </a:lnTo>
                <a:lnTo>
                  <a:pt x="1157883" y="13489"/>
                </a:lnTo>
                <a:lnTo>
                  <a:pt x="1205204" y="7630"/>
                </a:lnTo>
                <a:lnTo>
                  <a:pt x="1253013" y="3410"/>
                </a:lnTo>
                <a:lnTo>
                  <a:pt x="1301282" y="857"/>
                </a:lnTo>
                <a:lnTo>
                  <a:pt x="1349975" y="0"/>
                </a:lnTo>
                <a:lnTo>
                  <a:pt x="1398680" y="857"/>
                </a:lnTo>
                <a:lnTo>
                  <a:pt x="1446949" y="3410"/>
                </a:lnTo>
                <a:lnTo>
                  <a:pt x="1494758" y="7630"/>
                </a:lnTo>
                <a:lnTo>
                  <a:pt x="1542079" y="13489"/>
                </a:lnTo>
                <a:lnTo>
                  <a:pt x="1588884" y="20957"/>
                </a:lnTo>
                <a:lnTo>
                  <a:pt x="1635143" y="30006"/>
                </a:lnTo>
                <a:lnTo>
                  <a:pt x="1680828" y="40606"/>
                </a:lnTo>
                <a:lnTo>
                  <a:pt x="1725909" y="52730"/>
                </a:lnTo>
                <a:lnTo>
                  <a:pt x="1770359" y="66349"/>
                </a:lnTo>
                <a:lnTo>
                  <a:pt x="1814148" y="81433"/>
                </a:lnTo>
                <a:lnTo>
                  <a:pt x="1857248" y="97954"/>
                </a:lnTo>
                <a:lnTo>
                  <a:pt x="1899630" y="115884"/>
                </a:lnTo>
                <a:lnTo>
                  <a:pt x="1941265" y="135192"/>
                </a:lnTo>
                <a:lnTo>
                  <a:pt x="1982124" y="155852"/>
                </a:lnTo>
                <a:lnTo>
                  <a:pt x="2022179" y="177834"/>
                </a:lnTo>
                <a:lnTo>
                  <a:pt x="2061401" y="201108"/>
                </a:lnTo>
                <a:lnTo>
                  <a:pt x="2099761" y="225647"/>
                </a:lnTo>
                <a:lnTo>
                  <a:pt x="2137231" y="251422"/>
                </a:lnTo>
                <a:lnTo>
                  <a:pt x="2173781" y="278404"/>
                </a:lnTo>
                <a:lnTo>
                  <a:pt x="2209383" y="306564"/>
                </a:lnTo>
                <a:lnTo>
                  <a:pt x="2244008" y="335873"/>
                </a:lnTo>
                <a:lnTo>
                  <a:pt x="2277627" y="366303"/>
                </a:lnTo>
                <a:lnTo>
                  <a:pt x="2310212" y="397825"/>
                </a:lnTo>
                <a:lnTo>
                  <a:pt x="2341734" y="430410"/>
                </a:lnTo>
                <a:lnTo>
                  <a:pt x="2372164" y="464029"/>
                </a:lnTo>
                <a:lnTo>
                  <a:pt x="2401473" y="498654"/>
                </a:lnTo>
                <a:lnTo>
                  <a:pt x="2429633" y="534256"/>
                </a:lnTo>
                <a:lnTo>
                  <a:pt x="2456615" y="570807"/>
                </a:lnTo>
                <a:lnTo>
                  <a:pt x="2482390" y="608276"/>
                </a:lnTo>
                <a:lnTo>
                  <a:pt x="2506929" y="646636"/>
                </a:lnTo>
                <a:lnTo>
                  <a:pt x="2530204" y="685858"/>
                </a:lnTo>
                <a:lnTo>
                  <a:pt x="2552185" y="725913"/>
                </a:lnTo>
                <a:lnTo>
                  <a:pt x="2572845" y="766772"/>
                </a:lnTo>
                <a:lnTo>
                  <a:pt x="2576381" y="774397"/>
                </a:lnTo>
                <a:lnTo>
                  <a:pt x="1349981" y="774397"/>
                </a:lnTo>
                <a:lnTo>
                  <a:pt x="1301989" y="776330"/>
                </a:lnTo>
                <a:lnTo>
                  <a:pt x="1255062" y="782029"/>
                </a:lnTo>
                <a:lnTo>
                  <a:pt x="1209350" y="791344"/>
                </a:lnTo>
                <a:lnTo>
                  <a:pt x="1165002" y="804126"/>
                </a:lnTo>
                <a:lnTo>
                  <a:pt x="1122168" y="820225"/>
                </a:lnTo>
                <a:lnTo>
                  <a:pt x="1080998" y="839492"/>
                </a:lnTo>
                <a:lnTo>
                  <a:pt x="1041640" y="861777"/>
                </a:lnTo>
                <a:lnTo>
                  <a:pt x="1004246" y="886930"/>
                </a:lnTo>
                <a:lnTo>
                  <a:pt x="968963" y="914802"/>
                </a:lnTo>
                <a:lnTo>
                  <a:pt x="935943" y="945244"/>
                </a:lnTo>
                <a:lnTo>
                  <a:pt x="905334" y="978105"/>
                </a:lnTo>
                <a:lnTo>
                  <a:pt x="877286" y="1013236"/>
                </a:lnTo>
                <a:lnTo>
                  <a:pt x="851949" y="1050488"/>
                </a:lnTo>
                <a:lnTo>
                  <a:pt x="829472" y="1089710"/>
                </a:lnTo>
                <a:lnTo>
                  <a:pt x="810004" y="1130754"/>
                </a:lnTo>
                <a:lnTo>
                  <a:pt x="793697" y="1173469"/>
                </a:lnTo>
                <a:lnTo>
                  <a:pt x="783053" y="1209692"/>
                </a:lnTo>
                <a:close/>
              </a:path>
              <a:path w="2700020" h="1210309">
                <a:moveTo>
                  <a:pt x="2699963" y="1209692"/>
                </a:moveTo>
                <a:lnTo>
                  <a:pt x="1917417" y="1209692"/>
                </a:lnTo>
                <a:lnTo>
                  <a:pt x="1906754" y="1173469"/>
                </a:lnTo>
                <a:lnTo>
                  <a:pt x="1890418" y="1130754"/>
                </a:lnTo>
                <a:lnTo>
                  <a:pt x="1870918" y="1089710"/>
                </a:lnTo>
                <a:lnTo>
                  <a:pt x="1848405" y="1050488"/>
                </a:lnTo>
                <a:lnTo>
                  <a:pt x="1823030" y="1013236"/>
                </a:lnTo>
                <a:lnTo>
                  <a:pt x="1794942" y="978105"/>
                </a:lnTo>
                <a:lnTo>
                  <a:pt x="1764292" y="945244"/>
                </a:lnTo>
                <a:lnTo>
                  <a:pt x="1731231" y="914802"/>
                </a:lnTo>
                <a:lnTo>
                  <a:pt x="1695908" y="886930"/>
                </a:lnTo>
                <a:lnTo>
                  <a:pt x="1658475" y="861777"/>
                </a:lnTo>
                <a:lnTo>
                  <a:pt x="1619082" y="839492"/>
                </a:lnTo>
                <a:lnTo>
                  <a:pt x="1577879" y="820225"/>
                </a:lnTo>
                <a:lnTo>
                  <a:pt x="1535017" y="804126"/>
                </a:lnTo>
                <a:lnTo>
                  <a:pt x="1490645" y="791344"/>
                </a:lnTo>
                <a:lnTo>
                  <a:pt x="1444915" y="782029"/>
                </a:lnTo>
                <a:lnTo>
                  <a:pt x="1397977" y="776330"/>
                </a:lnTo>
                <a:lnTo>
                  <a:pt x="1349981" y="774397"/>
                </a:lnTo>
                <a:lnTo>
                  <a:pt x="2576381" y="774397"/>
                </a:lnTo>
                <a:lnTo>
                  <a:pt x="2610083" y="850789"/>
                </a:lnTo>
                <a:lnTo>
                  <a:pt x="2626604" y="893889"/>
                </a:lnTo>
                <a:lnTo>
                  <a:pt x="2641688" y="937678"/>
                </a:lnTo>
                <a:lnTo>
                  <a:pt x="2655307" y="982128"/>
                </a:lnTo>
                <a:lnTo>
                  <a:pt x="2667431" y="1027210"/>
                </a:lnTo>
                <a:lnTo>
                  <a:pt x="2678031" y="1072894"/>
                </a:lnTo>
                <a:lnTo>
                  <a:pt x="2687080" y="1119153"/>
                </a:lnTo>
                <a:lnTo>
                  <a:pt x="2694548" y="1165958"/>
                </a:lnTo>
                <a:lnTo>
                  <a:pt x="2699963" y="1209692"/>
                </a:lnTo>
                <a:close/>
              </a:path>
            </a:pathLst>
          </a:custGeom>
          <a:solidFill>
            <a:srgbClr val="6A83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47157" y="0"/>
            <a:ext cx="2708275" cy="1253490"/>
          </a:xfrm>
          <a:custGeom>
            <a:avLst/>
            <a:gdLst/>
            <a:ahLst/>
            <a:cxnLst/>
            <a:rect l="l" t="t" r="r" b="b"/>
            <a:pathLst>
              <a:path w="2708275" h="1253490">
                <a:moveTo>
                  <a:pt x="777232" y="0"/>
                </a:moveTo>
                <a:lnTo>
                  <a:pt x="0" y="0"/>
                </a:lnTo>
                <a:lnTo>
                  <a:pt x="3531" y="40002"/>
                </a:lnTo>
                <a:lnTo>
                  <a:pt x="9389" y="87324"/>
                </a:lnTo>
                <a:lnTo>
                  <a:pt x="16857" y="134128"/>
                </a:lnTo>
                <a:lnTo>
                  <a:pt x="25906" y="180387"/>
                </a:lnTo>
                <a:lnTo>
                  <a:pt x="36507" y="226072"/>
                </a:lnTo>
                <a:lnTo>
                  <a:pt x="48631" y="271153"/>
                </a:lnTo>
                <a:lnTo>
                  <a:pt x="62249" y="315603"/>
                </a:lnTo>
                <a:lnTo>
                  <a:pt x="77333" y="359392"/>
                </a:lnTo>
                <a:lnTo>
                  <a:pt x="93855" y="402492"/>
                </a:lnTo>
                <a:lnTo>
                  <a:pt x="111784" y="444874"/>
                </a:lnTo>
                <a:lnTo>
                  <a:pt x="131093" y="486509"/>
                </a:lnTo>
                <a:lnTo>
                  <a:pt x="151752" y="527368"/>
                </a:lnTo>
                <a:lnTo>
                  <a:pt x="173734" y="567423"/>
                </a:lnTo>
                <a:lnTo>
                  <a:pt x="197009" y="606645"/>
                </a:lnTo>
                <a:lnTo>
                  <a:pt x="221548" y="645005"/>
                </a:lnTo>
                <a:lnTo>
                  <a:pt x="247322" y="682475"/>
                </a:lnTo>
                <a:lnTo>
                  <a:pt x="274304" y="719025"/>
                </a:lnTo>
                <a:lnTo>
                  <a:pt x="302464" y="754627"/>
                </a:lnTo>
                <a:lnTo>
                  <a:pt x="331773" y="789252"/>
                </a:lnTo>
                <a:lnTo>
                  <a:pt x="362203" y="822871"/>
                </a:lnTo>
                <a:lnTo>
                  <a:pt x="393725" y="855456"/>
                </a:lnTo>
                <a:lnTo>
                  <a:pt x="426310" y="886978"/>
                </a:lnTo>
                <a:lnTo>
                  <a:pt x="459930" y="917408"/>
                </a:lnTo>
                <a:lnTo>
                  <a:pt x="494555" y="946717"/>
                </a:lnTo>
                <a:lnTo>
                  <a:pt x="530157" y="974877"/>
                </a:lnTo>
                <a:lnTo>
                  <a:pt x="566707" y="1001859"/>
                </a:lnTo>
                <a:lnTo>
                  <a:pt x="604176" y="1027634"/>
                </a:lnTo>
                <a:lnTo>
                  <a:pt x="642536" y="1052173"/>
                </a:lnTo>
                <a:lnTo>
                  <a:pt x="681758" y="1075448"/>
                </a:lnTo>
                <a:lnTo>
                  <a:pt x="721813" y="1097429"/>
                </a:lnTo>
                <a:lnTo>
                  <a:pt x="762673" y="1118089"/>
                </a:lnTo>
                <a:lnTo>
                  <a:pt x="804308" y="1137398"/>
                </a:lnTo>
                <a:lnTo>
                  <a:pt x="846689" y="1155327"/>
                </a:lnTo>
                <a:lnTo>
                  <a:pt x="889789" y="1171848"/>
                </a:lnTo>
                <a:lnTo>
                  <a:pt x="933578" y="1186932"/>
                </a:lnTo>
                <a:lnTo>
                  <a:pt x="978028" y="1200551"/>
                </a:lnTo>
                <a:lnTo>
                  <a:pt x="1023110" y="1212675"/>
                </a:lnTo>
                <a:lnTo>
                  <a:pt x="1068794" y="1223276"/>
                </a:lnTo>
                <a:lnTo>
                  <a:pt x="1115053" y="1232324"/>
                </a:lnTo>
                <a:lnTo>
                  <a:pt x="1161858" y="1239792"/>
                </a:lnTo>
                <a:lnTo>
                  <a:pt x="1209179" y="1245651"/>
                </a:lnTo>
                <a:lnTo>
                  <a:pt x="1256989" y="1249871"/>
                </a:lnTo>
                <a:lnTo>
                  <a:pt x="1305257" y="1252424"/>
                </a:lnTo>
                <a:lnTo>
                  <a:pt x="1353922" y="1253281"/>
                </a:lnTo>
                <a:lnTo>
                  <a:pt x="1402656" y="1252424"/>
                </a:lnTo>
                <a:lnTo>
                  <a:pt x="1450924" y="1249871"/>
                </a:lnTo>
                <a:lnTo>
                  <a:pt x="1498733" y="1245651"/>
                </a:lnTo>
                <a:lnTo>
                  <a:pt x="1546055" y="1239792"/>
                </a:lnTo>
                <a:lnTo>
                  <a:pt x="1592859" y="1232324"/>
                </a:lnTo>
                <a:lnTo>
                  <a:pt x="1639118" y="1223276"/>
                </a:lnTo>
                <a:lnTo>
                  <a:pt x="1684803" y="1212675"/>
                </a:lnTo>
                <a:lnTo>
                  <a:pt x="1729884" y="1200551"/>
                </a:lnTo>
                <a:lnTo>
                  <a:pt x="1774334" y="1186932"/>
                </a:lnTo>
                <a:lnTo>
                  <a:pt x="1818123" y="1171848"/>
                </a:lnTo>
                <a:lnTo>
                  <a:pt x="1861223" y="1155327"/>
                </a:lnTo>
                <a:lnTo>
                  <a:pt x="1903605" y="1137398"/>
                </a:lnTo>
                <a:lnTo>
                  <a:pt x="1945240" y="1118089"/>
                </a:lnTo>
                <a:lnTo>
                  <a:pt x="1986099" y="1097429"/>
                </a:lnTo>
                <a:lnTo>
                  <a:pt x="2026154" y="1075448"/>
                </a:lnTo>
                <a:lnTo>
                  <a:pt x="2065376" y="1052173"/>
                </a:lnTo>
                <a:lnTo>
                  <a:pt x="2103736" y="1027634"/>
                </a:lnTo>
                <a:lnTo>
                  <a:pt x="2141206" y="1001859"/>
                </a:lnTo>
                <a:lnTo>
                  <a:pt x="2177756" y="974877"/>
                </a:lnTo>
                <a:lnTo>
                  <a:pt x="2213358" y="946717"/>
                </a:lnTo>
                <a:lnTo>
                  <a:pt x="2247983" y="917408"/>
                </a:lnTo>
                <a:lnTo>
                  <a:pt x="2281602" y="886978"/>
                </a:lnTo>
                <a:lnTo>
                  <a:pt x="2314187" y="855456"/>
                </a:lnTo>
                <a:lnTo>
                  <a:pt x="2345709" y="822871"/>
                </a:lnTo>
                <a:lnTo>
                  <a:pt x="2376139" y="789252"/>
                </a:lnTo>
                <a:lnTo>
                  <a:pt x="2405449" y="754627"/>
                </a:lnTo>
                <a:lnTo>
                  <a:pt x="2433608" y="719025"/>
                </a:lnTo>
                <a:lnTo>
                  <a:pt x="2460590" y="682475"/>
                </a:lnTo>
                <a:lnTo>
                  <a:pt x="2486365" y="645005"/>
                </a:lnTo>
                <a:lnTo>
                  <a:pt x="2510904" y="606645"/>
                </a:lnTo>
                <a:lnTo>
                  <a:pt x="2534179" y="567423"/>
                </a:lnTo>
                <a:lnTo>
                  <a:pt x="2556160" y="527368"/>
                </a:lnTo>
                <a:lnTo>
                  <a:pt x="2576820" y="486509"/>
                </a:lnTo>
                <a:lnTo>
                  <a:pt x="2580356" y="478884"/>
                </a:lnTo>
                <a:lnTo>
                  <a:pt x="1353956" y="478884"/>
                </a:lnTo>
                <a:lnTo>
                  <a:pt x="1305964" y="476951"/>
                </a:lnTo>
                <a:lnTo>
                  <a:pt x="1259037" y="471253"/>
                </a:lnTo>
                <a:lnTo>
                  <a:pt x="1213325" y="461937"/>
                </a:lnTo>
                <a:lnTo>
                  <a:pt x="1168977" y="449155"/>
                </a:lnTo>
                <a:lnTo>
                  <a:pt x="1126143" y="433056"/>
                </a:lnTo>
                <a:lnTo>
                  <a:pt x="1084973" y="413789"/>
                </a:lnTo>
                <a:lnTo>
                  <a:pt x="1045615" y="391504"/>
                </a:lnTo>
                <a:lnTo>
                  <a:pt x="1008221" y="366351"/>
                </a:lnTo>
                <a:lnTo>
                  <a:pt x="972938" y="338479"/>
                </a:lnTo>
                <a:lnTo>
                  <a:pt x="939918" y="308037"/>
                </a:lnTo>
                <a:lnTo>
                  <a:pt x="909309" y="275176"/>
                </a:lnTo>
                <a:lnTo>
                  <a:pt x="881261" y="240045"/>
                </a:lnTo>
                <a:lnTo>
                  <a:pt x="855924" y="202793"/>
                </a:lnTo>
                <a:lnTo>
                  <a:pt x="833447" y="163571"/>
                </a:lnTo>
                <a:lnTo>
                  <a:pt x="813980" y="122527"/>
                </a:lnTo>
                <a:lnTo>
                  <a:pt x="797672" y="79812"/>
                </a:lnTo>
                <a:lnTo>
                  <a:pt x="784673" y="35574"/>
                </a:lnTo>
                <a:lnTo>
                  <a:pt x="777232" y="0"/>
                </a:lnTo>
                <a:close/>
              </a:path>
              <a:path w="2708275" h="1253490">
                <a:moveTo>
                  <a:pt x="2707913" y="0"/>
                </a:moveTo>
                <a:lnTo>
                  <a:pt x="1931206" y="0"/>
                </a:lnTo>
                <a:lnTo>
                  <a:pt x="1923751" y="35574"/>
                </a:lnTo>
                <a:lnTo>
                  <a:pt x="1910729" y="79812"/>
                </a:lnTo>
                <a:lnTo>
                  <a:pt x="1894393" y="122527"/>
                </a:lnTo>
                <a:lnTo>
                  <a:pt x="1874893" y="163571"/>
                </a:lnTo>
                <a:lnTo>
                  <a:pt x="1852380" y="202793"/>
                </a:lnTo>
                <a:lnTo>
                  <a:pt x="1827005" y="240045"/>
                </a:lnTo>
                <a:lnTo>
                  <a:pt x="1798917" y="275176"/>
                </a:lnTo>
                <a:lnTo>
                  <a:pt x="1768267" y="308037"/>
                </a:lnTo>
                <a:lnTo>
                  <a:pt x="1735206" y="338479"/>
                </a:lnTo>
                <a:lnTo>
                  <a:pt x="1699884" y="366351"/>
                </a:lnTo>
                <a:lnTo>
                  <a:pt x="1662451" y="391504"/>
                </a:lnTo>
                <a:lnTo>
                  <a:pt x="1623058" y="413789"/>
                </a:lnTo>
                <a:lnTo>
                  <a:pt x="1581855" y="433056"/>
                </a:lnTo>
                <a:lnTo>
                  <a:pt x="1538992" y="449155"/>
                </a:lnTo>
                <a:lnTo>
                  <a:pt x="1494621" y="461937"/>
                </a:lnTo>
                <a:lnTo>
                  <a:pt x="1448891" y="471253"/>
                </a:lnTo>
                <a:lnTo>
                  <a:pt x="1401952" y="476951"/>
                </a:lnTo>
                <a:lnTo>
                  <a:pt x="1353956" y="478884"/>
                </a:lnTo>
                <a:lnTo>
                  <a:pt x="2580356" y="478884"/>
                </a:lnTo>
                <a:lnTo>
                  <a:pt x="2614058" y="402492"/>
                </a:lnTo>
                <a:lnTo>
                  <a:pt x="2630579" y="359392"/>
                </a:lnTo>
                <a:lnTo>
                  <a:pt x="2645663" y="315603"/>
                </a:lnTo>
                <a:lnTo>
                  <a:pt x="2659282" y="271153"/>
                </a:lnTo>
                <a:lnTo>
                  <a:pt x="2671406" y="226072"/>
                </a:lnTo>
                <a:lnTo>
                  <a:pt x="2682007" y="180387"/>
                </a:lnTo>
                <a:lnTo>
                  <a:pt x="2691055" y="134128"/>
                </a:lnTo>
                <a:lnTo>
                  <a:pt x="2698523" y="87324"/>
                </a:lnTo>
                <a:lnTo>
                  <a:pt x="2704382" y="40002"/>
                </a:lnTo>
                <a:lnTo>
                  <a:pt x="2707913" y="0"/>
                </a:lnTo>
                <a:close/>
              </a:path>
            </a:pathLst>
          </a:custGeom>
          <a:solidFill>
            <a:srgbClr val="6A838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2791" y="1394295"/>
            <a:ext cx="6262370" cy="1597025"/>
          </a:xfrm>
          <a:custGeom>
            <a:avLst/>
            <a:gdLst/>
            <a:ahLst/>
            <a:cxnLst/>
            <a:rect l="l" t="t" r="r" b="b"/>
            <a:pathLst>
              <a:path w="6262370" h="1597025">
                <a:moveTo>
                  <a:pt x="5862887" y="1597026"/>
                </a:moveTo>
                <a:lnTo>
                  <a:pt x="399256" y="1597026"/>
                </a:lnTo>
                <a:lnTo>
                  <a:pt x="352694" y="1594339"/>
                </a:lnTo>
                <a:lnTo>
                  <a:pt x="307710" y="1586481"/>
                </a:lnTo>
                <a:lnTo>
                  <a:pt x="264603" y="1573749"/>
                </a:lnTo>
                <a:lnTo>
                  <a:pt x="223673" y="1556445"/>
                </a:lnTo>
                <a:lnTo>
                  <a:pt x="185219" y="1534866"/>
                </a:lnTo>
                <a:lnTo>
                  <a:pt x="149541" y="1509313"/>
                </a:lnTo>
                <a:lnTo>
                  <a:pt x="116939" y="1480086"/>
                </a:lnTo>
                <a:lnTo>
                  <a:pt x="87712" y="1447484"/>
                </a:lnTo>
                <a:lnTo>
                  <a:pt x="62159" y="1411806"/>
                </a:lnTo>
                <a:lnTo>
                  <a:pt x="40580" y="1373352"/>
                </a:lnTo>
                <a:lnTo>
                  <a:pt x="23276" y="1332422"/>
                </a:lnTo>
                <a:lnTo>
                  <a:pt x="10544" y="1289315"/>
                </a:lnTo>
                <a:lnTo>
                  <a:pt x="2686" y="1244331"/>
                </a:lnTo>
                <a:lnTo>
                  <a:pt x="0" y="1197769"/>
                </a:lnTo>
                <a:lnTo>
                  <a:pt x="0" y="399256"/>
                </a:lnTo>
                <a:lnTo>
                  <a:pt x="2686" y="352694"/>
                </a:lnTo>
                <a:lnTo>
                  <a:pt x="10544" y="307710"/>
                </a:lnTo>
                <a:lnTo>
                  <a:pt x="23276" y="264603"/>
                </a:lnTo>
                <a:lnTo>
                  <a:pt x="40580" y="223673"/>
                </a:lnTo>
                <a:lnTo>
                  <a:pt x="62159" y="185219"/>
                </a:lnTo>
                <a:lnTo>
                  <a:pt x="87712" y="149541"/>
                </a:lnTo>
                <a:lnTo>
                  <a:pt x="116939" y="116939"/>
                </a:lnTo>
                <a:lnTo>
                  <a:pt x="149541" y="87712"/>
                </a:lnTo>
                <a:lnTo>
                  <a:pt x="185219" y="62159"/>
                </a:lnTo>
                <a:lnTo>
                  <a:pt x="223673" y="40580"/>
                </a:lnTo>
                <a:lnTo>
                  <a:pt x="264603" y="23276"/>
                </a:lnTo>
                <a:lnTo>
                  <a:pt x="307710" y="10544"/>
                </a:lnTo>
                <a:lnTo>
                  <a:pt x="352694" y="2686"/>
                </a:lnTo>
                <a:lnTo>
                  <a:pt x="399256" y="0"/>
                </a:lnTo>
                <a:lnTo>
                  <a:pt x="5862887" y="0"/>
                </a:lnTo>
                <a:lnTo>
                  <a:pt x="5909449" y="2686"/>
                </a:lnTo>
                <a:lnTo>
                  <a:pt x="5954433" y="10544"/>
                </a:lnTo>
                <a:lnTo>
                  <a:pt x="5997540" y="23276"/>
                </a:lnTo>
                <a:lnTo>
                  <a:pt x="6038470" y="40580"/>
                </a:lnTo>
                <a:lnTo>
                  <a:pt x="6076923" y="62159"/>
                </a:lnTo>
                <a:lnTo>
                  <a:pt x="6112601" y="87712"/>
                </a:lnTo>
                <a:lnTo>
                  <a:pt x="6145204" y="116939"/>
                </a:lnTo>
                <a:lnTo>
                  <a:pt x="6174431" y="149541"/>
                </a:lnTo>
                <a:lnTo>
                  <a:pt x="6199984" y="185219"/>
                </a:lnTo>
                <a:lnTo>
                  <a:pt x="6221562" y="223673"/>
                </a:lnTo>
                <a:lnTo>
                  <a:pt x="6238867" y="264603"/>
                </a:lnTo>
                <a:lnTo>
                  <a:pt x="6251599" y="307710"/>
                </a:lnTo>
                <a:lnTo>
                  <a:pt x="6259457" y="352694"/>
                </a:lnTo>
                <a:lnTo>
                  <a:pt x="6262143" y="399256"/>
                </a:lnTo>
                <a:lnTo>
                  <a:pt x="6262143" y="1197769"/>
                </a:lnTo>
                <a:lnTo>
                  <a:pt x="6259457" y="1244331"/>
                </a:lnTo>
                <a:lnTo>
                  <a:pt x="6251599" y="1289315"/>
                </a:lnTo>
                <a:lnTo>
                  <a:pt x="6238867" y="1332422"/>
                </a:lnTo>
                <a:lnTo>
                  <a:pt x="6221562" y="1373352"/>
                </a:lnTo>
                <a:lnTo>
                  <a:pt x="6199984" y="1411806"/>
                </a:lnTo>
                <a:lnTo>
                  <a:pt x="6174431" y="1447484"/>
                </a:lnTo>
                <a:lnTo>
                  <a:pt x="6145204" y="1480086"/>
                </a:lnTo>
                <a:lnTo>
                  <a:pt x="6112601" y="1509313"/>
                </a:lnTo>
                <a:lnTo>
                  <a:pt x="6076923" y="1534866"/>
                </a:lnTo>
                <a:lnTo>
                  <a:pt x="6038470" y="1556445"/>
                </a:lnTo>
                <a:lnTo>
                  <a:pt x="5997540" y="1573749"/>
                </a:lnTo>
                <a:lnTo>
                  <a:pt x="5954433" y="1586481"/>
                </a:lnTo>
                <a:lnTo>
                  <a:pt x="5909449" y="1594339"/>
                </a:lnTo>
                <a:lnTo>
                  <a:pt x="5862887" y="1597026"/>
                </a:lnTo>
                <a:close/>
              </a:path>
            </a:pathLst>
          </a:custGeom>
          <a:solidFill>
            <a:srgbClr val="BFB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6492" y="1540409"/>
            <a:ext cx="547497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500" dirty="0"/>
              <a:t>OVERVIEW</a:t>
            </a:r>
            <a:endParaRPr sz="8000"/>
          </a:p>
        </p:txBody>
      </p:sp>
      <p:grpSp>
        <p:nvGrpSpPr>
          <p:cNvPr id="4" name="object 4"/>
          <p:cNvGrpSpPr/>
          <p:nvPr/>
        </p:nvGrpSpPr>
        <p:grpSpPr>
          <a:xfrm>
            <a:off x="3502151" y="4498847"/>
            <a:ext cx="11820525" cy="1049020"/>
            <a:chOff x="3502151" y="4498847"/>
            <a:chExt cx="11820525" cy="10490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1817" y="4704124"/>
              <a:ext cx="133350" cy="1333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2151" y="4498847"/>
              <a:ext cx="11820143" cy="1048511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3502151" y="6617207"/>
            <a:ext cx="11820525" cy="1685925"/>
            <a:chOff x="3502151" y="6617207"/>
            <a:chExt cx="11820525" cy="168592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1817" y="6822439"/>
              <a:ext cx="133350" cy="1333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02151" y="6617207"/>
              <a:ext cx="11820143" cy="168554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0" y="0"/>
            <a:ext cx="3798570" cy="3798570"/>
          </a:xfrm>
          <a:custGeom>
            <a:avLst/>
            <a:gdLst/>
            <a:ahLst/>
            <a:cxnLst/>
            <a:rect l="l" t="t" r="r" b="b"/>
            <a:pathLst>
              <a:path w="3798570" h="3798570">
                <a:moveTo>
                  <a:pt x="0" y="3798100"/>
                </a:moveTo>
                <a:lnTo>
                  <a:pt x="3798050" y="0"/>
                </a:lnTo>
                <a:lnTo>
                  <a:pt x="0" y="0"/>
                </a:lnTo>
                <a:lnTo>
                  <a:pt x="0" y="3798100"/>
                </a:lnTo>
                <a:close/>
              </a:path>
            </a:pathLst>
          </a:custGeom>
          <a:solidFill>
            <a:srgbClr val="BFB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74542" y="8229600"/>
            <a:ext cx="514350" cy="2057400"/>
          </a:xfrm>
          <a:custGeom>
            <a:avLst/>
            <a:gdLst/>
            <a:ahLst/>
            <a:cxnLst/>
            <a:rect l="l" t="t" r="r" b="b"/>
            <a:pathLst>
              <a:path w="514350" h="2057400">
                <a:moveTo>
                  <a:pt x="257175" y="514350"/>
                </a:moveTo>
                <a:lnTo>
                  <a:pt x="210932" y="510208"/>
                </a:lnTo>
                <a:lnTo>
                  <a:pt x="167416" y="498266"/>
                </a:lnTo>
                <a:lnTo>
                  <a:pt x="127349" y="479250"/>
                </a:lnTo>
                <a:lnTo>
                  <a:pt x="91457" y="453883"/>
                </a:lnTo>
                <a:lnTo>
                  <a:pt x="60466" y="422892"/>
                </a:lnTo>
                <a:lnTo>
                  <a:pt x="35099" y="387000"/>
                </a:lnTo>
                <a:lnTo>
                  <a:pt x="16083" y="346934"/>
                </a:lnTo>
                <a:lnTo>
                  <a:pt x="4141" y="303417"/>
                </a:lnTo>
                <a:lnTo>
                  <a:pt x="0" y="257175"/>
                </a:lnTo>
                <a:lnTo>
                  <a:pt x="4141" y="210932"/>
                </a:lnTo>
                <a:lnTo>
                  <a:pt x="16083" y="167415"/>
                </a:lnTo>
                <a:lnTo>
                  <a:pt x="35099" y="127349"/>
                </a:lnTo>
                <a:lnTo>
                  <a:pt x="60466" y="91457"/>
                </a:lnTo>
                <a:lnTo>
                  <a:pt x="91457" y="60466"/>
                </a:lnTo>
                <a:lnTo>
                  <a:pt x="127349" y="35099"/>
                </a:lnTo>
                <a:lnTo>
                  <a:pt x="167416" y="16083"/>
                </a:lnTo>
                <a:lnTo>
                  <a:pt x="210932" y="4141"/>
                </a:lnTo>
                <a:lnTo>
                  <a:pt x="257175" y="0"/>
                </a:lnTo>
                <a:lnTo>
                  <a:pt x="303417" y="4141"/>
                </a:lnTo>
                <a:lnTo>
                  <a:pt x="346933" y="16083"/>
                </a:lnTo>
                <a:lnTo>
                  <a:pt x="387000" y="35099"/>
                </a:lnTo>
                <a:lnTo>
                  <a:pt x="422892" y="60466"/>
                </a:lnTo>
                <a:lnTo>
                  <a:pt x="453883" y="91457"/>
                </a:lnTo>
                <a:lnTo>
                  <a:pt x="479250" y="127349"/>
                </a:lnTo>
                <a:lnTo>
                  <a:pt x="498266" y="167415"/>
                </a:lnTo>
                <a:lnTo>
                  <a:pt x="510208" y="210932"/>
                </a:lnTo>
                <a:lnTo>
                  <a:pt x="514350" y="257175"/>
                </a:lnTo>
                <a:lnTo>
                  <a:pt x="510208" y="303417"/>
                </a:lnTo>
                <a:lnTo>
                  <a:pt x="498266" y="346934"/>
                </a:lnTo>
                <a:lnTo>
                  <a:pt x="479250" y="387000"/>
                </a:lnTo>
                <a:lnTo>
                  <a:pt x="453883" y="422892"/>
                </a:lnTo>
                <a:lnTo>
                  <a:pt x="422892" y="453883"/>
                </a:lnTo>
                <a:lnTo>
                  <a:pt x="387000" y="479250"/>
                </a:lnTo>
                <a:lnTo>
                  <a:pt x="346933" y="498266"/>
                </a:lnTo>
                <a:lnTo>
                  <a:pt x="303417" y="510208"/>
                </a:lnTo>
                <a:lnTo>
                  <a:pt x="257175" y="514350"/>
                </a:lnTo>
                <a:close/>
              </a:path>
              <a:path w="514350" h="2057400">
                <a:moveTo>
                  <a:pt x="257175" y="1285875"/>
                </a:moveTo>
                <a:lnTo>
                  <a:pt x="210932" y="1281733"/>
                </a:lnTo>
                <a:lnTo>
                  <a:pt x="167416" y="1269791"/>
                </a:lnTo>
                <a:lnTo>
                  <a:pt x="127349" y="1250775"/>
                </a:lnTo>
                <a:lnTo>
                  <a:pt x="91457" y="1225408"/>
                </a:lnTo>
                <a:lnTo>
                  <a:pt x="60466" y="1194417"/>
                </a:lnTo>
                <a:lnTo>
                  <a:pt x="35099" y="1158525"/>
                </a:lnTo>
                <a:lnTo>
                  <a:pt x="16083" y="1118458"/>
                </a:lnTo>
                <a:lnTo>
                  <a:pt x="4141" y="1074942"/>
                </a:lnTo>
                <a:lnTo>
                  <a:pt x="0" y="1028700"/>
                </a:lnTo>
                <a:lnTo>
                  <a:pt x="4141" y="982457"/>
                </a:lnTo>
                <a:lnTo>
                  <a:pt x="16083" y="938941"/>
                </a:lnTo>
                <a:lnTo>
                  <a:pt x="35099" y="898874"/>
                </a:lnTo>
                <a:lnTo>
                  <a:pt x="60466" y="862982"/>
                </a:lnTo>
                <a:lnTo>
                  <a:pt x="91457" y="831991"/>
                </a:lnTo>
                <a:lnTo>
                  <a:pt x="127349" y="806624"/>
                </a:lnTo>
                <a:lnTo>
                  <a:pt x="167416" y="787608"/>
                </a:lnTo>
                <a:lnTo>
                  <a:pt x="210932" y="775666"/>
                </a:lnTo>
                <a:lnTo>
                  <a:pt x="257175" y="771525"/>
                </a:lnTo>
                <a:lnTo>
                  <a:pt x="303417" y="775666"/>
                </a:lnTo>
                <a:lnTo>
                  <a:pt x="346933" y="787608"/>
                </a:lnTo>
                <a:lnTo>
                  <a:pt x="387000" y="806624"/>
                </a:lnTo>
                <a:lnTo>
                  <a:pt x="422892" y="831991"/>
                </a:lnTo>
                <a:lnTo>
                  <a:pt x="453883" y="862982"/>
                </a:lnTo>
                <a:lnTo>
                  <a:pt x="479250" y="898874"/>
                </a:lnTo>
                <a:lnTo>
                  <a:pt x="498266" y="938941"/>
                </a:lnTo>
                <a:lnTo>
                  <a:pt x="510208" y="982457"/>
                </a:lnTo>
                <a:lnTo>
                  <a:pt x="514350" y="1028700"/>
                </a:lnTo>
                <a:lnTo>
                  <a:pt x="510208" y="1074942"/>
                </a:lnTo>
                <a:lnTo>
                  <a:pt x="498266" y="1118458"/>
                </a:lnTo>
                <a:lnTo>
                  <a:pt x="479250" y="1158525"/>
                </a:lnTo>
                <a:lnTo>
                  <a:pt x="453883" y="1194417"/>
                </a:lnTo>
                <a:lnTo>
                  <a:pt x="422892" y="1225408"/>
                </a:lnTo>
                <a:lnTo>
                  <a:pt x="387000" y="1250775"/>
                </a:lnTo>
                <a:lnTo>
                  <a:pt x="346933" y="1269791"/>
                </a:lnTo>
                <a:lnTo>
                  <a:pt x="303417" y="1281733"/>
                </a:lnTo>
                <a:lnTo>
                  <a:pt x="257175" y="1285875"/>
                </a:lnTo>
                <a:close/>
              </a:path>
              <a:path w="514350" h="2057400">
                <a:moveTo>
                  <a:pt x="257175" y="2057400"/>
                </a:moveTo>
                <a:lnTo>
                  <a:pt x="210932" y="2053258"/>
                </a:lnTo>
                <a:lnTo>
                  <a:pt x="167416" y="2041316"/>
                </a:lnTo>
                <a:lnTo>
                  <a:pt x="127349" y="2022300"/>
                </a:lnTo>
                <a:lnTo>
                  <a:pt x="91457" y="1996933"/>
                </a:lnTo>
                <a:lnTo>
                  <a:pt x="60466" y="1965942"/>
                </a:lnTo>
                <a:lnTo>
                  <a:pt x="35099" y="1930050"/>
                </a:lnTo>
                <a:lnTo>
                  <a:pt x="16083" y="1889984"/>
                </a:lnTo>
                <a:lnTo>
                  <a:pt x="4141" y="1846467"/>
                </a:lnTo>
                <a:lnTo>
                  <a:pt x="0" y="1800225"/>
                </a:lnTo>
                <a:lnTo>
                  <a:pt x="4141" y="1753982"/>
                </a:lnTo>
                <a:lnTo>
                  <a:pt x="16083" y="1710466"/>
                </a:lnTo>
                <a:lnTo>
                  <a:pt x="35099" y="1670399"/>
                </a:lnTo>
                <a:lnTo>
                  <a:pt x="60466" y="1634507"/>
                </a:lnTo>
                <a:lnTo>
                  <a:pt x="91457" y="1603516"/>
                </a:lnTo>
                <a:lnTo>
                  <a:pt x="127349" y="1578149"/>
                </a:lnTo>
                <a:lnTo>
                  <a:pt x="167416" y="1559133"/>
                </a:lnTo>
                <a:lnTo>
                  <a:pt x="210932" y="1547191"/>
                </a:lnTo>
                <a:lnTo>
                  <a:pt x="257175" y="1543050"/>
                </a:lnTo>
                <a:lnTo>
                  <a:pt x="303417" y="1547191"/>
                </a:lnTo>
                <a:lnTo>
                  <a:pt x="346933" y="1559133"/>
                </a:lnTo>
                <a:lnTo>
                  <a:pt x="387000" y="1578149"/>
                </a:lnTo>
                <a:lnTo>
                  <a:pt x="422892" y="1603516"/>
                </a:lnTo>
                <a:lnTo>
                  <a:pt x="453883" y="1634507"/>
                </a:lnTo>
                <a:lnTo>
                  <a:pt x="479250" y="1670399"/>
                </a:lnTo>
                <a:lnTo>
                  <a:pt x="498266" y="1710466"/>
                </a:lnTo>
                <a:lnTo>
                  <a:pt x="510208" y="1753982"/>
                </a:lnTo>
                <a:lnTo>
                  <a:pt x="514350" y="1800225"/>
                </a:lnTo>
                <a:lnTo>
                  <a:pt x="510208" y="1846467"/>
                </a:lnTo>
                <a:lnTo>
                  <a:pt x="498266" y="1889984"/>
                </a:lnTo>
                <a:lnTo>
                  <a:pt x="479250" y="1930050"/>
                </a:lnTo>
                <a:lnTo>
                  <a:pt x="453883" y="1965942"/>
                </a:lnTo>
                <a:lnTo>
                  <a:pt x="422892" y="1996933"/>
                </a:lnTo>
                <a:lnTo>
                  <a:pt x="387000" y="2022300"/>
                </a:lnTo>
                <a:lnTo>
                  <a:pt x="346933" y="2041316"/>
                </a:lnTo>
                <a:lnTo>
                  <a:pt x="303417" y="2053258"/>
                </a:lnTo>
                <a:lnTo>
                  <a:pt x="257175" y="2057400"/>
                </a:lnTo>
                <a:close/>
              </a:path>
            </a:pathLst>
          </a:custGeom>
          <a:solidFill>
            <a:srgbClr val="BFB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551131" y="9077307"/>
            <a:ext cx="2700020" cy="1210310"/>
          </a:xfrm>
          <a:custGeom>
            <a:avLst/>
            <a:gdLst/>
            <a:ahLst/>
            <a:cxnLst/>
            <a:rect l="l" t="t" r="r" b="b"/>
            <a:pathLst>
              <a:path w="2700019" h="1210309">
                <a:moveTo>
                  <a:pt x="783053" y="1209692"/>
                </a:moveTo>
                <a:lnTo>
                  <a:pt x="0" y="1209692"/>
                </a:lnTo>
                <a:lnTo>
                  <a:pt x="5414" y="1165958"/>
                </a:lnTo>
                <a:lnTo>
                  <a:pt x="12882" y="1119153"/>
                </a:lnTo>
                <a:lnTo>
                  <a:pt x="21931" y="1072894"/>
                </a:lnTo>
                <a:lnTo>
                  <a:pt x="32531" y="1027210"/>
                </a:lnTo>
                <a:lnTo>
                  <a:pt x="44655" y="982128"/>
                </a:lnTo>
                <a:lnTo>
                  <a:pt x="58274" y="937678"/>
                </a:lnTo>
                <a:lnTo>
                  <a:pt x="73358" y="893889"/>
                </a:lnTo>
                <a:lnTo>
                  <a:pt x="89879" y="850789"/>
                </a:lnTo>
                <a:lnTo>
                  <a:pt x="107809" y="808407"/>
                </a:lnTo>
                <a:lnTo>
                  <a:pt x="127117" y="766772"/>
                </a:lnTo>
                <a:lnTo>
                  <a:pt x="147777" y="725913"/>
                </a:lnTo>
                <a:lnTo>
                  <a:pt x="169759" y="685858"/>
                </a:lnTo>
                <a:lnTo>
                  <a:pt x="193033" y="646636"/>
                </a:lnTo>
                <a:lnTo>
                  <a:pt x="217572" y="608276"/>
                </a:lnTo>
                <a:lnTo>
                  <a:pt x="243347" y="570807"/>
                </a:lnTo>
                <a:lnTo>
                  <a:pt x="270329" y="534256"/>
                </a:lnTo>
                <a:lnTo>
                  <a:pt x="298489" y="498654"/>
                </a:lnTo>
                <a:lnTo>
                  <a:pt x="327798" y="464029"/>
                </a:lnTo>
                <a:lnTo>
                  <a:pt x="358228" y="430410"/>
                </a:lnTo>
                <a:lnTo>
                  <a:pt x="389750" y="397825"/>
                </a:lnTo>
                <a:lnTo>
                  <a:pt x="422335" y="366303"/>
                </a:lnTo>
                <a:lnTo>
                  <a:pt x="455954" y="335873"/>
                </a:lnTo>
                <a:lnTo>
                  <a:pt x="490580" y="306564"/>
                </a:lnTo>
                <a:lnTo>
                  <a:pt x="526181" y="278404"/>
                </a:lnTo>
                <a:lnTo>
                  <a:pt x="562732" y="251422"/>
                </a:lnTo>
                <a:lnTo>
                  <a:pt x="600201" y="225647"/>
                </a:lnTo>
                <a:lnTo>
                  <a:pt x="638561" y="201108"/>
                </a:lnTo>
                <a:lnTo>
                  <a:pt x="677783" y="177834"/>
                </a:lnTo>
                <a:lnTo>
                  <a:pt x="717838" y="155852"/>
                </a:lnTo>
                <a:lnTo>
                  <a:pt x="758697" y="135192"/>
                </a:lnTo>
                <a:lnTo>
                  <a:pt x="800332" y="115884"/>
                </a:lnTo>
                <a:lnTo>
                  <a:pt x="842714" y="97954"/>
                </a:lnTo>
                <a:lnTo>
                  <a:pt x="885814" y="81433"/>
                </a:lnTo>
                <a:lnTo>
                  <a:pt x="929603" y="66349"/>
                </a:lnTo>
                <a:lnTo>
                  <a:pt x="974053" y="52730"/>
                </a:lnTo>
                <a:lnTo>
                  <a:pt x="1019135" y="40606"/>
                </a:lnTo>
                <a:lnTo>
                  <a:pt x="1064819" y="30006"/>
                </a:lnTo>
                <a:lnTo>
                  <a:pt x="1111078" y="20957"/>
                </a:lnTo>
                <a:lnTo>
                  <a:pt x="1157883" y="13489"/>
                </a:lnTo>
                <a:lnTo>
                  <a:pt x="1205204" y="7630"/>
                </a:lnTo>
                <a:lnTo>
                  <a:pt x="1253013" y="3410"/>
                </a:lnTo>
                <a:lnTo>
                  <a:pt x="1301282" y="857"/>
                </a:lnTo>
                <a:lnTo>
                  <a:pt x="1349975" y="0"/>
                </a:lnTo>
                <a:lnTo>
                  <a:pt x="1398680" y="857"/>
                </a:lnTo>
                <a:lnTo>
                  <a:pt x="1446949" y="3410"/>
                </a:lnTo>
                <a:lnTo>
                  <a:pt x="1494758" y="7630"/>
                </a:lnTo>
                <a:lnTo>
                  <a:pt x="1542079" y="13489"/>
                </a:lnTo>
                <a:lnTo>
                  <a:pt x="1588884" y="20957"/>
                </a:lnTo>
                <a:lnTo>
                  <a:pt x="1635143" y="30006"/>
                </a:lnTo>
                <a:lnTo>
                  <a:pt x="1680828" y="40606"/>
                </a:lnTo>
                <a:lnTo>
                  <a:pt x="1725909" y="52730"/>
                </a:lnTo>
                <a:lnTo>
                  <a:pt x="1770359" y="66349"/>
                </a:lnTo>
                <a:lnTo>
                  <a:pt x="1814148" y="81433"/>
                </a:lnTo>
                <a:lnTo>
                  <a:pt x="1857248" y="97954"/>
                </a:lnTo>
                <a:lnTo>
                  <a:pt x="1899630" y="115884"/>
                </a:lnTo>
                <a:lnTo>
                  <a:pt x="1941265" y="135192"/>
                </a:lnTo>
                <a:lnTo>
                  <a:pt x="1982124" y="155852"/>
                </a:lnTo>
                <a:lnTo>
                  <a:pt x="2022179" y="177834"/>
                </a:lnTo>
                <a:lnTo>
                  <a:pt x="2061401" y="201108"/>
                </a:lnTo>
                <a:lnTo>
                  <a:pt x="2099761" y="225647"/>
                </a:lnTo>
                <a:lnTo>
                  <a:pt x="2137231" y="251422"/>
                </a:lnTo>
                <a:lnTo>
                  <a:pt x="2173781" y="278404"/>
                </a:lnTo>
                <a:lnTo>
                  <a:pt x="2209383" y="306564"/>
                </a:lnTo>
                <a:lnTo>
                  <a:pt x="2244008" y="335873"/>
                </a:lnTo>
                <a:lnTo>
                  <a:pt x="2277627" y="366303"/>
                </a:lnTo>
                <a:lnTo>
                  <a:pt x="2310212" y="397825"/>
                </a:lnTo>
                <a:lnTo>
                  <a:pt x="2341734" y="430410"/>
                </a:lnTo>
                <a:lnTo>
                  <a:pt x="2372164" y="464029"/>
                </a:lnTo>
                <a:lnTo>
                  <a:pt x="2401473" y="498654"/>
                </a:lnTo>
                <a:lnTo>
                  <a:pt x="2429633" y="534256"/>
                </a:lnTo>
                <a:lnTo>
                  <a:pt x="2456615" y="570807"/>
                </a:lnTo>
                <a:lnTo>
                  <a:pt x="2482390" y="608276"/>
                </a:lnTo>
                <a:lnTo>
                  <a:pt x="2506929" y="646636"/>
                </a:lnTo>
                <a:lnTo>
                  <a:pt x="2530204" y="685858"/>
                </a:lnTo>
                <a:lnTo>
                  <a:pt x="2552185" y="725913"/>
                </a:lnTo>
                <a:lnTo>
                  <a:pt x="2572845" y="766772"/>
                </a:lnTo>
                <a:lnTo>
                  <a:pt x="2576381" y="774397"/>
                </a:lnTo>
                <a:lnTo>
                  <a:pt x="1349981" y="774397"/>
                </a:lnTo>
                <a:lnTo>
                  <a:pt x="1301989" y="776330"/>
                </a:lnTo>
                <a:lnTo>
                  <a:pt x="1255062" y="782029"/>
                </a:lnTo>
                <a:lnTo>
                  <a:pt x="1209350" y="791344"/>
                </a:lnTo>
                <a:lnTo>
                  <a:pt x="1165002" y="804126"/>
                </a:lnTo>
                <a:lnTo>
                  <a:pt x="1122168" y="820225"/>
                </a:lnTo>
                <a:lnTo>
                  <a:pt x="1080998" y="839492"/>
                </a:lnTo>
                <a:lnTo>
                  <a:pt x="1041640" y="861777"/>
                </a:lnTo>
                <a:lnTo>
                  <a:pt x="1004246" y="886930"/>
                </a:lnTo>
                <a:lnTo>
                  <a:pt x="968963" y="914802"/>
                </a:lnTo>
                <a:lnTo>
                  <a:pt x="935943" y="945244"/>
                </a:lnTo>
                <a:lnTo>
                  <a:pt x="905334" y="978105"/>
                </a:lnTo>
                <a:lnTo>
                  <a:pt x="877286" y="1013236"/>
                </a:lnTo>
                <a:lnTo>
                  <a:pt x="851949" y="1050488"/>
                </a:lnTo>
                <a:lnTo>
                  <a:pt x="829472" y="1089710"/>
                </a:lnTo>
                <a:lnTo>
                  <a:pt x="810004" y="1130754"/>
                </a:lnTo>
                <a:lnTo>
                  <a:pt x="793697" y="1173469"/>
                </a:lnTo>
                <a:lnTo>
                  <a:pt x="783053" y="1209692"/>
                </a:lnTo>
                <a:close/>
              </a:path>
              <a:path w="2700019" h="1210309">
                <a:moveTo>
                  <a:pt x="2699963" y="1209692"/>
                </a:moveTo>
                <a:lnTo>
                  <a:pt x="1917417" y="1209692"/>
                </a:lnTo>
                <a:lnTo>
                  <a:pt x="1906754" y="1173469"/>
                </a:lnTo>
                <a:lnTo>
                  <a:pt x="1890418" y="1130754"/>
                </a:lnTo>
                <a:lnTo>
                  <a:pt x="1870918" y="1089710"/>
                </a:lnTo>
                <a:lnTo>
                  <a:pt x="1848405" y="1050488"/>
                </a:lnTo>
                <a:lnTo>
                  <a:pt x="1823030" y="1013236"/>
                </a:lnTo>
                <a:lnTo>
                  <a:pt x="1794942" y="978105"/>
                </a:lnTo>
                <a:lnTo>
                  <a:pt x="1764292" y="945244"/>
                </a:lnTo>
                <a:lnTo>
                  <a:pt x="1731231" y="914802"/>
                </a:lnTo>
                <a:lnTo>
                  <a:pt x="1695908" y="886930"/>
                </a:lnTo>
                <a:lnTo>
                  <a:pt x="1658475" y="861777"/>
                </a:lnTo>
                <a:lnTo>
                  <a:pt x="1619082" y="839492"/>
                </a:lnTo>
                <a:lnTo>
                  <a:pt x="1577879" y="820225"/>
                </a:lnTo>
                <a:lnTo>
                  <a:pt x="1535017" y="804126"/>
                </a:lnTo>
                <a:lnTo>
                  <a:pt x="1490645" y="791344"/>
                </a:lnTo>
                <a:lnTo>
                  <a:pt x="1444915" y="782029"/>
                </a:lnTo>
                <a:lnTo>
                  <a:pt x="1397977" y="776330"/>
                </a:lnTo>
                <a:lnTo>
                  <a:pt x="1349981" y="774397"/>
                </a:lnTo>
                <a:lnTo>
                  <a:pt x="2576381" y="774397"/>
                </a:lnTo>
                <a:lnTo>
                  <a:pt x="2610083" y="850789"/>
                </a:lnTo>
                <a:lnTo>
                  <a:pt x="2626604" y="893889"/>
                </a:lnTo>
                <a:lnTo>
                  <a:pt x="2641688" y="937678"/>
                </a:lnTo>
                <a:lnTo>
                  <a:pt x="2655307" y="982128"/>
                </a:lnTo>
                <a:lnTo>
                  <a:pt x="2667431" y="1027210"/>
                </a:lnTo>
                <a:lnTo>
                  <a:pt x="2678031" y="1072894"/>
                </a:lnTo>
                <a:lnTo>
                  <a:pt x="2687080" y="1119153"/>
                </a:lnTo>
                <a:lnTo>
                  <a:pt x="2694548" y="1165958"/>
                </a:lnTo>
                <a:lnTo>
                  <a:pt x="2699963" y="1209692"/>
                </a:lnTo>
                <a:close/>
              </a:path>
            </a:pathLst>
          </a:custGeom>
          <a:solidFill>
            <a:srgbClr val="6A838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4342" y="1394295"/>
            <a:ext cx="6199505" cy="1597025"/>
          </a:xfrm>
          <a:custGeom>
            <a:avLst/>
            <a:gdLst/>
            <a:ahLst/>
            <a:cxnLst/>
            <a:rect l="l" t="t" r="r" b="b"/>
            <a:pathLst>
              <a:path w="6199505" h="1597025">
                <a:moveTo>
                  <a:pt x="5799933" y="1597026"/>
                </a:moveTo>
                <a:lnTo>
                  <a:pt x="399256" y="1597026"/>
                </a:lnTo>
                <a:lnTo>
                  <a:pt x="352694" y="1594339"/>
                </a:lnTo>
                <a:lnTo>
                  <a:pt x="307710" y="1586481"/>
                </a:lnTo>
                <a:lnTo>
                  <a:pt x="264603" y="1573749"/>
                </a:lnTo>
                <a:lnTo>
                  <a:pt x="223673" y="1556445"/>
                </a:lnTo>
                <a:lnTo>
                  <a:pt x="185219" y="1534866"/>
                </a:lnTo>
                <a:lnTo>
                  <a:pt x="149541" y="1509313"/>
                </a:lnTo>
                <a:lnTo>
                  <a:pt x="116939" y="1480086"/>
                </a:lnTo>
                <a:lnTo>
                  <a:pt x="87712" y="1447484"/>
                </a:lnTo>
                <a:lnTo>
                  <a:pt x="62159" y="1411806"/>
                </a:lnTo>
                <a:lnTo>
                  <a:pt x="40580" y="1373352"/>
                </a:lnTo>
                <a:lnTo>
                  <a:pt x="23276" y="1332422"/>
                </a:lnTo>
                <a:lnTo>
                  <a:pt x="10544" y="1289315"/>
                </a:lnTo>
                <a:lnTo>
                  <a:pt x="2686" y="1244331"/>
                </a:lnTo>
                <a:lnTo>
                  <a:pt x="0" y="1197769"/>
                </a:lnTo>
                <a:lnTo>
                  <a:pt x="0" y="399256"/>
                </a:lnTo>
                <a:lnTo>
                  <a:pt x="2686" y="352694"/>
                </a:lnTo>
                <a:lnTo>
                  <a:pt x="10544" y="307710"/>
                </a:lnTo>
                <a:lnTo>
                  <a:pt x="23276" y="264603"/>
                </a:lnTo>
                <a:lnTo>
                  <a:pt x="40580" y="223673"/>
                </a:lnTo>
                <a:lnTo>
                  <a:pt x="62159" y="185219"/>
                </a:lnTo>
                <a:lnTo>
                  <a:pt x="87712" y="149541"/>
                </a:lnTo>
                <a:lnTo>
                  <a:pt x="116939" y="116939"/>
                </a:lnTo>
                <a:lnTo>
                  <a:pt x="149541" y="87712"/>
                </a:lnTo>
                <a:lnTo>
                  <a:pt x="185219" y="62159"/>
                </a:lnTo>
                <a:lnTo>
                  <a:pt x="223673" y="40580"/>
                </a:lnTo>
                <a:lnTo>
                  <a:pt x="264603" y="23276"/>
                </a:lnTo>
                <a:lnTo>
                  <a:pt x="307710" y="10544"/>
                </a:lnTo>
                <a:lnTo>
                  <a:pt x="352694" y="2686"/>
                </a:lnTo>
                <a:lnTo>
                  <a:pt x="399256" y="0"/>
                </a:lnTo>
                <a:lnTo>
                  <a:pt x="5799933" y="0"/>
                </a:lnTo>
                <a:lnTo>
                  <a:pt x="5846494" y="2686"/>
                </a:lnTo>
                <a:lnTo>
                  <a:pt x="5891478" y="10544"/>
                </a:lnTo>
                <a:lnTo>
                  <a:pt x="5934585" y="23276"/>
                </a:lnTo>
                <a:lnTo>
                  <a:pt x="5975515" y="40580"/>
                </a:lnTo>
                <a:lnTo>
                  <a:pt x="6013969" y="62159"/>
                </a:lnTo>
                <a:lnTo>
                  <a:pt x="6049647" y="87712"/>
                </a:lnTo>
                <a:lnTo>
                  <a:pt x="6082249" y="116939"/>
                </a:lnTo>
                <a:lnTo>
                  <a:pt x="6111477" y="149541"/>
                </a:lnTo>
                <a:lnTo>
                  <a:pt x="6137030" y="185219"/>
                </a:lnTo>
                <a:lnTo>
                  <a:pt x="6158608" y="223673"/>
                </a:lnTo>
                <a:lnTo>
                  <a:pt x="6175913" y="264603"/>
                </a:lnTo>
                <a:lnTo>
                  <a:pt x="6188644" y="307710"/>
                </a:lnTo>
                <a:lnTo>
                  <a:pt x="6196503" y="352694"/>
                </a:lnTo>
                <a:lnTo>
                  <a:pt x="6199189" y="399256"/>
                </a:lnTo>
                <a:lnTo>
                  <a:pt x="6199189" y="1197769"/>
                </a:lnTo>
                <a:lnTo>
                  <a:pt x="6196503" y="1244331"/>
                </a:lnTo>
                <a:lnTo>
                  <a:pt x="6188644" y="1289315"/>
                </a:lnTo>
                <a:lnTo>
                  <a:pt x="6175913" y="1332422"/>
                </a:lnTo>
                <a:lnTo>
                  <a:pt x="6158608" y="1373352"/>
                </a:lnTo>
                <a:lnTo>
                  <a:pt x="6137030" y="1411806"/>
                </a:lnTo>
                <a:lnTo>
                  <a:pt x="6111477" y="1447484"/>
                </a:lnTo>
                <a:lnTo>
                  <a:pt x="6082249" y="1480086"/>
                </a:lnTo>
                <a:lnTo>
                  <a:pt x="6049647" y="1509313"/>
                </a:lnTo>
                <a:lnTo>
                  <a:pt x="6013969" y="1534866"/>
                </a:lnTo>
                <a:lnTo>
                  <a:pt x="5975515" y="1556445"/>
                </a:lnTo>
                <a:lnTo>
                  <a:pt x="5934585" y="1573749"/>
                </a:lnTo>
                <a:lnTo>
                  <a:pt x="5891478" y="1586481"/>
                </a:lnTo>
                <a:lnTo>
                  <a:pt x="5846494" y="1594339"/>
                </a:lnTo>
                <a:lnTo>
                  <a:pt x="5799933" y="1597026"/>
                </a:lnTo>
                <a:close/>
              </a:path>
            </a:pathLst>
          </a:custGeom>
          <a:solidFill>
            <a:srgbClr val="BFB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38043" y="1540409"/>
            <a:ext cx="541210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180" dirty="0"/>
              <a:t>OBJECTIVE</a:t>
            </a:r>
            <a:endParaRPr sz="8000"/>
          </a:p>
        </p:txBody>
      </p:sp>
      <p:grpSp>
        <p:nvGrpSpPr>
          <p:cNvPr id="4" name="object 4"/>
          <p:cNvGrpSpPr/>
          <p:nvPr/>
        </p:nvGrpSpPr>
        <p:grpSpPr>
          <a:xfrm>
            <a:off x="3407663" y="3974591"/>
            <a:ext cx="7924800" cy="561340"/>
            <a:chOff x="3407663" y="3974591"/>
            <a:chExt cx="7924800" cy="5613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9419" y="4178934"/>
              <a:ext cx="133350" cy="1333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07663" y="3974591"/>
              <a:ext cx="7924799" cy="560831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3407663" y="4895087"/>
            <a:ext cx="7145020" cy="573405"/>
            <a:chOff x="3407663" y="4895087"/>
            <a:chExt cx="7145020" cy="57340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89419" y="5100637"/>
              <a:ext cx="133350" cy="1333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7663" y="4895087"/>
              <a:ext cx="7144511" cy="57302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0" y="0"/>
            <a:ext cx="3798570" cy="3798570"/>
          </a:xfrm>
          <a:custGeom>
            <a:avLst/>
            <a:gdLst/>
            <a:ahLst/>
            <a:cxnLst/>
            <a:rect l="l" t="t" r="r" b="b"/>
            <a:pathLst>
              <a:path w="3798570" h="3798570">
                <a:moveTo>
                  <a:pt x="0" y="3798100"/>
                </a:moveTo>
                <a:lnTo>
                  <a:pt x="3798050" y="0"/>
                </a:lnTo>
                <a:lnTo>
                  <a:pt x="0" y="0"/>
                </a:lnTo>
                <a:lnTo>
                  <a:pt x="0" y="3798100"/>
                </a:lnTo>
                <a:close/>
              </a:path>
            </a:pathLst>
          </a:custGeom>
          <a:solidFill>
            <a:srgbClr val="BFB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74542" y="8229600"/>
            <a:ext cx="514350" cy="2057400"/>
          </a:xfrm>
          <a:custGeom>
            <a:avLst/>
            <a:gdLst/>
            <a:ahLst/>
            <a:cxnLst/>
            <a:rect l="l" t="t" r="r" b="b"/>
            <a:pathLst>
              <a:path w="514350" h="2057400">
                <a:moveTo>
                  <a:pt x="257175" y="514350"/>
                </a:moveTo>
                <a:lnTo>
                  <a:pt x="210932" y="510208"/>
                </a:lnTo>
                <a:lnTo>
                  <a:pt x="167416" y="498266"/>
                </a:lnTo>
                <a:lnTo>
                  <a:pt x="127349" y="479250"/>
                </a:lnTo>
                <a:lnTo>
                  <a:pt x="91457" y="453883"/>
                </a:lnTo>
                <a:lnTo>
                  <a:pt x="60466" y="422892"/>
                </a:lnTo>
                <a:lnTo>
                  <a:pt x="35099" y="387000"/>
                </a:lnTo>
                <a:lnTo>
                  <a:pt x="16083" y="346934"/>
                </a:lnTo>
                <a:lnTo>
                  <a:pt x="4141" y="303417"/>
                </a:lnTo>
                <a:lnTo>
                  <a:pt x="0" y="257175"/>
                </a:lnTo>
                <a:lnTo>
                  <a:pt x="4141" y="210932"/>
                </a:lnTo>
                <a:lnTo>
                  <a:pt x="16083" y="167415"/>
                </a:lnTo>
                <a:lnTo>
                  <a:pt x="35099" y="127349"/>
                </a:lnTo>
                <a:lnTo>
                  <a:pt x="60466" y="91457"/>
                </a:lnTo>
                <a:lnTo>
                  <a:pt x="91457" y="60466"/>
                </a:lnTo>
                <a:lnTo>
                  <a:pt x="127349" y="35099"/>
                </a:lnTo>
                <a:lnTo>
                  <a:pt x="167416" y="16083"/>
                </a:lnTo>
                <a:lnTo>
                  <a:pt x="210932" y="4141"/>
                </a:lnTo>
                <a:lnTo>
                  <a:pt x="257175" y="0"/>
                </a:lnTo>
                <a:lnTo>
                  <a:pt x="303417" y="4141"/>
                </a:lnTo>
                <a:lnTo>
                  <a:pt x="346933" y="16083"/>
                </a:lnTo>
                <a:lnTo>
                  <a:pt x="387000" y="35099"/>
                </a:lnTo>
                <a:lnTo>
                  <a:pt x="422892" y="60466"/>
                </a:lnTo>
                <a:lnTo>
                  <a:pt x="453883" y="91457"/>
                </a:lnTo>
                <a:lnTo>
                  <a:pt x="479250" y="127349"/>
                </a:lnTo>
                <a:lnTo>
                  <a:pt x="498266" y="167415"/>
                </a:lnTo>
                <a:lnTo>
                  <a:pt x="510208" y="210932"/>
                </a:lnTo>
                <a:lnTo>
                  <a:pt x="514350" y="257175"/>
                </a:lnTo>
                <a:lnTo>
                  <a:pt x="510208" y="303417"/>
                </a:lnTo>
                <a:lnTo>
                  <a:pt x="498266" y="346934"/>
                </a:lnTo>
                <a:lnTo>
                  <a:pt x="479250" y="387000"/>
                </a:lnTo>
                <a:lnTo>
                  <a:pt x="453883" y="422892"/>
                </a:lnTo>
                <a:lnTo>
                  <a:pt x="422892" y="453883"/>
                </a:lnTo>
                <a:lnTo>
                  <a:pt x="387000" y="479250"/>
                </a:lnTo>
                <a:lnTo>
                  <a:pt x="346933" y="498266"/>
                </a:lnTo>
                <a:lnTo>
                  <a:pt x="303417" y="510208"/>
                </a:lnTo>
                <a:lnTo>
                  <a:pt x="257175" y="514350"/>
                </a:lnTo>
                <a:close/>
              </a:path>
              <a:path w="514350" h="2057400">
                <a:moveTo>
                  <a:pt x="257175" y="1285875"/>
                </a:moveTo>
                <a:lnTo>
                  <a:pt x="210932" y="1281733"/>
                </a:lnTo>
                <a:lnTo>
                  <a:pt x="167416" y="1269791"/>
                </a:lnTo>
                <a:lnTo>
                  <a:pt x="127349" y="1250775"/>
                </a:lnTo>
                <a:lnTo>
                  <a:pt x="91457" y="1225408"/>
                </a:lnTo>
                <a:lnTo>
                  <a:pt x="60466" y="1194417"/>
                </a:lnTo>
                <a:lnTo>
                  <a:pt x="35099" y="1158525"/>
                </a:lnTo>
                <a:lnTo>
                  <a:pt x="16083" y="1118458"/>
                </a:lnTo>
                <a:lnTo>
                  <a:pt x="4141" y="1074942"/>
                </a:lnTo>
                <a:lnTo>
                  <a:pt x="0" y="1028700"/>
                </a:lnTo>
                <a:lnTo>
                  <a:pt x="4141" y="982457"/>
                </a:lnTo>
                <a:lnTo>
                  <a:pt x="16083" y="938941"/>
                </a:lnTo>
                <a:lnTo>
                  <a:pt x="35099" y="898874"/>
                </a:lnTo>
                <a:lnTo>
                  <a:pt x="60466" y="862982"/>
                </a:lnTo>
                <a:lnTo>
                  <a:pt x="91457" y="831991"/>
                </a:lnTo>
                <a:lnTo>
                  <a:pt x="127349" y="806624"/>
                </a:lnTo>
                <a:lnTo>
                  <a:pt x="167416" y="787608"/>
                </a:lnTo>
                <a:lnTo>
                  <a:pt x="210932" y="775666"/>
                </a:lnTo>
                <a:lnTo>
                  <a:pt x="257175" y="771525"/>
                </a:lnTo>
                <a:lnTo>
                  <a:pt x="303417" y="775666"/>
                </a:lnTo>
                <a:lnTo>
                  <a:pt x="346933" y="787608"/>
                </a:lnTo>
                <a:lnTo>
                  <a:pt x="387000" y="806624"/>
                </a:lnTo>
                <a:lnTo>
                  <a:pt x="422892" y="831991"/>
                </a:lnTo>
                <a:lnTo>
                  <a:pt x="453883" y="862982"/>
                </a:lnTo>
                <a:lnTo>
                  <a:pt x="479250" y="898874"/>
                </a:lnTo>
                <a:lnTo>
                  <a:pt x="498266" y="938941"/>
                </a:lnTo>
                <a:lnTo>
                  <a:pt x="510208" y="982457"/>
                </a:lnTo>
                <a:lnTo>
                  <a:pt x="514350" y="1028700"/>
                </a:lnTo>
                <a:lnTo>
                  <a:pt x="510208" y="1074942"/>
                </a:lnTo>
                <a:lnTo>
                  <a:pt x="498266" y="1118458"/>
                </a:lnTo>
                <a:lnTo>
                  <a:pt x="479250" y="1158525"/>
                </a:lnTo>
                <a:lnTo>
                  <a:pt x="453883" y="1194417"/>
                </a:lnTo>
                <a:lnTo>
                  <a:pt x="422892" y="1225408"/>
                </a:lnTo>
                <a:lnTo>
                  <a:pt x="387000" y="1250775"/>
                </a:lnTo>
                <a:lnTo>
                  <a:pt x="346933" y="1269791"/>
                </a:lnTo>
                <a:lnTo>
                  <a:pt x="303417" y="1281733"/>
                </a:lnTo>
                <a:lnTo>
                  <a:pt x="257175" y="1285875"/>
                </a:lnTo>
                <a:close/>
              </a:path>
              <a:path w="514350" h="2057400">
                <a:moveTo>
                  <a:pt x="257175" y="2057400"/>
                </a:moveTo>
                <a:lnTo>
                  <a:pt x="210932" y="2053258"/>
                </a:lnTo>
                <a:lnTo>
                  <a:pt x="167416" y="2041316"/>
                </a:lnTo>
                <a:lnTo>
                  <a:pt x="127349" y="2022300"/>
                </a:lnTo>
                <a:lnTo>
                  <a:pt x="91457" y="1996933"/>
                </a:lnTo>
                <a:lnTo>
                  <a:pt x="60466" y="1965942"/>
                </a:lnTo>
                <a:lnTo>
                  <a:pt x="35099" y="1930050"/>
                </a:lnTo>
                <a:lnTo>
                  <a:pt x="16083" y="1889984"/>
                </a:lnTo>
                <a:lnTo>
                  <a:pt x="4141" y="1846467"/>
                </a:lnTo>
                <a:lnTo>
                  <a:pt x="0" y="1800225"/>
                </a:lnTo>
                <a:lnTo>
                  <a:pt x="4141" y="1753982"/>
                </a:lnTo>
                <a:lnTo>
                  <a:pt x="16083" y="1710466"/>
                </a:lnTo>
                <a:lnTo>
                  <a:pt x="35099" y="1670399"/>
                </a:lnTo>
                <a:lnTo>
                  <a:pt x="60466" y="1634507"/>
                </a:lnTo>
                <a:lnTo>
                  <a:pt x="91457" y="1603516"/>
                </a:lnTo>
                <a:lnTo>
                  <a:pt x="127349" y="1578149"/>
                </a:lnTo>
                <a:lnTo>
                  <a:pt x="167416" y="1559133"/>
                </a:lnTo>
                <a:lnTo>
                  <a:pt x="210932" y="1547191"/>
                </a:lnTo>
                <a:lnTo>
                  <a:pt x="257175" y="1543050"/>
                </a:lnTo>
                <a:lnTo>
                  <a:pt x="303417" y="1547191"/>
                </a:lnTo>
                <a:lnTo>
                  <a:pt x="346933" y="1559133"/>
                </a:lnTo>
                <a:lnTo>
                  <a:pt x="387000" y="1578149"/>
                </a:lnTo>
                <a:lnTo>
                  <a:pt x="422892" y="1603516"/>
                </a:lnTo>
                <a:lnTo>
                  <a:pt x="453883" y="1634507"/>
                </a:lnTo>
                <a:lnTo>
                  <a:pt x="479250" y="1670399"/>
                </a:lnTo>
                <a:lnTo>
                  <a:pt x="498266" y="1710466"/>
                </a:lnTo>
                <a:lnTo>
                  <a:pt x="510208" y="1753982"/>
                </a:lnTo>
                <a:lnTo>
                  <a:pt x="514350" y="1800225"/>
                </a:lnTo>
                <a:lnTo>
                  <a:pt x="510208" y="1846467"/>
                </a:lnTo>
                <a:lnTo>
                  <a:pt x="498266" y="1889984"/>
                </a:lnTo>
                <a:lnTo>
                  <a:pt x="479250" y="1930050"/>
                </a:lnTo>
                <a:lnTo>
                  <a:pt x="453883" y="1965942"/>
                </a:lnTo>
                <a:lnTo>
                  <a:pt x="422892" y="1996933"/>
                </a:lnTo>
                <a:lnTo>
                  <a:pt x="387000" y="2022300"/>
                </a:lnTo>
                <a:lnTo>
                  <a:pt x="346933" y="2041316"/>
                </a:lnTo>
                <a:lnTo>
                  <a:pt x="303417" y="2053258"/>
                </a:lnTo>
                <a:lnTo>
                  <a:pt x="257175" y="2057400"/>
                </a:lnTo>
                <a:close/>
              </a:path>
            </a:pathLst>
          </a:custGeom>
          <a:solidFill>
            <a:srgbClr val="BFB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551131" y="9077307"/>
            <a:ext cx="2700020" cy="1210310"/>
          </a:xfrm>
          <a:custGeom>
            <a:avLst/>
            <a:gdLst/>
            <a:ahLst/>
            <a:cxnLst/>
            <a:rect l="l" t="t" r="r" b="b"/>
            <a:pathLst>
              <a:path w="2700019" h="1210309">
                <a:moveTo>
                  <a:pt x="783053" y="1209692"/>
                </a:moveTo>
                <a:lnTo>
                  <a:pt x="0" y="1209692"/>
                </a:lnTo>
                <a:lnTo>
                  <a:pt x="5414" y="1165958"/>
                </a:lnTo>
                <a:lnTo>
                  <a:pt x="12882" y="1119153"/>
                </a:lnTo>
                <a:lnTo>
                  <a:pt x="21931" y="1072894"/>
                </a:lnTo>
                <a:lnTo>
                  <a:pt x="32531" y="1027210"/>
                </a:lnTo>
                <a:lnTo>
                  <a:pt x="44655" y="982128"/>
                </a:lnTo>
                <a:lnTo>
                  <a:pt x="58274" y="937678"/>
                </a:lnTo>
                <a:lnTo>
                  <a:pt x="73358" y="893889"/>
                </a:lnTo>
                <a:lnTo>
                  <a:pt x="89879" y="850789"/>
                </a:lnTo>
                <a:lnTo>
                  <a:pt x="107809" y="808407"/>
                </a:lnTo>
                <a:lnTo>
                  <a:pt x="127117" y="766772"/>
                </a:lnTo>
                <a:lnTo>
                  <a:pt x="147777" y="725913"/>
                </a:lnTo>
                <a:lnTo>
                  <a:pt x="169759" y="685858"/>
                </a:lnTo>
                <a:lnTo>
                  <a:pt x="193033" y="646636"/>
                </a:lnTo>
                <a:lnTo>
                  <a:pt x="217572" y="608276"/>
                </a:lnTo>
                <a:lnTo>
                  <a:pt x="243347" y="570807"/>
                </a:lnTo>
                <a:lnTo>
                  <a:pt x="270329" y="534256"/>
                </a:lnTo>
                <a:lnTo>
                  <a:pt x="298489" y="498654"/>
                </a:lnTo>
                <a:lnTo>
                  <a:pt x="327798" y="464029"/>
                </a:lnTo>
                <a:lnTo>
                  <a:pt x="358228" y="430410"/>
                </a:lnTo>
                <a:lnTo>
                  <a:pt x="389750" y="397825"/>
                </a:lnTo>
                <a:lnTo>
                  <a:pt x="422335" y="366303"/>
                </a:lnTo>
                <a:lnTo>
                  <a:pt x="455954" y="335873"/>
                </a:lnTo>
                <a:lnTo>
                  <a:pt x="490580" y="306564"/>
                </a:lnTo>
                <a:lnTo>
                  <a:pt x="526181" y="278404"/>
                </a:lnTo>
                <a:lnTo>
                  <a:pt x="562732" y="251422"/>
                </a:lnTo>
                <a:lnTo>
                  <a:pt x="600201" y="225647"/>
                </a:lnTo>
                <a:lnTo>
                  <a:pt x="638561" y="201108"/>
                </a:lnTo>
                <a:lnTo>
                  <a:pt x="677783" y="177834"/>
                </a:lnTo>
                <a:lnTo>
                  <a:pt x="717838" y="155852"/>
                </a:lnTo>
                <a:lnTo>
                  <a:pt x="758697" y="135192"/>
                </a:lnTo>
                <a:lnTo>
                  <a:pt x="800332" y="115884"/>
                </a:lnTo>
                <a:lnTo>
                  <a:pt x="842714" y="97954"/>
                </a:lnTo>
                <a:lnTo>
                  <a:pt x="885814" y="81433"/>
                </a:lnTo>
                <a:lnTo>
                  <a:pt x="929603" y="66349"/>
                </a:lnTo>
                <a:lnTo>
                  <a:pt x="974053" y="52730"/>
                </a:lnTo>
                <a:lnTo>
                  <a:pt x="1019135" y="40606"/>
                </a:lnTo>
                <a:lnTo>
                  <a:pt x="1064819" y="30006"/>
                </a:lnTo>
                <a:lnTo>
                  <a:pt x="1111078" y="20957"/>
                </a:lnTo>
                <a:lnTo>
                  <a:pt x="1157883" y="13489"/>
                </a:lnTo>
                <a:lnTo>
                  <a:pt x="1205204" y="7630"/>
                </a:lnTo>
                <a:lnTo>
                  <a:pt x="1253013" y="3410"/>
                </a:lnTo>
                <a:lnTo>
                  <a:pt x="1301282" y="857"/>
                </a:lnTo>
                <a:lnTo>
                  <a:pt x="1349975" y="0"/>
                </a:lnTo>
                <a:lnTo>
                  <a:pt x="1398680" y="857"/>
                </a:lnTo>
                <a:lnTo>
                  <a:pt x="1446949" y="3410"/>
                </a:lnTo>
                <a:lnTo>
                  <a:pt x="1494758" y="7630"/>
                </a:lnTo>
                <a:lnTo>
                  <a:pt x="1542079" y="13489"/>
                </a:lnTo>
                <a:lnTo>
                  <a:pt x="1588884" y="20957"/>
                </a:lnTo>
                <a:lnTo>
                  <a:pt x="1635143" y="30006"/>
                </a:lnTo>
                <a:lnTo>
                  <a:pt x="1680828" y="40606"/>
                </a:lnTo>
                <a:lnTo>
                  <a:pt x="1725909" y="52730"/>
                </a:lnTo>
                <a:lnTo>
                  <a:pt x="1770359" y="66349"/>
                </a:lnTo>
                <a:lnTo>
                  <a:pt x="1814148" y="81433"/>
                </a:lnTo>
                <a:lnTo>
                  <a:pt x="1857248" y="97954"/>
                </a:lnTo>
                <a:lnTo>
                  <a:pt x="1899630" y="115884"/>
                </a:lnTo>
                <a:lnTo>
                  <a:pt x="1941265" y="135192"/>
                </a:lnTo>
                <a:lnTo>
                  <a:pt x="1982124" y="155852"/>
                </a:lnTo>
                <a:lnTo>
                  <a:pt x="2022179" y="177834"/>
                </a:lnTo>
                <a:lnTo>
                  <a:pt x="2061401" y="201108"/>
                </a:lnTo>
                <a:lnTo>
                  <a:pt x="2099761" y="225647"/>
                </a:lnTo>
                <a:lnTo>
                  <a:pt x="2137231" y="251422"/>
                </a:lnTo>
                <a:lnTo>
                  <a:pt x="2173781" y="278404"/>
                </a:lnTo>
                <a:lnTo>
                  <a:pt x="2209383" y="306564"/>
                </a:lnTo>
                <a:lnTo>
                  <a:pt x="2244008" y="335873"/>
                </a:lnTo>
                <a:lnTo>
                  <a:pt x="2277627" y="366303"/>
                </a:lnTo>
                <a:lnTo>
                  <a:pt x="2310212" y="397825"/>
                </a:lnTo>
                <a:lnTo>
                  <a:pt x="2341734" y="430410"/>
                </a:lnTo>
                <a:lnTo>
                  <a:pt x="2372164" y="464029"/>
                </a:lnTo>
                <a:lnTo>
                  <a:pt x="2401473" y="498654"/>
                </a:lnTo>
                <a:lnTo>
                  <a:pt x="2429633" y="534256"/>
                </a:lnTo>
                <a:lnTo>
                  <a:pt x="2456615" y="570807"/>
                </a:lnTo>
                <a:lnTo>
                  <a:pt x="2482390" y="608276"/>
                </a:lnTo>
                <a:lnTo>
                  <a:pt x="2506929" y="646636"/>
                </a:lnTo>
                <a:lnTo>
                  <a:pt x="2530204" y="685858"/>
                </a:lnTo>
                <a:lnTo>
                  <a:pt x="2552185" y="725913"/>
                </a:lnTo>
                <a:lnTo>
                  <a:pt x="2572845" y="766772"/>
                </a:lnTo>
                <a:lnTo>
                  <a:pt x="2576381" y="774397"/>
                </a:lnTo>
                <a:lnTo>
                  <a:pt x="1349981" y="774397"/>
                </a:lnTo>
                <a:lnTo>
                  <a:pt x="1301989" y="776330"/>
                </a:lnTo>
                <a:lnTo>
                  <a:pt x="1255062" y="782029"/>
                </a:lnTo>
                <a:lnTo>
                  <a:pt x="1209350" y="791344"/>
                </a:lnTo>
                <a:lnTo>
                  <a:pt x="1165002" y="804126"/>
                </a:lnTo>
                <a:lnTo>
                  <a:pt x="1122168" y="820225"/>
                </a:lnTo>
                <a:lnTo>
                  <a:pt x="1080998" y="839492"/>
                </a:lnTo>
                <a:lnTo>
                  <a:pt x="1041640" y="861777"/>
                </a:lnTo>
                <a:lnTo>
                  <a:pt x="1004246" y="886930"/>
                </a:lnTo>
                <a:lnTo>
                  <a:pt x="968963" y="914802"/>
                </a:lnTo>
                <a:lnTo>
                  <a:pt x="935943" y="945244"/>
                </a:lnTo>
                <a:lnTo>
                  <a:pt x="905334" y="978105"/>
                </a:lnTo>
                <a:lnTo>
                  <a:pt x="877286" y="1013236"/>
                </a:lnTo>
                <a:lnTo>
                  <a:pt x="851949" y="1050488"/>
                </a:lnTo>
                <a:lnTo>
                  <a:pt x="829472" y="1089710"/>
                </a:lnTo>
                <a:lnTo>
                  <a:pt x="810004" y="1130754"/>
                </a:lnTo>
                <a:lnTo>
                  <a:pt x="793697" y="1173469"/>
                </a:lnTo>
                <a:lnTo>
                  <a:pt x="783053" y="1209692"/>
                </a:lnTo>
                <a:close/>
              </a:path>
              <a:path w="2700019" h="1210309">
                <a:moveTo>
                  <a:pt x="2699963" y="1209692"/>
                </a:moveTo>
                <a:lnTo>
                  <a:pt x="1917417" y="1209692"/>
                </a:lnTo>
                <a:lnTo>
                  <a:pt x="1906754" y="1173469"/>
                </a:lnTo>
                <a:lnTo>
                  <a:pt x="1890418" y="1130754"/>
                </a:lnTo>
                <a:lnTo>
                  <a:pt x="1870918" y="1089710"/>
                </a:lnTo>
                <a:lnTo>
                  <a:pt x="1848405" y="1050488"/>
                </a:lnTo>
                <a:lnTo>
                  <a:pt x="1823030" y="1013236"/>
                </a:lnTo>
                <a:lnTo>
                  <a:pt x="1794942" y="978105"/>
                </a:lnTo>
                <a:lnTo>
                  <a:pt x="1764292" y="945244"/>
                </a:lnTo>
                <a:lnTo>
                  <a:pt x="1731231" y="914802"/>
                </a:lnTo>
                <a:lnTo>
                  <a:pt x="1695908" y="886930"/>
                </a:lnTo>
                <a:lnTo>
                  <a:pt x="1658475" y="861777"/>
                </a:lnTo>
                <a:lnTo>
                  <a:pt x="1619082" y="839492"/>
                </a:lnTo>
                <a:lnTo>
                  <a:pt x="1577879" y="820225"/>
                </a:lnTo>
                <a:lnTo>
                  <a:pt x="1535017" y="804126"/>
                </a:lnTo>
                <a:lnTo>
                  <a:pt x="1490645" y="791344"/>
                </a:lnTo>
                <a:lnTo>
                  <a:pt x="1444915" y="782029"/>
                </a:lnTo>
                <a:lnTo>
                  <a:pt x="1397977" y="776330"/>
                </a:lnTo>
                <a:lnTo>
                  <a:pt x="1349981" y="774397"/>
                </a:lnTo>
                <a:lnTo>
                  <a:pt x="2576381" y="774397"/>
                </a:lnTo>
                <a:lnTo>
                  <a:pt x="2610083" y="850789"/>
                </a:lnTo>
                <a:lnTo>
                  <a:pt x="2626604" y="893889"/>
                </a:lnTo>
                <a:lnTo>
                  <a:pt x="2641688" y="937678"/>
                </a:lnTo>
                <a:lnTo>
                  <a:pt x="2655307" y="982128"/>
                </a:lnTo>
                <a:lnTo>
                  <a:pt x="2667431" y="1027210"/>
                </a:lnTo>
                <a:lnTo>
                  <a:pt x="2678031" y="1072894"/>
                </a:lnTo>
                <a:lnTo>
                  <a:pt x="2687080" y="1119153"/>
                </a:lnTo>
                <a:lnTo>
                  <a:pt x="2694548" y="1165958"/>
                </a:lnTo>
                <a:lnTo>
                  <a:pt x="2699963" y="1209692"/>
                </a:lnTo>
                <a:close/>
              </a:path>
            </a:pathLst>
          </a:custGeom>
          <a:solidFill>
            <a:srgbClr val="6A838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3407663" y="5815583"/>
            <a:ext cx="9479280" cy="570230"/>
            <a:chOff x="3407663" y="5815583"/>
            <a:chExt cx="9479280" cy="57023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9419" y="6019482"/>
              <a:ext cx="133350" cy="13334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07663" y="5815583"/>
              <a:ext cx="9479279" cy="5699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9290" y="1601131"/>
            <a:ext cx="8709660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240" dirty="0">
                <a:solidFill>
                  <a:srgbClr val="25292F"/>
                </a:solidFill>
              </a:rPr>
              <a:t>WEEK</a:t>
            </a:r>
            <a:r>
              <a:rPr sz="4100" spc="-120" dirty="0">
                <a:solidFill>
                  <a:srgbClr val="25292F"/>
                </a:solidFill>
              </a:rPr>
              <a:t> </a:t>
            </a:r>
            <a:r>
              <a:rPr sz="4100" spc="-145" dirty="0">
                <a:solidFill>
                  <a:srgbClr val="25292F"/>
                </a:solidFill>
              </a:rPr>
              <a:t>1:</a:t>
            </a:r>
            <a:r>
              <a:rPr sz="4100" spc="-120" dirty="0">
                <a:solidFill>
                  <a:srgbClr val="25292F"/>
                </a:solidFill>
              </a:rPr>
              <a:t> </a:t>
            </a:r>
            <a:r>
              <a:rPr sz="4100" spc="160" dirty="0">
                <a:solidFill>
                  <a:srgbClr val="25292F"/>
                </a:solidFill>
              </a:rPr>
              <a:t>DATA</a:t>
            </a:r>
            <a:r>
              <a:rPr sz="4100" spc="-114" dirty="0">
                <a:solidFill>
                  <a:srgbClr val="25292F"/>
                </a:solidFill>
              </a:rPr>
              <a:t> </a:t>
            </a:r>
            <a:r>
              <a:rPr sz="4100" spc="195" dirty="0">
                <a:solidFill>
                  <a:srgbClr val="25292F"/>
                </a:solidFill>
              </a:rPr>
              <a:t>MANAGEMENT</a:t>
            </a:r>
            <a:r>
              <a:rPr sz="4100" spc="-120" dirty="0">
                <a:solidFill>
                  <a:srgbClr val="25292F"/>
                </a:solidFill>
              </a:rPr>
              <a:t> </a:t>
            </a:r>
            <a:r>
              <a:rPr sz="4100" spc="245" dirty="0">
                <a:solidFill>
                  <a:srgbClr val="25292F"/>
                </a:solidFill>
              </a:rPr>
              <a:t>AND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6323559" y="2010706"/>
            <a:ext cx="5641340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b="1" spc="125" dirty="0">
                <a:solidFill>
                  <a:srgbClr val="25292F"/>
                </a:solidFill>
                <a:latin typeface="Trebuchet MS"/>
                <a:cs typeface="Trebuchet MS"/>
              </a:rPr>
              <a:t>SQL</a:t>
            </a:r>
            <a:r>
              <a:rPr sz="4100" b="1" spc="-12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4100" b="1" spc="190" dirty="0">
                <a:solidFill>
                  <a:srgbClr val="25292F"/>
                </a:solidFill>
                <a:latin typeface="Trebuchet MS"/>
                <a:cs typeface="Trebuchet MS"/>
              </a:rPr>
              <a:t>DATABASE</a:t>
            </a:r>
            <a:r>
              <a:rPr sz="4100" b="1" spc="-12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4100" b="1" spc="150" dirty="0">
                <a:solidFill>
                  <a:srgbClr val="25292F"/>
                </a:solidFill>
                <a:latin typeface="Trebuchet MS"/>
                <a:cs typeface="Trebuchet MS"/>
              </a:rPr>
              <a:t>SETUP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28700" y="3702703"/>
            <a:ext cx="16230600" cy="1440815"/>
            <a:chOff x="1028700" y="3702703"/>
            <a:chExt cx="16230600" cy="1440815"/>
          </a:xfrm>
        </p:grpSpPr>
        <p:sp>
          <p:nvSpPr>
            <p:cNvPr id="5" name="object 5"/>
            <p:cNvSpPr/>
            <p:nvPr/>
          </p:nvSpPr>
          <p:spPr>
            <a:xfrm>
              <a:off x="1028700" y="3702703"/>
              <a:ext cx="16230600" cy="1440815"/>
            </a:xfrm>
            <a:custGeom>
              <a:avLst/>
              <a:gdLst/>
              <a:ahLst/>
              <a:cxnLst/>
              <a:rect l="l" t="t" r="r" b="b"/>
              <a:pathLst>
                <a:path w="16230600" h="1440814">
                  <a:moveTo>
                    <a:pt x="15744827" y="1440796"/>
                  </a:moveTo>
                  <a:lnTo>
                    <a:pt x="485771" y="1440796"/>
                  </a:lnTo>
                  <a:lnTo>
                    <a:pt x="437762" y="1438419"/>
                  </a:lnTo>
                  <a:lnTo>
                    <a:pt x="390562" y="1431376"/>
                  </a:lnTo>
                  <a:lnTo>
                    <a:pt x="344494" y="1419798"/>
                  </a:lnTo>
                  <a:lnTo>
                    <a:pt x="299876" y="1403818"/>
                  </a:lnTo>
                  <a:lnTo>
                    <a:pt x="257028" y="1383568"/>
                  </a:lnTo>
                  <a:lnTo>
                    <a:pt x="216266" y="1359180"/>
                  </a:lnTo>
                  <a:lnTo>
                    <a:pt x="177911" y="1330785"/>
                  </a:lnTo>
                  <a:lnTo>
                    <a:pt x="142280" y="1298516"/>
                  </a:lnTo>
                  <a:lnTo>
                    <a:pt x="110010" y="1262885"/>
                  </a:lnTo>
                  <a:lnTo>
                    <a:pt x="81615" y="1224529"/>
                  </a:lnTo>
                  <a:lnTo>
                    <a:pt x="57227" y="1183768"/>
                  </a:lnTo>
                  <a:lnTo>
                    <a:pt x="36977" y="1140919"/>
                  </a:lnTo>
                  <a:lnTo>
                    <a:pt x="20997" y="1096301"/>
                  </a:lnTo>
                  <a:lnTo>
                    <a:pt x="9420" y="1050233"/>
                  </a:lnTo>
                  <a:lnTo>
                    <a:pt x="2377" y="1003034"/>
                  </a:lnTo>
                  <a:lnTo>
                    <a:pt x="0" y="955021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4" y="0"/>
                  </a:lnTo>
                  <a:lnTo>
                    <a:pt x="15744823" y="0"/>
                  </a:lnTo>
                  <a:lnTo>
                    <a:pt x="15792836" y="2377"/>
                  </a:lnTo>
                  <a:lnTo>
                    <a:pt x="15840036" y="9420"/>
                  </a:lnTo>
                  <a:lnTo>
                    <a:pt x="15886104" y="20997"/>
                  </a:lnTo>
                  <a:lnTo>
                    <a:pt x="15930722" y="36977"/>
                  </a:lnTo>
                  <a:lnTo>
                    <a:pt x="15973571" y="57227"/>
                  </a:lnTo>
                  <a:lnTo>
                    <a:pt x="16014332" y="81615"/>
                  </a:lnTo>
                  <a:lnTo>
                    <a:pt x="16052688" y="110010"/>
                  </a:lnTo>
                  <a:lnTo>
                    <a:pt x="16088318" y="142280"/>
                  </a:lnTo>
                  <a:lnTo>
                    <a:pt x="16120588" y="177911"/>
                  </a:lnTo>
                  <a:lnTo>
                    <a:pt x="16148983" y="216266"/>
                  </a:lnTo>
                  <a:lnTo>
                    <a:pt x="16173371" y="257028"/>
                  </a:lnTo>
                  <a:lnTo>
                    <a:pt x="16193621" y="299876"/>
                  </a:lnTo>
                  <a:lnTo>
                    <a:pt x="16209601" y="344494"/>
                  </a:lnTo>
                  <a:lnTo>
                    <a:pt x="16221178" y="390562"/>
                  </a:lnTo>
                  <a:lnTo>
                    <a:pt x="16228221" y="437762"/>
                  </a:lnTo>
                  <a:lnTo>
                    <a:pt x="16230598" y="485774"/>
                  </a:lnTo>
                  <a:lnTo>
                    <a:pt x="16230598" y="955021"/>
                  </a:lnTo>
                  <a:lnTo>
                    <a:pt x="16228221" y="1003034"/>
                  </a:lnTo>
                  <a:lnTo>
                    <a:pt x="16221178" y="1050233"/>
                  </a:lnTo>
                  <a:lnTo>
                    <a:pt x="16209601" y="1096301"/>
                  </a:lnTo>
                  <a:lnTo>
                    <a:pt x="16193621" y="1140919"/>
                  </a:lnTo>
                  <a:lnTo>
                    <a:pt x="16173371" y="1183768"/>
                  </a:lnTo>
                  <a:lnTo>
                    <a:pt x="16148983" y="1224529"/>
                  </a:lnTo>
                  <a:lnTo>
                    <a:pt x="16120588" y="1262885"/>
                  </a:lnTo>
                  <a:lnTo>
                    <a:pt x="16088318" y="1298516"/>
                  </a:lnTo>
                  <a:lnTo>
                    <a:pt x="16052688" y="1330785"/>
                  </a:lnTo>
                  <a:lnTo>
                    <a:pt x="16014332" y="1359180"/>
                  </a:lnTo>
                  <a:lnTo>
                    <a:pt x="15973571" y="1383568"/>
                  </a:lnTo>
                  <a:lnTo>
                    <a:pt x="15930722" y="1403818"/>
                  </a:lnTo>
                  <a:lnTo>
                    <a:pt x="15886104" y="1419798"/>
                  </a:lnTo>
                  <a:lnTo>
                    <a:pt x="15840036" y="1431376"/>
                  </a:lnTo>
                  <a:lnTo>
                    <a:pt x="15792836" y="1438419"/>
                  </a:lnTo>
                  <a:lnTo>
                    <a:pt x="15744827" y="1440796"/>
                  </a:lnTo>
                  <a:close/>
                </a:path>
              </a:pathLst>
            </a:custGeom>
            <a:solidFill>
              <a:srgbClr val="BFB3A0">
                <a:alpha val="5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1605" y="3869407"/>
              <a:ext cx="85725" cy="8572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398880" y="3678494"/>
            <a:ext cx="7210425" cy="14351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440690">
              <a:lnSpc>
                <a:spcPct val="100000"/>
              </a:lnSpc>
              <a:spcBef>
                <a:spcPts val="525"/>
              </a:spcBef>
            </a:pPr>
            <a:r>
              <a:rPr sz="1950" spc="65" dirty="0">
                <a:solidFill>
                  <a:srgbClr val="25292F"/>
                </a:solidFill>
                <a:latin typeface="Trebuchet MS"/>
                <a:cs typeface="Trebuchet MS"/>
              </a:rPr>
              <a:t>Tasks:</a:t>
            </a:r>
            <a:endParaRPr sz="1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950" spc="125" dirty="0">
                <a:solidFill>
                  <a:srgbClr val="25292F"/>
                </a:solidFill>
                <a:latin typeface="Trebuchet MS"/>
                <a:cs typeface="Trebuchet MS"/>
              </a:rPr>
              <a:t>-SQL</a:t>
            </a:r>
            <a:r>
              <a:rPr sz="1950" spc="-3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55" dirty="0">
                <a:solidFill>
                  <a:srgbClr val="25292F"/>
                </a:solidFill>
                <a:latin typeface="Trebuchet MS"/>
                <a:cs typeface="Trebuchet MS"/>
              </a:rPr>
              <a:t>Database</a:t>
            </a:r>
            <a:r>
              <a:rPr sz="1950" spc="-3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75" dirty="0">
                <a:solidFill>
                  <a:srgbClr val="25292F"/>
                </a:solidFill>
                <a:latin typeface="Trebuchet MS"/>
                <a:cs typeface="Trebuchet MS"/>
              </a:rPr>
              <a:t>Schema</a:t>
            </a:r>
            <a:r>
              <a:rPr sz="1950" spc="-2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20" dirty="0">
                <a:solidFill>
                  <a:srgbClr val="25292F"/>
                </a:solidFill>
                <a:latin typeface="Trebuchet MS"/>
                <a:cs typeface="Trebuchet MS"/>
              </a:rPr>
              <a:t>Design.</a:t>
            </a:r>
            <a:endParaRPr sz="1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950" spc="70" dirty="0">
                <a:solidFill>
                  <a:srgbClr val="25292F"/>
                </a:solidFill>
                <a:latin typeface="Trebuchet MS"/>
                <a:cs typeface="Trebuchet MS"/>
              </a:rPr>
              <a:t>-Database</a:t>
            </a:r>
            <a:r>
              <a:rPr sz="1950" spc="-1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25292F"/>
                </a:solidFill>
                <a:latin typeface="Trebuchet MS"/>
                <a:cs typeface="Trebuchet MS"/>
              </a:rPr>
              <a:t>Implementation</a:t>
            </a:r>
            <a:r>
              <a:rPr sz="1950" spc="-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-15" dirty="0">
                <a:solidFill>
                  <a:srgbClr val="25292F"/>
                </a:solidFill>
                <a:latin typeface="Trebuchet MS"/>
                <a:cs typeface="Trebuchet MS"/>
              </a:rPr>
              <a:t>in</a:t>
            </a:r>
            <a:r>
              <a:rPr sz="1950" spc="-1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30" dirty="0">
                <a:solidFill>
                  <a:srgbClr val="25292F"/>
                </a:solidFill>
                <a:latin typeface="Trebuchet MS"/>
                <a:cs typeface="Trebuchet MS"/>
              </a:rPr>
              <a:t>Microsoft</a:t>
            </a:r>
            <a:r>
              <a:rPr sz="1950" spc="-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100" dirty="0">
                <a:solidFill>
                  <a:srgbClr val="25292F"/>
                </a:solidFill>
                <a:latin typeface="Trebuchet MS"/>
                <a:cs typeface="Trebuchet MS"/>
              </a:rPr>
              <a:t>SQL</a:t>
            </a:r>
            <a:r>
              <a:rPr sz="1950" spc="-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15" dirty="0">
                <a:solidFill>
                  <a:srgbClr val="25292F"/>
                </a:solidFill>
                <a:latin typeface="Trebuchet MS"/>
                <a:cs typeface="Trebuchet MS"/>
              </a:rPr>
              <a:t>Server.</a:t>
            </a:r>
            <a:endParaRPr sz="1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950" spc="70" dirty="0">
                <a:solidFill>
                  <a:srgbClr val="25292F"/>
                </a:solidFill>
                <a:latin typeface="Trebuchet MS"/>
                <a:cs typeface="Trebuchet MS"/>
              </a:rPr>
              <a:t>-Basic</a:t>
            </a:r>
            <a:r>
              <a:rPr sz="1950" spc="-1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100" dirty="0">
                <a:solidFill>
                  <a:srgbClr val="25292F"/>
                </a:solidFill>
                <a:latin typeface="Trebuchet MS"/>
                <a:cs typeface="Trebuchet MS"/>
              </a:rPr>
              <a:t>SQL</a:t>
            </a:r>
            <a:r>
              <a:rPr sz="1950" spc="-1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30" dirty="0">
                <a:solidFill>
                  <a:srgbClr val="25292F"/>
                </a:solidFill>
                <a:latin typeface="Trebuchet MS"/>
                <a:cs typeface="Trebuchet MS"/>
              </a:rPr>
              <a:t>Queries</a:t>
            </a:r>
            <a:r>
              <a:rPr sz="1950" spc="-1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25" dirty="0">
                <a:solidFill>
                  <a:srgbClr val="25292F"/>
                </a:solidFill>
                <a:latin typeface="Trebuchet MS"/>
                <a:cs typeface="Trebuchet MS"/>
              </a:rPr>
              <a:t>for</a:t>
            </a:r>
            <a:r>
              <a:rPr sz="1950" spc="-1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50" dirty="0">
                <a:solidFill>
                  <a:srgbClr val="25292F"/>
                </a:solidFill>
                <a:latin typeface="Trebuchet MS"/>
                <a:cs typeface="Trebuchet MS"/>
              </a:rPr>
              <a:t>Data</a:t>
            </a:r>
            <a:r>
              <a:rPr sz="1950" spc="-1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5" dirty="0">
                <a:solidFill>
                  <a:srgbClr val="25292F"/>
                </a:solidFill>
                <a:latin typeface="Trebuchet MS"/>
                <a:cs typeface="Trebuchet MS"/>
              </a:rPr>
              <a:t>Extraction,</a:t>
            </a:r>
            <a:r>
              <a:rPr sz="1950" spc="-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25" dirty="0">
                <a:solidFill>
                  <a:srgbClr val="25292F"/>
                </a:solidFill>
                <a:latin typeface="Trebuchet MS"/>
                <a:cs typeface="Trebuchet MS"/>
              </a:rPr>
              <a:t>Updates,</a:t>
            </a:r>
            <a:r>
              <a:rPr sz="1950" spc="-1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55" dirty="0">
                <a:solidFill>
                  <a:srgbClr val="25292F"/>
                </a:solidFill>
                <a:latin typeface="Trebuchet MS"/>
                <a:cs typeface="Trebuchet MS"/>
              </a:rPr>
              <a:t>and</a:t>
            </a:r>
            <a:r>
              <a:rPr sz="1950" spc="-1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15" dirty="0">
                <a:solidFill>
                  <a:srgbClr val="25292F"/>
                </a:solidFill>
                <a:latin typeface="Trebuchet MS"/>
                <a:cs typeface="Trebuchet MS"/>
              </a:rPr>
              <a:t>Analysis.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28700" y="5390348"/>
            <a:ext cx="16230600" cy="1440815"/>
          </a:xfrm>
          <a:custGeom>
            <a:avLst/>
            <a:gdLst/>
            <a:ahLst/>
            <a:cxnLst/>
            <a:rect l="l" t="t" r="r" b="b"/>
            <a:pathLst>
              <a:path w="16230600" h="1440815">
                <a:moveTo>
                  <a:pt x="15744823" y="1440796"/>
                </a:moveTo>
                <a:lnTo>
                  <a:pt x="485774" y="1440796"/>
                </a:lnTo>
                <a:lnTo>
                  <a:pt x="437762" y="1438419"/>
                </a:lnTo>
                <a:lnTo>
                  <a:pt x="390562" y="1431375"/>
                </a:lnTo>
                <a:lnTo>
                  <a:pt x="344494" y="1419798"/>
                </a:lnTo>
                <a:lnTo>
                  <a:pt x="299876" y="1403818"/>
                </a:lnTo>
                <a:lnTo>
                  <a:pt x="257028" y="1383568"/>
                </a:lnTo>
                <a:lnTo>
                  <a:pt x="216266" y="1359180"/>
                </a:lnTo>
                <a:lnTo>
                  <a:pt x="177911" y="1330785"/>
                </a:lnTo>
                <a:lnTo>
                  <a:pt x="142280" y="1298515"/>
                </a:lnTo>
                <a:lnTo>
                  <a:pt x="110010" y="1262884"/>
                </a:lnTo>
                <a:lnTo>
                  <a:pt x="81615" y="1224529"/>
                </a:lnTo>
                <a:lnTo>
                  <a:pt x="57227" y="1183767"/>
                </a:lnTo>
                <a:lnTo>
                  <a:pt x="36977" y="1140919"/>
                </a:lnTo>
                <a:lnTo>
                  <a:pt x="20997" y="1096301"/>
                </a:lnTo>
                <a:lnTo>
                  <a:pt x="9420" y="1050233"/>
                </a:lnTo>
                <a:lnTo>
                  <a:pt x="2377" y="1003033"/>
                </a:lnTo>
                <a:lnTo>
                  <a:pt x="0" y="955021"/>
                </a:lnTo>
                <a:lnTo>
                  <a:pt x="0" y="485774"/>
                </a:lnTo>
                <a:lnTo>
                  <a:pt x="2377" y="437761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7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79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6"/>
                </a:lnTo>
                <a:lnTo>
                  <a:pt x="485769" y="0"/>
                </a:lnTo>
                <a:lnTo>
                  <a:pt x="15744828" y="0"/>
                </a:lnTo>
                <a:lnTo>
                  <a:pt x="15792836" y="2376"/>
                </a:lnTo>
                <a:lnTo>
                  <a:pt x="15840036" y="9420"/>
                </a:lnTo>
                <a:lnTo>
                  <a:pt x="15886104" y="20997"/>
                </a:lnTo>
                <a:lnTo>
                  <a:pt x="15930722" y="36977"/>
                </a:lnTo>
                <a:lnTo>
                  <a:pt x="15973571" y="57227"/>
                </a:lnTo>
                <a:lnTo>
                  <a:pt x="16014332" y="81615"/>
                </a:lnTo>
                <a:lnTo>
                  <a:pt x="16052688" y="110010"/>
                </a:lnTo>
                <a:lnTo>
                  <a:pt x="16088318" y="142279"/>
                </a:lnTo>
                <a:lnTo>
                  <a:pt x="16120588" y="177911"/>
                </a:lnTo>
                <a:lnTo>
                  <a:pt x="16148983" y="216266"/>
                </a:lnTo>
                <a:lnTo>
                  <a:pt x="16173371" y="257027"/>
                </a:lnTo>
                <a:lnTo>
                  <a:pt x="16193621" y="299876"/>
                </a:lnTo>
                <a:lnTo>
                  <a:pt x="16209601" y="344494"/>
                </a:lnTo>
                <a:lnTo>
                  <a:pt x="16221178" y="390562"/>
                </a:lnTo>
                <a:lnTo>
                  <a:pt x="16228221" y="437761"/>
                </a:lnTo>
                <a:lnTo>
                  <a:pt x="16230598" y="485774"/>
                </a:lnTo>
                <a:lnTo>
                  <a:pt x="16230598" y="955021"/>
                </a:lnTo>
                <a:lnTo>
                  <a:pt x="16228221" y="1003033"/>
                </a:lnTo>
                <a:lnTo>
                  <a:pt x="16221178" y="1050233"/>
                </a:lnTo>
                <a:lnTo>
                  <a:pt x="16209601" y="1096301"/>
                </a:lnTo>
                <a:lnTo>
                  <a:pt x="16193621" y="1140919"/>
                </a:lnTo>
                <a:lnTo>
                  <a:pt x="16173371" y="1183767"/>
                </a:lnTo>
                <a:lnTo>
                  <a:pt x="16148983" y="1224529"/>
                </a:lnTo>
                <a:lnTo>
                  <a:pt x="16120588" y="1262884"/>
                </a:lnTo>
                <a:lnTo>
                  <a:pt x="16088318" y="1298515"/>
                </a:lnTo>
                <a:lnTo>
                  <a:pt x="16052688" y="1330785"/>
                </a:lnTo>
                <a:lnTo>
                  <a:pt x="16014332" y="1359180"/>
                </a:lnTo>
                <a:lnTo>
                  <a:pt x="15973571" y="1383568"/>
                </a:lnTo>
                <a:lnTo>
                  <a:pt x="15930722" y="1403818"/>
                </a:lnTo>
                <a:lnTo>
                  <a:pt x="15886104" y="1419798"/>
                </a:lnTo>
                <a:lnTo>
                  <a:pt x="15840036" y="1431375"/>
                </a:lnTo>
                <a:lnTo>
                  <a:pt x="15792836" y="1438419"/>
                </a:lnTo>
                <a:lnTo>
                  <a:pt x="15744823" y="1440796"/>
                </a:lnTo>
                <a:close/>
              </a:path>
            </a:pathLst>
          </a:custGeom>
          <a:solidFill>
            <a:srgbClr val="BFB3A0">
              <a:alpha val="5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98880" y="5907769"/>
            <a:ext cx="708850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25" dirty="0">
                <a:solidFill>
                  <a:srgbClr val="25292F"/>
                </a:solidFill>
                <a:latin typeface="Trebuchet MS"/>
                <a:cs typeface="Trebuchet MS"/>
              </a:rPr>
              <a:t>Tools:</a:t>
            </a:r>
            <a:r>
              <a:rPr sz="2250" spc="-3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2250" spc="25" dirty="0">
                <a:solidFill>
                  <a:srgbClr val="25292F"/>
                </a:solidFill>
                <a:latin typeface="Trebuchet MS"/>
                <a:cs typeface="Trebuchet MS"/>
              </a:rPr>
              <a:t>Microsoft</a:t>
            </a:r>
            <a:r>
              <a:rPr sz="2250" spc="-3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2250" spc="100" dirty="0">
                <a:solidFill>
                  <a:srgbClr val="25292F"/>
                </a:solidFill>
                <a:latin typeface="Trebuchet MS"/>
                <a:cs typeface="Trebuchet MS"/>
              </a:rPr>
              <a:t>SQL</a:t>
            </a:r>
            <a:r>
              <a:rPr sz="2250" spc="-3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2250" spc="20" dirty="0">
                <a:solidFill>
                  <a:srgbClr val="25292F"/>
                </a:solidFill>
                <a:latin typeface="Trebuchet MS"/>
                <a:cs typeface="Trebuchet MS"/>
              </a:rPr>
              <a:t>Server,</a:t>
            </a:r>
            <a:r>
              <a:rPr sz="2250" spc="-3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2250" spc="100" dirty="0">
                <a:solidFill>
                  <a:srgbClr val="25292F"/>
                </a:solidFill>
                <a:latin typeface="Trebuchet MS"/>
                <a:cs typeface="Trebuchet MS"/>
              </a:rPr>
              <a:t>SQL</a:t>
            </a:r>
            <a:r>
              <a:rPr sz="2250" spc="-3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2250" spc="60" dirty="0">
                <a:solidFill>
                  <a:srgbClr val="25292F"/>
                </a:solidFill>
                <a:latin typeface="Trebuchet MS"/>
                <a:cs typeface="Trebuchet MS"/>
              </a:rPr>
              <a:t>Management</a:t>
            </a:r>
            <a:r>
              <a:rPr sz="2250" spc="-3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2250" spc="-15" dirty="0">
                <a:solidFill>
                  <a:srgbClr val="25292F"/>
                </a:solidFill>
                <a:latin typeface="Trebuchet MS"/>
                <a:cs typeface="Trebuchet MS"/>
              </a:rPr>
              <a:t>Studio.</a:t>
            </a:r>
            <a:endParaRPr sz="225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28700" y="7077992"/>
            <a:ext cx="16230600" cy="1440815"/>
            <a:chOff x="1028700" y="7077992"/>
            <a:chExt cx="16230600" cy="1440815"/>
          </a:xfrm>
        </p:grpSpPr>
        <p:sp>
          <p:nvSpPr>
            <p:cNvPr id="11" name="object 11"/>
            <p:cNvSpPr/>
            <p:nvPr/>
          </p:nvSpPr>
          <p:spPr>
            <a:xfrm>
              <a:off x="1028700" y="7077992"/>
              <a:ext cx="16230600" cy="1440815"/>
            </a:xfrm>
            <a:custGeom>
              <a:avLst/>
              <a:gdLst/>
              <a:ahLst/>
              <a:cxnLst/>
              <a:rect l="l" t="t" r="r" b="b"/>
              <a:pathLst>
                <a:path w="16230600" h="1440815">
                  <a:moveTo>
                    <a:pt x="15744824" y="1440796"/>
                  </a:moveTo>
                  <a:lnTo>
                    <a:pt x="485774" y="1440796"/>
                  </a:lnTo>
                  <a:lnTo>
                    <a:pt x="437762" y="1438419"/>
                  </a:lnTo>
                  <a:lnTo>
                    <a:pt x="390562" y="1431376"/>
                  </a:lnTo>
                  <a:lnTo>
                    <a:pt x="344494" y="1419798"/>
                  </a:lnTo>
                  <a:lnTo>
                    <a:pt x="299876" y="1403818"/>
                  </a:lnTo>
                  <a:lnTo>
                    <a:pt x="257028" y="1383568"/>
                  </a:lnTo>
                  <a:lnTo>
                    <a:pt x="216266" y="1359180"/>
                  </a:lnTo>
                  <a:lnTo>
                    <a:pt x="177911" y="1330785"/>
                  </a:lnTo>
                  <a:lnTo>
                    <a:pt x="142280" y="1298516"/>
                  </a:lnTo>
                  <a:lnTo>
                    <a:pt x="110010" y="1262885"/>
                  </a:lnTo>
                  <a:lnTo>
                    <a:pt x="81615" y="1224529"/>
                  </a:lnTo>
                  <a:lnTo>
                    <a:pt x="57227" y="1183768"/>
                  </a:lnTo>
                  <a:lnTo>
                    <a:pt x="36977" y="1140919"/>
                  </a:lnTo>
                  <a:lnTo>
                    <a:pt x="20997" y="1096301"/>
                  </a:lnTo>
                  <a:lnTo>
                    <a:pt x="9420" y="1050233"/>
                  </a:lnTo>
                  <a:lnTo>
                    <a:pt x="2377" y="1003034"/>
                  </a:lnTo>
                  <a:lnTo>
                    <a:pt x="0" y="955021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4" y="0"/>
                  </a:lnTo>
                  <a:lnTo>
                    <a:pt x="15744824" y="0"/>
                  </a:lnTo>
                  <a:lnTo>
                    <a:pt x="15792836" y="2377"/>
                  </a:lnTo>
                  <a:lnTo>
                    <a:pt x="15840036" y="9420"/>
                  </a:lnTo>
                  <a:lnTo>
                    <a:pt x="15886104" y="20997"/>
                  </a:lnTo>
                  <a:lnTo>
                    <a:pt x="15930722" y="36977"/>
                  </a:lnTo>
                  <a:lnTo>
                    <a:pt x="15973571" y="57227"/>
                  </a:lnTo>
                  <a:lnTo>
                    <a:pt x="16014332" y="81615"/>
                  </a:lnTo>
                  <a:lnTo>
                    <a:pt x="16052688" y="110010"/>
                  </a:lnTo>
                  <a:lnTo>
                    <a:pt x="16088318" y="142280"/>
                  </a:lnTo>
                  <a:lnTo>
                    <a:pt x="16120588" y="177911"/>
                  </a:lnTo>
                  <a:lnTo>
                    <a:pt x="16148983" y="216266"/>
                  </a:lnTo>
                  <a:lnTo>
                    <a:pt x="16173371" y="257028"/>
                  </a:lnTo>
                  <a:lnTo>
                    <a:pt x="16193621" y="299876"/>
                  </a:lnTo>
                  <a:lnTo>
                    <a:pt x="16209601" y="344494"/>
                  </a:lnTo>
                  <a:lnTo>
                    <a:pt x="16221178" y="390562"/>
                  </a:lnTo>
                  <a:lnTo>
                    <a:pt x="16228221" y="437762"/>
                  </a:lnTo>
                  <a:lnTo>
                    <a:pt x="16230598" y="485774"/>
                  </a:lnTo>
                  <a:lnTo>
                    <a:pt x="16230598" y="955021"/>
                  </a:lnTo>
                  <a:lnTo>
                    <a:pt x="16228221" y="1003034"/>
                  </a:lnTo>
                  <a:lnTo>
                    <a:pt x="16221178" y="1050233"/>
                  </a:lnTo>
                  <a:lnTo>
                    <a:pt x="16209601" y="1096301"/>
                  </a:lnTo>
                  <a:lnTo>
                    <a:pt x="16193621" y="1140919"/>
                  </a:lnTo>
                  <a:lnTo>
                    <a:pt x="16173371" y="1183768"/>
                  </a:lnTo>
                  <a:lnTo>
                    <a:pt x="16148983" y="1224529"/>
                  </a:lnTo>
                  <a:lnTo>
                    <a:pt x="16120588" y="1262885"/>
                  </a:lnTo>
                  <a:lnTo>
                    <a:pt x="16088318" y="1298516"/>
                  </a:lnTo>
                  <a:lnTo>
                    <a:pt x="16052688" y="1330785"/>
                  </a:lnTo>
                  <a:lnTo>
                    <a:pt x="16014332" y="1359180"/>
                  </a:lnTo>
                  <a:lnTo>
                    <a:pt x="15973571" y="1383568"/>
                  </a:lnTo>
                  <a:lnTo>
                    <a:pt x="15930722" y="1403818"/>
                  </a:lnTo>
                  <a:lnTo>
                    <a:pt x="15886104" y="1419798"/>
                  </a:lnTo>
                  <a:lnTo>
                    <a:pt x="15840036" y="1431376"/>
                  </a:lnTo>
                  <a:lnTo>
                    <a:pt x="15792836" y="1438419"/>
                  </a:lnTo>
                  <a:lnTo>
                    <a:pt x="15744824" y="1440796"/>
                  </a:lnTo>
                  <a:close/>
                </a:path>
              </a:pathLst>
            </a:custGeom>
            <a:solidFill>
              <a:srgbClr val="BFB3A0">
                <a:alpha val="5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9230" y="7431519"/>
              <a:ext cx="85725" cy="857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0243" y="7826806"/>
              <a:ext cx="95250" cy="9524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0243" y="8226856"/>
              <a:ext cx="95250" cy="9524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884953" y="7199782"/>
            <a:ext cx="7832725" cy="122555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250" spc="5" dirty="0">
                <a:solidFill>
                  <a:srgbClr val="25292F"/>
                </a:solidFill>
                <a:latin typeface="Trebuchet MS"/>
                <a:cs typeface="Trebuchet MS"/>
              </a:rPr>
              <a:t>Deliverables:</a:t>
            </a:r>
            <a:endParaRPr sz="2250">
              <a:latin typeface="Trebuchet MS"/>
              <a:cs typeface="Trebuchet MS"/>
            </a:endParaRPr>
          </a:p>
          <a:p>
            <a:pPr marL="498475">
              <a:lnSpc>
                <a:spcPct val="100000"/>
              </a:lnSpc>
              <a:spcBef>
                <a:spcPts val="450"/>
              </a:spcBef>
            </a:pPr>
            <a:r>
              <a:rPr sz="2250" spc="120" dirty="0">
                <a:solidFill>
                  <a:srgbClr val="25292F"/>
                </a:solidFill>
                <a:latin typeface="Trebuchet MS"/>
                <a:cs typeface="Trebuchet MS"/>
              </a:rPr>
              <a:t>A</a:t>
            </a:r>
            <a:r>
              <a:rPr sz="2250" spc="-3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2250" spc="20" dirty="0">
                <a:solidFill>
                  <a:srgbClr val="25292F"/>
                </a:solidFill>
                <a:latin typeface="Trebuchet MS"/>
                <a:cs typeface="Trebuchet MS"/>
              </a:rPr>
              <a:t>well-designed</a:t>
            </a:r>
            <a:r>
              <a:rPr sz="2250" spc="-3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2250" spc="40" dirty="0">
                <a:solidFill>
                  <a:srgbClr val="25292F"/>
                </a:solidFill>
                <a:latin typeface="Trebuchet MS"/>
                <a:cs typeface="Trebuchet MS"/>
              </a:rPr>
              <a:t>and</a:t>
            </a:r>
            <a:r>
              <a:rPr sz="2250" spc="-3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2250" dirty="0">
                <a:solidFill>
                  <a:srgbClr val="25292F"/>
                </a:solidFill>
                <a:latin typeface="Trebuchet MS"/>
                <a:cs typeface="Trebuchet MS"/>
              </a:rPr>
              <a:t>populated</a:t>
            </a:r>
            <a:r>
              <a:rPr sz="2250" spc="-3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2250" spc="95" dirty="0">
                <a:solidFill>
                  <a:srgbClr val="25292F"/>
                </a:solidFill>
                <a:latin typeface="Trebuchet MS"/>
                <a:cs typeface="Trebuchet MS"/>
              </a:rPr>
              <a:t>SQL</a:t>
            </a:r>
            <a:r>
              <a:rPr sz="2250" spc="-3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2250" dirty="0">
                <a:solidFill>
                  <a:srgbClr val="25292F"/>
                </a:solidFill>
                <a:latin typeface="Trebuchet MS"/>
                <a:cs typeface="Trebuchet MS"/>
              </a:rPr>
              <a:t>database.</a:t>
            </a:r>
            <a:endParaRPr sz="2250">
              <a:latin typeface="Trebuchet MS"/>
              <a:cs typeface="Trebuchet MS"/>
            </a:endParaRPr>
          </a:p>
          <a:p>
            <a:pPr marL="498475">
              <a:lnSpc>
                <a:spcPct val="100000"/>
              </a:lnSpc>
              <a:spcBef>
                <a:spcPts val="450"/>
              </a:spcBef>
            </a:pPr>
            <a:r>
              <a:rPr sz="2250" spc="95" dirty="0">
                <a:solidFill>
                  <a:srgbClr val="25292F"/>
                </a:solidFill>
                <a:latin typeface="Trebuchet MS"/>
                <a:cs typeface="Trebuchet MS"/>
              </a:rPr>
              <a:t>SQL</a:t>
            </a:r>
            <a:r>
              <a:rPr sz="2250" spc="-3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2250" spc="5" dirty="0">
                <a:solidFill>
                  <a:srgbClr val="25292F"/>
                </a:solidFill>
                <a:latin typeface="Trebuchet MS"/>
                <a:cs typeface="Trebuchet MS"/>
              </a:rPr>
              <a:t>queries</a:t>
            </a:r>
            <a:r>
              <a:rPr sz="2250" spc="-2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2250" spc="15" dirty="0">
                <a:solidFill>
                  <a:srgbClr val="25292F"/>
                </a:solidFill>
                <a:latin typeface="Trebuchet MS"/>
                <a:cs typeface="Trebuchet MS"/>
              </a:rPr>
              <a:t>for</a:t>
            </a:r>
            <a:r>
              <a:rPr sz="2250" spc="-2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2250" dirty="0">
                <a:solidFill>
                  <a:srgbClr val="25292F"/>
                </a:solidFill>
                <a:latin typeface="Trebuchet MS"/>
                <a:cs typeface="Trebuchet MS"/>
              </a:rPr>
              <a:t>extracting</a:t>
            </a:r>
            <a:r>
              <a:rPr sz="2250" spc="-2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2250" spc="40" dirty="0">
                <a:solidFill>
                  <a:srgbClr val="25292F"/>
                </a:solidFill>
                <a:latin typeface="Trebuchet MS"/>
                <a:cs typeface="Trebuchet MS"/>
              </a:rPr>
              <a:t>and</a:t>
            </a:r>
            <a:r>
              <a:rPr sz="2250" spc="-2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2250" spc="15" dirty="0">
                <a:solidFill>
                  <a:srgbClr val="25292F"/>
                </a:solidFill>
                <a:latin typeface="Trebuchet MS"/>
                <a:cs typeface="Trebuchet MS"/>
              </a:rPr>
              <a:t>analyzing</a:t>
            </a:r>
            <a:r>
              <a:rPr sz="2250" spc="-2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2250" spc="30" dirty="0">
                <a:solidFill>
                  <a:srgbClr val="25292F"/>
                </a:solidFill>
                <a:latin typeface="Trebuchet MS"/>
                <a:cs typeface="Trebuchet MS"/>
              </a:rPr>
              <a:t>customer</a:t>
            </a:r>
            <a:r>
              <a:rPr sz="2250" spc="-2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2250" spc="-40" dirty="0">
                <a:solidFill>
                  <a:srgbClr val="25292F"/>
                </a:solidFill>
                <a:latin typeface="Trebuchet MS"/>
                <a:cs typeface="Trebuchet MS"/>
              </a:rPr>
              <a:t>data.</a:t>
            </a:r>
            <a:endParaRPr sz="225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3798570" cy="3798570"/>
          </a:xfrm>
          <a:custGeom>
            <a:avLst/>
            <a:gdLst/>
            <a:ahLst/>
            <a:cxnLst/>
            <a:rect l="l" t="t" r="r" b="b"/>
            <a:pathLst>
              <a:path w="3798570" h="3798570">
                <a:moveTo>
                  <a:pt x="0" y="3798100"/>
                </a:moveTo>
                <a:lnTo>
                  <a:pt x="3798050" y="0"/>
                </a:lnTo>
                <a:lnTo>
                  <a:pt x="0" y="0"/>
                </a:lnTo>
                <a:lnTo>
                  <a:pt x="0" y="3798100"/>
                </a:lnTo>
                <a:close/>
              </a:path>
            </a:pathLst>
          </a:custGeom>
          <a:solidFill>
            <a:srgbClr val="BFB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774542" y="8229600"/>
            <a:ext cx="514350" cy="2057400"/>
          </a:xfrm>
          <a:custGeom>
            <a:avLst/>
            <a:gdLst/>
            <a:ahLst/>
            <a:cxnLst/>
            <a:rect l="l" t="t" r="r" b="b"/>
            <a:pathLst>
              <a:path w="514350" h="2057400">
                <a:moveTo>
                  <a:pt x="257175" y="514350"/>
                </a:moveTo>
                <a:lnTo>
                  <a:pt x="210932" y="510208"/>
                </a:lnTo>
                <a:lnTo>
                  <a:pt x="167416" y="498266"/>
                </a:lnTo>
                <a:lnTo>
                  <a:pt x="127349" y="479250"/>
                </a:lnTo>
                <a:lnTo>
                  <a:pt x="91457" y="453883"/>
                </a:lnTo>
                <a:lnTo>
                  <a:pt x="60466" y="422892"/>
                </a:lnTo>
                <a:lnTo>
                  <a:pt x="35099" y="387000"/>
                </a:lnTo>
                <a:lnTo>
                  <a:pt x="16083" y="346934"/>
                </a:lnTo>
                <a:lnTo>
                  <a:pt x="4141" y="303417"/>
                </a:lnTo>
                <a:lnTo>
                  <a:pt x="0" y="257175"/>
                </a:lnTo>
                <a:lnTo>
                  <a:pt x="4141" y="210932"/>
                </a:lnTo>
                <a:lnTo>
                  <a:pt x="16083" y="167415"/>
                </a:lnTo>
                <a:lnTo>
                  <a:pt x="35099" y="127349"/>
                </a:lnTo>
                <a:lnTo>
                  <a:pt x="60466" y="91457"/>
                </a:lnTo>
                <a:lnTo>
                  <a:pt x="91457" y="60466"/>
                </a:lnTo>
                <a:lnTo>
                  <a:pt x="127349" y="35099"/>
                </a:lnTo>
                <a:lnTo>
                  <a:pt x="167416" y="16083"/>
                </a:lnTo>
                <a:lnTo>
                  <a:pt x="210932" y="4141"/>
                </a:lnTo>
                <a:lnTo>
                  <a:pt x="257175" y="0"/>
                </a:lnTo>
                <a:lnTo>
                  <a:pt x="303417" y="4141"/>
                </a:lnTo>
                <a:lnTo>
                  <a:pt x="346933" y="16083"/>
                </a:lnTo>
                <a:lnTo>
                  <a:pt x="387000" y="35099"/>
                </a:lnTo>
                <a:lnTo>
                  <a:pt x="422892" y="60466"/>
                </a:lnTo>
                <a:lnTo>
                  <a:pt x="453883" y="91457"/>
                </a:lnTo>
                <a:lnTo>
                  <a:pt x="479250" y="127349"/>
                </a:lnTo>
                <a:lnTo>
                  <a:pt x="498266" y="167415"/>
                </a:lnTo>
                <a:lnTo>
                  <a:pt x="510208" y="210932"/>
                </a:lnTo>
                <a:lnTo>
                  <a:pt x="514350" y="257175"/>
                </a:lnTo>
                <a:lnTo>
                  <a:pt x="510208" y="303417"/>
                </a:lnTo>
                <a:lnTo>
                  <a:pt x="498266" y="346934"/>
                </a:lnTo>
                <a:lnTo>
                  <a:pt x="479250" y="387000"/>
                </a:lnTo>
                <a:lnTo>
                  <a:pt x="453883" y="422892"/>
                </a:lnTo>
                <a:lnTo>
                  <a:pt x="422892" y="453883"/>
                </a:lnTo>
                <a:lnTo>
                  <a:pt x="387000" y="479250"/>
                </a:lnTo>
                <a:lnTo>
                  <a:pt x="346933" y="498266"/>
                </a:lnTo>
                <a:lnTo>
                  <a:pt x="303417" y="510208"/>
                </a:lnTo>
                <a:lnTo>
                  <a:pt x="257175" y="514350"/>
                </a:lnTo>
                <a:close/>
              </a:path>
              <a:path w="514350" h="2057400">
                <a:moveTo>
                  <a:pt x="257175" y="1285875"/>
                </a:moveTo>
                <a:lnTo>
                  <a:pt x="210932" y="1281733"/>
                </a:lnTo>
                <a:lnTo>
                  <a:pt x="167416" y="1269791"/>
                </a:lnTo>
                <a:lnTo>
                  <a:pt x="127349" y="1250775"/>
                </a:lnTo>
                <a:lnTo>
                  <a:pt x="91457" y="1225408"/>
                </a:lnTo>
                <a:lnTo>
                  <a:pt x="60466" y="1194417"/>
                </a:lnTo>
                <a:lnTo>
                  <a:pt x="35099" y="1158525"/>
                </a:lnTo>
                <a:lnTo>
                  <a:pt x="16083" y="1118458"/>
                </a:lnTo>
                <a:lnTo>
                  <a:pt x="4141" y="1074942"/>
                </a:lnTo>
                <a:lnTo>
                  <a:pt x="0" y="1028700"/>
                </a:lnTo>
                <a:lnTo>
                  <a:pt x="4141" y="982457"/>
                </a:lnTo>
                <a:lnTo>
                  <a:pt x="16083" y="938941"/>
                </a:lnTo>
                <a:lnTo>
                  <a:pt x="35099" y="898874"/>
                </a:lnTo>
                <a:lnTo>
                  <a:pt x="60466" y="862982"/>
                </a:lnTo>
                <a:lnTo>
                  <a:pt x="91457" y="831991"/>
                </a:lnTo>
                <a:lnTo>
                  <a:pt x="127349" y="806624"/>
                </a:lnTo>
                <a:lnTo>
                  <a:pt x="167416" y="787608"/>
                </a:lnTo>
                <a:lnTo>
                  <a:pt x="210932" y="775666"/>
                </a:lnTo>
                <a:lnTo>
                  <a:pt x="257175" y="771525"/>
                </a:lnTo>
                <a:lnTo>
                  <a:pt x="303417" y="775666"/>
                </a:lnTo>
                <a:lnTo>
                  <a:pt x="346933" y="787608"/>
                </a:lnTo>
                <a:lnTo>
                  <a:pt x="387000" y="806624"/>
                </a:lnTo>
                <a:lnTo>
                  <a:pt x="422892" y="831991"/>
                </a:lnTo>
                <a:lnTo>
                  <a:pt x="453883" y="862982"/>
                </a:lnTo>
                <a:lnTo>
                  <a:pt x="479250" y="898874"/>
                </a:lnTo>
                <a:lnTo>
                  <a:pt x="498266" y="938941"/>
                </a:lnTo>
                <a:lnTo>
                  <a:pt x="510208" y="982457"/>
                </a:lnTo>
                <a:lnTo>
                  <a:pt x="514350" y="1028700"/>
                </a:lnTo>
                <a:lnTo>
                  <a:pt x="510208" y="1074942"/>
                </a:lnTo>
                <a:lnTo>
                  <a:pt x="498266" y="1118458"/>
                </a:lnTo>
                <a:lnTo>
                  <a:pt x="479250" y="1158525"/>
                </a:lnTo>
                <a:lnTo>
                  <a:pt x="453883" y="1194417"/>
                </a:lnTo>
                <a:lnTo>
                  <a:pt x="422892" y="1225408"/>
                </a:lnTo>
                <a:lnTo>
                  <a:pt x="387000" y="1250775"/>
                </a:lnTo>
                <a:lnTo>
                  <a:pt x="346933" y="1269791"/>
                </a:lnTo>
                <a:lnTo>
                  <a:pt x="303417" y="1281733"/>
                </a:lnTo>
                <a:lnTo>
                  <a:pt x="257175" y="1285875"/>
                </a:lnTo>
                <a:close/>
              </a:path>
              <a:path w="514350" h="2057400">
                <a:moveTo>
                  <a:pt x="257175" y="2057400"/>
                </a:moveTo>
                <a:lnTo>
                  <a:pt x="210932" y="2053258"/>
                </a:lnTo>
                <a:lnTo>
                  <a:pt x="167416" y="2041316"/>
                </a:lnTo>
                <a:lnTo>
                  <a:pt x="127349" y="2022300"/>
                </a:lnTo>
                <a:lnTo>
                  <a:pt x="91457" y="1996933"/>
                </a:lnTo>
                <a:lnTo>
                  <a:pt x="60466" y="1965942"/>
                </a:lnTo>
                <a:lnTo>
                  <a:pt x="35099" y="1930050"/>
                </a:lnTo>
                <a:lnTo>
                  <a:pt x="16083" y="1889984"/>
                </a:lnTo>
                <a:lnTo>
                  <a:pt x="4141" y="1846467"/>
                </a:lnTo>
                <a:lnTo>
                  <a:pt x="0" y="1800225"/>
                </a:lnTo>
                <a:lnTo>
                  <a:pt x="4141" y="1753982"/>
                </a:lnTo>
                <a:lnTo>
                  <a:pt x="16083" y="1710466"/>
                </a:lnTo>
                <a:lnTo>
                  <a:pt x="35099" y="1670399"/>
                </a:lnTo>
                <a:lnTo>
                  <a:pt x="60466" y="1634507"/>
                </a:lnTo>
                <a:lnTo>
                  <a:pt x="91457" y="1603516"/>
                </a:lnTo>
                <a:lnTo>
                  <a:pt x="127349" y="1578149"/>
                </a:lnTo>
                <a:lnTo>
                  <a:pt x="167416" y="1559133"/>
                </a:lnTo>
                <a:lnTo>
                  <a:pt x="210932" y="1547191"/>
                </a:lnTo>
                <a:lnTo>
                  <a:pt x="257175" y="1543050"/>
                </a:lnTo>
                <a:lnTo>
                  <a:pt x="303417" y="1547191"/>
                </a:lnTo>
                <a:lnTo>
                  <a:pt x="346933" y="1559133"/>
                </a:lnTo>
                <a:lnTo>
                  <a:pt x="387000" y="1578149"/>
                </a:lnTo>
                <a:lnTo>
                  <a:pt x="422892" y="1603516"/>
                </a:lnTo>
                <a:lnTo>
                  <a:pt x="453883" y="1634507"/>
                </a:lnTo>
                <a:lnTo>
                  <a:pt x="479250" y="1670399"/>
                </a:lnTo>
                <a:lnTo>
                  <a:pt x="498266" y="1710466"/>
                </a:lnTo>
                <a:lnTo>
                  <a:pt x="510208" y="1753982"/>
                </a:lnTo>
                <a:lnTo>
                  <a:pt x="514350" y="1800225"/>
                </a:lnTo>
                <a:lnTo>
                  <a:pt x="510208" y="1846467"/>
                </a:lnTo>
                <a:lnTo>
                  <a:pt x="498266" y="1889984"/>
                </a:lnTo>
                <a:lnTo>
                  <a:pt x="479250" y="1930050"/>
                </a:lnTo>
                <a:lnTo>
                  <a:pt x="453883" y="1965942"/>
                </a:lnTo>
                <a:lnTo>
                  <a:pt x="422892" y="1996933"/>
                </a:lnTo>
                <a:lnTo>
                  <a:pt x="387000" y="2022300"/>
                </a:lnTo>
                <a:lnTo>
                  <a:pt x="346933" y="2041316"/>
                </a:lnTo>
                <a:lnTo>
                  <a:pt x="303417" y="2053258"/>
                </a:lnTo>
                <a:lnTo>
                  <a:pt x="257175" y="2057400"/>
                </a:lnTo>
                <a:close/>
              </a:path>
            </a:pathLst>
          </a:custGeom>
          <a:solidFill>
            <a:srgbClr val="BFB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551131" y="9077307"/>
            <a:ext cx="2700020" cy="1210310"/>
          </a:xfrm>
          <a:custGeom>
            <a:avLst/>
            <a:gdLst/>
            <a:ahLst/>
            <a:cxnLst/>
            <a:rect l="l" t="t" r="r" b="b"/>
            <a:pathLst>
              <a:path w="2700019" h="1210309">
                <a:moveTo>
                  <a:pt x="783053" y="1209692"/>
                </a:moveTo>
                <a:lnTo>
                  <a:pt x="0" y="1209692"/>
                </a:lnTo>
                <a:lnTo>
                  <a:pt x="5414" y="1165958"/>
                </a:lnTo>
                <a:lnTo>
                  <a:pt x="12882" y="1119153"/>
                </a:lnTo>
                <a:lnTo>
                  <a:pt x="21931" y="1072894"/>
                </a:lnTo>
                <a:lnTo>
                  <a:pt x="32531" y="1027210"/>
                </a:lnTo>
                <a:lnTo>
                  <a:pt x="44655" y="982128"/>
                </a:lnTo>
                <a:lnTo>
                  <a:pt x="58274" y="937678"/>
                </a:lnTo>
                <a:lnTo>
                  <a:pt x="73358" y="893889"/>
                </a:lnTo>
                <a:lnTo>
                  <a:pt x="89879" y="850789"/>
                </a:lnTo>
                <a:lnTo>
                  <a:pt x="107809" y="808407"/>
                </a:lnTo>
                <a:lnTo>
                  <a:pt x="127117" y="766772"/>
                </a:lnTo>
                <a:lnTo>
                  <a:pt x="147777" y="725913"/>
                </a:lnTo>
                <a:lnTo>
                  <a:pt x="169759" y="685858"/>
                </a:lnTo>
                <a:lnTo>
                  <a:pt x="193033" y="646636"/>
                </a:lnTo>
                <a:lnTo>
                  <a:pt x="217572" y="608276"/>
                </a:lnTo>
                <a:lnTo>
                  <a:pt x="243347" y="570807"/>
                </a:lnTo>
                <a:lnTo>
                  <a:pt x="270329" y="534256"/>
                </a:lnTo>
                <a:lnTo>
                  <a:pt x="298489" y="498654"/>
                </a:lnTo>
                <a:lnTo>
                  <a:pt x="327798" y="464029"/>
                </a:lnTo>
                <a:lnTo>
                  <a:pt x="358228" y="430410"/>
                </a:lnTo>
                <a:lnTo>
                  <a:pt x="389750" y="397825"/>
                </a:lnTo>
                <a:lnTo>
                  <a:pt x="422335" y="366303"/>
                </a:lnTo>
                <a:lnTo>
                  <a:pt x="455954" y="335873"/>
                </a:lnTo>
                <a:lnTo>
                  <a:pt x="490580" y="306564"/>
                </a:lnTo>
                <a:lnTo>
                  <a:pt x="526181" y="278404"/>
                </a:lnTo>
                <a:lnTo>
                  <a:pt x="562732" y="251422"/>
                </a:lnTo>
                <a:lnTo>
                  <a:pt x="600201" y="225647"/>
                </a:lnTo>
                <a:lnTo>
                  <a:pt x="638561" y="201108"/>
                </a:lnTo>
                <a:lnTo>
                  <a:pt x="677783" y="177834"/>
                </a:lnTo>
                <a:lnTo>
                  <a:pt x="717838" y="155852"/>
                </a:lnTo>
                <a:lnTo>
                  <a:pt x="758697" y="135192"/>
                </a:lnTo>
                <a:lnTo>
                  <a:pt x="800332" y="115884"/>
                </a:lnTo>
                <a:lnTo>
                  <a:pt x="842714" y="97954"/>
                </a:lnTo>
                <a:lnTo>
                  <a:pt x="885814" y="81433"/>
                </a:lnTo>
                <a:lnTo>
                  <a:pt x="929603" y="66349"/>
                </a:lnTo>
                <a:lnTo>
                  <a:pt x="974053" y="52730"/>
                </a:lnTo>
                <a:lnTo>
                  <a:pt x="1019135" y="40606"/>
                </a:lnTo>
                <a:lnTo>
                  <a:pt x="1064819" y="30006"/>
                </a:lnTo>
                <a:lnTo>
                  <a:pt x="1111078" y="20957"/>
                </a:lnTo>
                <a:lnTo>
                  <a:pt x="1157883" y="13489"/>
                </a:lnTo>
                <a:lnTo>
                  <a:pt x="1205204" y="7630"/>
                </a:lnTo>
                <a:lnTo>
                  <a:pt x="1253013" y="3410"/>
                </a:lnTo>
                <a:lnTo>
                  <a:pt x="1301282" y="857"/>
                </a:lnTo>
                <a:lnTo>
                  <a:pt x="1349975" y="0"/>
                </a:lnTo>
                <a:lnTo>
                  <a:pt x="1398680" y="857"/>
                </a:lnTo>
                <a:lnTo>
                  <a:pt x="1446949" y="3410"/>
                </a:lnTo>
                <a:lnTo>
                  <a:pt x="1494758" y="7630"/>
                </a:lnTo>
                <a:lnTo>
                  <a:pt x="1542079" y="13489"/>
                </a:lnTo>
                <a:lnTo>
                  <a:pt x="1588884" y="20957"/>
                </a:lnTo>
                <a:lnTo>
                  <a:pt x="1635143" y="30006"/>
                </a:lnTo>
                <a:lnTo>
                  <a:pt x="1680828" y="40606"/>
                </a:lnTo>
                <a:lnTo>
                  <a:pt x="1725909" y="52730"/>
                </a:lnTo>
                <a:lnTo>
                  <a:pt x="1770359" y="66349"/>
                </a:lnTo>
                <a:lnTo>
                  <a:pt x="1814148" y="81433"/>
                </a:lnTo>
                <a:lnTo>
                  <a:pt x="1857248" y="97954"/>
                </a:lnTo>
                <a:lnTo>
                  <a:pt x="1899630" y="115884"/>
                </a:lnTo>
                <a:lnTo>
                  <a:pt x="1941265" y="135192"/>
                </a:lnTo>
                <a:lnTo>
                  <a:pt x="1982124" y="155852"/>
                </a:lnTo>
                <a:lnTo>
                  <a:pt x="2022179" y="177834"/>
                </a:lnTo>
                <a:lnTo>
                  <a:pt x="2061401" y="201108"/>
                </a:lnTo>
                <a:lnTo>
                  <a:pt x="2099761" y="225647"/>
                </a:lnTo>
                <a:lnTo>
                  <a:pt x="2137231" y="251422"/>
                </a:lnTo>
                <a:lnTo>
                  <a:pt x="2173781" y="278404"/>
                </a:lnTo>
                <a:lnTo>
                  <a:pt x="2209383" y="306564"/>
                </a:lnTo>
                <a:lnTo>
                  <a:pt x="2244008" y="335873"/>
                </a:lnTo>
                <a:lnTo>
                  <a:pt x="2277627" y="366303"/>
                </a:lnTo>
                <a:lnTo>
                  <a:pt x="2310212" y="397825"/>
                </a:lnTo>
                <a:lnTo>
                  <a:pt x="2341734" y="430410"/>
                </a:lnTo>
                <a:lnTo>
                  <a:pt x="2372164" y="464029"/>
                </a:lnTo>
                <a:lnTo>
                  <a:pt x="2401473" y="498654"/>
                </a:lnTo>
                <a:lnTo>
                  <a:pt x="2429633" y="534256"/>
                </a:lnTo>
                <a:lnTo>
                  <a:pt x="2456615" y="570807"/>
                </a:lnTo>
                <a:lnTo>
                  <a:pt x="2482390" y="608276"/>
                </a:lnTo>
                <a:lnTo>
                  <a:pt x="2506929" y="646636"/>
                </a:lnTo>
                <a:lnTo>
                  <a:pt x="2530204" y="685858"/>
                </a:lnTo>
                <a:lnTo>
                  <a:pt x="2552185" y="725913"/>
                </a:lnTo>
                <a:lnTo>
                  <a:pt x="2572845" y="766772"/>
                </a:lnTo>
                <a:lnTo>
                  <a:pt x="2576381" y="774397"/>
                </a:lnTo>
                <a:lnTo>
                  <a:pt x="1349981" y="774397"/>
                </a:lnTo>
                <a:lnTo>
                  <a:pt x="1301989" y="776330"/>
                </a:lnTo>
                <a:lnTo>
                  <a:pt x="1255062" y="782029"/>
                </a:lnTo>
                <a:lnTo>
                  <a:pt x="1209350" y="791344"/>
                </a:lnTo>
                <a:lnTo>
                  <a:pt x="1165002" y="804126"/>
                </a:lnTo>
                <a:lnTo>
                  <a:pt x="1122168" y="820225"/>
                </a:lnTo>
                <a:lnTo>
                  <a:pt x="1080998" y="839492"/>
                </a:lnTo>
                <a:lnTo>
                  <a:pt x="1041640" y="861777"/>
                </a:lnTo>
                <a:lnTo>
                  <a:pt x="1004246" y="886930"/>
                </a:lnTo>
                <a:lnTo>
                  <a:pt x="968963" y="914802"/>
                </a:lnTo>
                <a:lnTo>
                  <a:pt x="935943" y="945244"/>
                </a:lnTo>
                <a:lnTo>
                  <a:pt x="905334" y="978105"/>
                </a:lnTo>
                <a:lnTo>
                  <a:pt x="877286" y="1013236"/>
                </a:lnTo>
                <a:lnTo>
                  <a:pt x="851949" y="1050488"/>
                </a:lnTo>
                <a:lnTo>
                  <a:pt x="829472" y="1089710"/>
                </a:lnTo>
                <a:lnTo>
                  <a:pt x="810004" y="1130754"/>
                </a:lnTo>
                <a:lnTo>
                  <a:pt x="793697" y="1173469"/>
                </a:lnTo>
                <a:lnTo>
                  <a:pt x="783053" y="1209692"/>
                </a:lnTo>
                <a:close/>
              </a:path>
              <a:path w="2700019" h="1210309">
                <a:moveTo>
                  <a:pt x="2699963" y="1209692"/>
                </a:moveTo>
                <a:lnTo>
                  <a:pt x="1917417" y="1209692"/>
                </a:lnTo>
                <a:lnTo>
                  <a:pt x="1906754" y="1173469"/>
                </a:lnTo>
                <a:lnTo>
                  <a:pt x="1890418" y="1130754"/>
                </a:lnTo>
                <a:lnTo>
                  <a:pt x="1870918" y="1089710"/>
                </a:lnTo>
                <a:lnTo>
                  <a:pt x="1848405" y="1050488"/>
                </a:lnTo>
                <a:lnTo>
                  <a:pt x="1823030" y="1013236"/>
                </a:lnTo>
                <a:lnTo>
                  <a:pt x="1794942" y="978105"/>
                </a:lnTo>
                <a:lnTo>
                  <a:pt x="1764292" y="945244"/>
                </a:lnTo>
                <a:lnTo>
                  <a:pt x="1731231" y="914802"/>
                </a:lnTo>
                <a:lnTo>
                  <a:pt x="1695908" y="886930"/>
                </a:lnTo>
                <a:lnTo>
                  <a:pt x="1658475" y="861777"/>
                </a:lnTo>
                <a:lnTo>
                  <a:pt x="1619082" y="839492"/>
                </a:lnTo>
                <a:lnTo>
                  <a:pt x="1577879" y="820225"/>
                </a:lnTo>
                <a:lnTo>
                  <a:pt x="1535017" y="804126"/>
                </a:lnTo>
                <a:lnTo>
                  <a:pt x="1490645" y="791344"/>
                </a:lnTo>
                <a:lnTo>
                  <a:pt x="1444915" y="782029"/>
                </a:lnTo>
                <a:lnTo>
                  <a:pt x="1397977" y="776330"/>
                </a:lnTo>
                <a:lnTo>
                  <a:pt x="1349981" y="774397"/>
                </a:lnTo>
                <a:lnTo>
                  <a:pt x="2576381" y="774397"/>
                </a:lnTo>
                <a:lnTo>
                  <a:pt x="2610083" y="850789"/>
                </a:lnTo>
                <a:lnTo>
                  <a:pt x="2626604" y="893889"/>
                </a:lnTo>
                <a:lnTo>
                  <a:pt x="2641688" y="937678"/>
                </a:lnTo>
                <a:lnTo>
                  <a:pt x="2655307" y="982128"/>
                </a:lnTo>
                <a:lnTo>
                  <a:pt x="2667431" y="1027210"/>
                </a:lnTo>
                <a:lnTo>
                  <a:pt x="2678031" y="1072894"/>
                </a:lnTo>
                <a:lnTo>
                  <a:pt x="2687080" y="1119153"/>
                </a:lnTo>
                <a:lnTo>
                  <a:pt x="2694548" y="1165958"/>
                </a:lnTo>
                <a:lnTo>
                  <a:pt x="2699963" y="1209692"/>
                </a:lnTo>
                <a:close/>
              </a:path>
            </a:pathLst>
          </a:custGeom>
          <a:solidFill>
            <a:srgbClr val="6A838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8654" y="1601131"/>
            <a:ext cx="9034780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240" dirty="0">
                <a:solidFill>
                  <a:srgbClr val="25292F"/>
                </a:solidFill>
              </a:rPr>
              <a:t>WEEK</a:t>
            </a:r>
            <a:r>
              <a:rPr sz="4100" spc="-114" dirty="0">
                <a:solidFill>
                  <a:srgbClr val="25292F"/>
                </a:solidFill>
              </a:rPr>
              <a:t> </a:t>
            </a:r>
            <a:r>
              <a:rPr sz="4100" spc="140" dirty="0">
                <a:solidFill>
                  <a:srgbClr val="25292F"/>
                </a:solidFill>
              </a:rPr>
              <a:t>2:</a:t>
            </a:r>
            <a:r>
              <a:rPr sz="4100" spc="-110" dirty="0">
                <a:solidFill>
                  <a:srgbClr val="25292F"/>
                </a:solidFill>
              </a:rPr>
              <a:t> </a:t>
            </a:r>
            <a:r>
              <a:rPr sz="4100" spc="160" dirty="0">
                <a:solidFill>
                  <a:srgbClr val="25292F"/>
                </a:solidFill>
              </a:rPr>
              <a:t>DATA</a:t>
            </a:r>
            <a:r>
              <a:rPr sz="4100" spc="-114" dirty="0">
                <a:solidFill>
                  <a:srgbClr val="25292F"/>
                </a:solidFill>
              </a:rPr>
              <a:t> </a:t>
            </a:r>
            <a:r>
              <a:rPr sz="4100" spc="215" dirty="0">
                <a:solidFill>
                  <a:srgbClr val="25292F"/>
                </a:solidFill>
              </a:rPr>
              <a:t>WAREHOUSING</a:t>
            </a:r>
            <a:r>
              <a:rPr sz="4100" spc="-110" dirty="0">
                <a:solidFill>
                  <a:srgbClr val="25292F"/>
                </a:solidFill>
              </a:rPr>
              <a:t> </a:t>
            </a:r>
            <a:r>
              <a:rPr sz="4100" spc="245" dirty="0">
                <a:solidFill>
                  <a:srgbClr val="25292F"/>
                </a:solidFill>
              </a:rPr>
              <a:t>AND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5997477" y="2010706"/>
            <a:ext cx="6293485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b="1" spc="165" dirty="0">
                <a:solidFill>
                  <a:srgbClr val="25292F"/>
                </a:solidFill>
                <a:latin typeface="Trebuchet MS"/>
                <a:cs typeface="Trebuchet MS"/>
              </a:rPr>
              <a:t>PYTHON</a:t>
            </a:r>
            <a:r>
              <a:rPr sz="4100" b="1" spc="-14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4100" b="1" spc="260" dirty="0">
                <a:solidFill>
                  <a:srgbClr val="25292F"/>
                </a:solidFill>
                <a:latin typeface="Trebuchet MS"/>
                <a:cs typeface="Trebuchet MS"/>
              </a:rPr>
              <a:t>PROGRAMMING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28700" y="3702703"/>
            <a:ext cx="16230600" cy="1440815"/>
            <a:chOff x="1028700" y="3702703"/>
            <a:chExt cx="16230600" cy="1440815"/>
          </a:xfrm>
        </p:grpSpPr>
        <p:sp>
          <p:nvSpPr>
            <p:cNvPr id="5" name="object 5"/>
            <p:cNvSpPr/>
            <p:nvPr/>
          </p:nvSpPr>
          <p:spPr>
            <a:xfrm>
              <a:off x="1028700" y="3702703"/>
              <a:ext cx="16230600" cy="1440815"/>
            </a:xfrm>
            <a:custGeom>
              <a:avLst/>
              <a:gdLst/>
              <a:ahLst/>
              <a:cxnLst/>
              <a:rect l="l" t="t" r="r" b="b"/>
              <a:pathLst>
                <a:path w="16230600" h="1440814">
                  <a:moveTo>
                    <a:pt x="15744827" y="1440796"/>
                  </a:moveTo>
                  <a:lnTo>
                    <a:pt x="485771" y="1440796"/>
                  </a:lnTo>
                  <a:lnTo>
                    <a:pt x="437762" y="1438419"/>
                  </a:lnTo>
                  <a:lnTo>
                    <a:pt x="390562" y="1431376"/>
                  </a:lnTo>
                  <a:lnTo>
                    <a:pt x="344494" y="1419798"/>
                  </a:lnTo>
                  <a:lnTo>
                    <a:pt x="299876" y="1403818"/>
                  </a:lnTo>
                  <a:lnTo>
                    <a:pt x="257028" y="1383568"/>
                  </a:lnTo>
                  <a:lnTo>
                    <a:pt x="216266" y="1359180"/>
                  </a:lnTo>
                  <a:lnTo>
                    <a:pt x="177911" y="1330785"/>
                  </a:lnTo>
                  <a:lnTo>
                    <a:pt x="142280" y="1298516"/>
                  </a:lnTo>
                  <a:lnTo>
                    <a:pt x="110010" y="1262885"/>
                  </a:lnTo>
                  <a:lnTo>
                    <a:pt x="81615" y="1224529"/>
                  </a:lnTo>
                  <a:lnTo>
                    <a:pt x="57227" y="1183768"/>
                  </a:lnTo>
                  <a:lnTo>
                    <a:pt x="36977" y="1140919"/>
                  </a:lnTo>
                  <a:lnTo>
                    <a:pt x="20997" y="1096301"/>
                  </a:lnTo>
                  <a:lnTo>
                    <a:pt x="9420" y="1050233"/>
                  </a:lnTo>
                  <a:lnTo>
                    <a:pt x="2377" y="1003034"/>
                  </a:lnTo>
                  <a:lnTo>
                    <a:pt x="0" y="955021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4" y="0"/>
                  </a:lnTo>
                  <a:lnTo>
                    <a:pt x="15744823" y="0"/>
                  </a:lnTo>
                  <a:lnTo>
                    <a:pt x="15792836" y="2377"/>
                  </a:lnTo>
                  <a:lnTo>
                    <a:pt x="15840036" y="9420"/>
                  </a:lnTo>
                  <a:lnTo>
                    <a:pt x="15886104" y="20997"/>
                  </a:lnTo>
                  <a:lnTo>
                    <a:pt x="15930722" y="36977"/>
                  </a:lnTo>
                  <a:lnTo>
                    <a:pt x="15973571" y="57227"/>
                  </a:lnTo>
                  <a:lnTo>
                    <a:pt x="16014332" y="81615"/>
                  </a:lnTo>
                  <a:lnTo>
                    <a:pt x="16052688" y="110010"/>
                  </a:lnTo>
                  <a:lnTo>
                    <a:pt x="16088318" y="142280"/>
                  </a:lnTo>
                  <a:lnTo>
                    <a:pt x="16120588" y="177911"/>
                  </a:lnTo>
                  <a:lnTo>
                    <a:pt x="16148983" y="216266"/>
                  </a:lnTo>
                  <a:lnTo>
                    <a:pt x="16173371" y="257028"/>
                  </a:lnTo>
                  <a:lnTo>
                    <a:pt x="16193621" y="299876"/>
                  </a:lnTo>
                  <a:lnTo>
                    <a:pt x="16209601" y="344494"/>
                  </a:lnTo>
                  <a:lnTo>
                    <a:pt x="16221178" y="390562"/>
                  </a:lnTo>
                  <a:lnTo>
                    <a:pt x="16228221" y="437762"/>
                  </a:lnTo>
                  <a:lnTo>
                    <a:pt x="16230598" y="485774"/>
                  </a:lnTo>
                  <a:lnTo>
                    <a:pt x="16230598" y="955021"/>
                  </a:lnTo>
                  <a:lnTo>
                    <a:pt x="16228221" y="1003034"/>
                  </a:lnTo>
                  <a:lnTo>
                    <a:pt x="16221178" y="1050233"/>
                  </a:lnTo>
                  <a:lnTo>
                    <a:pt x="16209601" y="1096301"/>
                  </a:lnTo>
                  <a:lnTo>
                    <a:pt x="16193621" y="1140919"/>
                  </a:lnTo>
                  <a:lnTo>
                    <a:pt x="16173371" y="1183768"/>
                  </a:lnTo>
                  <a:lnTo>
                    <a:pt x="16148983" y="1224529"/>
                  </a:lnTo>
                  <a:lnTo>
                    <a:pt x="16120588" y="1262885"/>
                  </a:lnTo>
                  <a:lnTo>
                    <a:pt x="16088318" y="1298516"/>
                  </a:lnTo>
                  <a:lnTo>
                    <a:pt x="16052688" y="1330785"/>
                  </a:lnTo>
                  <a:lnTo>
                    <a:pt x="16014332" y="1359180"/>
                  </a:lnTo>
                  <a:lnTo>
                    <a:pt x="15973571" y="1383568"/>
                  </a:lnTo>
                  <a:lnTo>
                    <a:pt x="15930722" y="1403818"/>
                  </a:lnTo>
                  <a:lnTo>
                    <a:pt x="15886104" y="1419798"/>
                  </a:lnTo>
                  <a:lnTo>
                    <a:pt x="15840036" y="1431376"/>
                  </a:lnTo>
                  <a:lnTo>
                    <a:pt x="15792836" y="1438419"/>
                  </a:lnTo>
                  <a:lnTo>
                    <a:pt x="15744827" y="1440796"/>
                  </a:lnTo>
                  <a:close/>
                </a:path>
              </a:pathLst>
            </a:custGeom>
            <a:solidFill>
              <a:srgbClr val="BFB3A0">
                <a:alpha val="5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1605" y="3820384"/>
              <a:ext cx="85725" cy="857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1605" y="4172809"/>
              <a:ext cx="85725" cy="857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1605" y="4525234"/>
              <a:ext cx="85725" cy="857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1605" y="4877659"/>
              <a:ext cx="85725" cy="8572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827059" y="3629471"/>
            <a:ext cx="9738995" cy="14351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950" spc="65" dirty="0">
                <a:solidFill>
                  <a:srgbClr val="25292F"/>
                </a:solidFill>
                <a:latin typeface="Trebuchet MS"/>
                <a:cs typeface="Trebuchet MS"/>
              </a:rPr>
              <a:t>Tasks:</a:t>
            </a:r>
            <a:endParaRPr sz="1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950" spc="15" dirty="0">
                <a:solidFill>
                  <a:srgbClr val="25292F"/>
                </a:solidFill>
                <a:latin typeface="Trebuchet MS"/>
                <a:cs typeface="Trebuchet MS"/>
              </a:rPr>
              <a:t>Implement</a:t>
            </a:r>
            <a:r>
              <a:rPr sz="1950" spc="-2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70" dirty="0">
                <a:solidFill>
                  <a:srgbClr val="25292F"/>
                </a:solidFill>
                <a:latin typeface="Trebuchet MS"/>
                <a:cs typeface="Trebuchet MS"/>
              </a:rPr>
              <a:t>a</a:t>
            </a:r>
            <a:r>
              <a:rPr sz="1950" spc="-2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100" dirty="0">
                <a:solidFill>
                  <a:srgbClr val="25292F"/>
                </a:solidFill>
                <a:latin typeface="Trebuchet MS"/>
                <a:cs typeface="Trebuchet MS"/>
              </a:rPr>
              <a:t>SQL</a:t>
            </a:r>
            <a:r>
              <a:rPr sz="1950" spc="-2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50" dirty="0">
                <a:solidFill>
                  <a:srgbClr val="25292F"/>
                </a:solidFill>
                <a:latin typeface="Trebuchet MS"/>
                <a:cs typeface="Trebuchet MS"/>
              </a:rPr>
              <a:t>Data</a:t>
            </a:r>
            <a:r>
              <a:rPr sz="1950" spc="-2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45" dirty="0">
                <a:solidFill>
                  <a:srgbClr val="25292F"/>
                </a:solidFill>
                <a:latin typeface="Trebuchet MS"/>
                <a:cs typeface="Trebuchet MS"/>
              </a:rPr>
              <a:t>Warehouse.</a:t>
            </a:r>
            <a:endParaRPr sz="1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950" spc="55" dirty="0">
                <a:solidFill>
                  <a:srgbClr val="25292F"/>
                </a:solidFill>
                <a:latin typeface="Trebuchet MS"/>
                <a:cs typeface="Trebuchet MS"/>
              </a:rPr>
              <a:t>Load</a:t>
            </a:r>
            <a:r>
              <a:rPr sz="1950" spc="-2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55" dirty="0">
                <a:solidFill>
                  <a:srgbClr val="25292F"/>
                </a:solidFill>
                <a:latin typeface="Trebuchet MS"/>
                <a:cs typeface="Trebuchet MS"/>
              </a:rPr>
              <a:t>and</a:t>
            </a:r>
            <a:r>
              <a:rPr sz="1950" spc="-2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25292F"/>
                </a:solidFill>
                <a:latin typeface="Trebuchet MS"/>
                <a:cs typeface="Trebuchet MS"/>
              </a:rPr>
              <a:t>integrate</a:t>
            </a:r>
            <a:r>
              <a:rPr sz="1950" spc="-2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30" dirty="0">
                <a:solidFill>
                  <a:srgbClr val="25292F"/>
                </a:solidFill>
                <a:latin typeface="Trebuchet MS"/>
                <a:cs typeface="Trebuchet MS"/>
              </a:rPr>
              <a:t>data</a:t>
            </a:r>
            <a:r>
              <a:rPr sz="1950" spc="-2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50" dirty="0">
                <a:solidFill>
                  <a:srgbClr val="25292F"/>
                </a:solidFill>
                <a:latin typeface="Trebuchet MS"/>
                <a:cs typeface="Trebuchet MS"/>
              </a:rPr>
              <a:t>from</a:t>
            </a:r>
            <a:r>
              <a:rPr sz="1950" spc="-2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-15" dirty="0">
                <a:solidFill>
                  <a:srgbClr val="25292F"/>
                </a:solidFill>
                <a:latin typeface="Trebuchet MS"/>
                <a:cs typeface="Trebuchet MS"/>
              </a:rPr>
              <a:t>multiple</a:t>
            </a:r>
            <a:r>
              <a:rPr sz="1950" spc="-2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20" dirty="0">
                <a:solidFill>
                  <a:srgbClr val="25292F"/>
                </a:solidFill>
                <a:latin typeface="Trebuchet MS"/>
                <a:cs typeface="Trebuchet MS"/>
              </a:rPr>
              <a:t>sources.</a:t>
            </a:r>
            <a:endParaRPr sz="1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950" spc="60" dirty="0">
                <a:solidFill>
                  <a:srgbClr val="25292F"/>
                </a:solidFill>
                <a:latin typeface="Trebuchet MS"/>
                <a:cs typeface="Trebuchet MS"/>
              </a:rPr>
              <a:t>Python</a:t>
            </a:r>
            <a:r>
              <a:rPr sz="1950" spc="-1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15" dirty="0">
                <a:solidFill>
                  <a:srgbClr val="25292F"/>
                </a:solidFill>
                <a:latin typeface="Trebuchet MS"/>
                <a:cs typeface="Trebuchet MS"/>
              </a:rPr>
              <a:t>scripts</a:t>
            </a:r>
            <a:r>
              <a:rPr sz="1950" spc="-1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25" dirty="0">
                <a:solidFill>
                  <a:srgbClr val="25292F"/>
                </a:solidFill>
                <a:latin typeface="Trebuchet MS"/>
                <a:cs typeface="Trebuchet MS"/>
              </a:rPr>
              <a:t>for</a:t>
            </a:r>
            <a:r>
              <a:rPr sz="1950" spc="-1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5" dirty="0">
                <a:solidFill>
                  <a:srgbClr val="25292F"/>
                </a:solidFill>
                <a:latin typeface="Trebuchet MS"/>
                <a:cs typeface="Trebuchet MS"/>
              </a:rPr>
              <a:t>interacting</a:t>
            </a:r>
            <a:r>
              <a:rPr sz="1950" spc="-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25292F"/>
                </a:solidFill>
                <a:latin typeface="Trebuchet MS"/>
                <a:cs typeface="Trebuchet MS"/>
              </a:rPr>
              <a:t>with</a:t>
            </a:r>
            <a:r>
              <a:rPr sz="1950" spc="-1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25292F"/>
                </a:solidFill>
                <a:latin typeface="Trebuchet MS"/>
                <a:cs typeface="Trebuchet MS"/>
              </a:rPr>
              <a:t>the</a:t>
            </a:r>
            <a:r>
              <a:rPr sz="1950" spc="-1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100" dirty="0">
                <a:solidFill>
                  <a:srgbClr val="25292F"/>
                </a:solidFill>
                <a:latin typeface="Trebuchet MS"/>
                <a:cs typeface="Trebuchet MS"/>
              </a:rPr>
              <a:t>SQL</a:t>
            </a:r>
            <a:r>
              <a:rPr sz="1950" spc="-1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40" dirty="0">
                <a:solidFill>
                  <a:srgbClr val="25292F"/>
                </a:solidFill>
                <a:latin typeface="Trebuchet MS"/>
                <a:cs typeface="Trebuchet MS"/>
              </a:rPr>
              <a:t>database</a:t>
            </a:r>
            <a:r>
              <a:rPr sz="1950" spc="-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55" dirty="0">
                <a:solidFill>
                  <a:srgbClr val="25292F"/>
                </a:solidFill>
                <a:latin typeface="Trebuchet MS"/>
                <a:cs typeface="Trebuchet MS"/>
              </a:rPr>
              <a:t>and</a:t>
            </a:r>
            <a:r>
              <a:rPr sz="1950" spc="-1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25" dirty="0">
                <a:solidFill>
                  <a:srgbClr val="25292F"/>
                </a:solidFill>
                <a:latin typeface="Trebuchet MS"/>
                <a:cs typeface="Trebuchet MS"/>
              </a:rPr>
              <a:t>preparing</a:t>
            </a:r>
            <a:r>
              <a:rPr sz="1950" spc="-1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30" dirty="0">
                <a:solidFill>
                  <a:srgbClr val="25292F"/>
                </a:solidFill>
                <a:latin typeface="Trebuchet MS"/>
                <a:cs typeface="Trebuchet MS"/>
              </a:rPr>
              <a:t>data</a:t>
            </a:r>
            <a:r>
              <a:rPr sz="1950" spc="-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25" dirty="0">
                <a:solidFill>
                  <a:srgbClr val="25292F"/>
                </a:solidFill>
                <a:latin typeface="Trebuchet MS"/>
                <a:cs typeface="Trebuchet MS"/>
              </a:rPr>
              <a:t>for</a:t>
            </a:r>
            <a:r>
              <a:rPr sz="1950" spc="-1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25292F"/>
                </a:solidFill>
                <a:latin typeface="Trebuchet MS"/>
                <a:cs typeface="Trebuchet MS"/>
              </a:rPr>
              <a:t>analysis.</a:t>
            </a:r>
            <a:endParaRPr sz="195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28700" y="5390348"/>
            <a:ext cx="16230600" cy="1440815"/>
            <a:chOff x="1028700" y="5390348"/>
            <a:chExt cx="16230600" cy="1440815"/>
          </a:xfrm>
        </p:grpSpPr>
        <p:sp>
          <p:nvSpPr>
            <p:cNvPr id="12" name="object 12"/>
            <p:cNvSpPr/>
            <p:nvPr/>
          </p:nvSpPr>
          <p:spPr>
            <a:xfrm>
              <a:off x="1028700" y="5390348"/>
              <a:ext cx="16230600" cy="1440815"/>
            </a:xfrm>
            <a:custGeom>
              <a:avLst/>
              <a:gdLst/>
              <a:ahLst/>
              <a:cxnLst/>
              <a:rect l="l" t="t" r="r" b="b"/>
              <a:pathLst>
                <a:path w="16230600" h="1440815">
                  <a:moveTo>
                    <a:pt x="15744823" y="1440796"/>
                  </a:moveTo>
                  <a:lnTo>
                    <a:pt x="485774" y="1440796"/>
                  </a:lnTo>
                  <a:lnTo>
                    <a:pt x="437762" y="1438419"/>
                  </a:lnTo>
                  <a:lnTo>
                    <a:pt x="390562" y="1431375"/>
                  </a:lnTo>
                  <a:lnTo>
                    <a:pt x="344494" y="1419798"/>
                  </a:lnTo>
                  <a:lnTo>
                    <a:pt x="299876" y="1403818"/>
                  </a:lnTo>
                  <a:lnTo>
                    <a:pt x="257028" y="1383568"/>
                  </a:lnTo>
                  <a:lnTo>
                    <a:pt x="216266" y="1359180"/>
                  </a:lnTo>
                  <a:lnTo>
                    <a:pt x="177911" y="1330785"/>
                  </a:lnTo>
                  <a:lnTo>
                    <a:pt x="142280" y="1298515"/>
                  </a:lnTo>
                  <a:lnTo>
                    <a:pt x="110010" y="1262884"/>
                  </a:lnTo>
                  <a:lnTo>
                    <a:pt x="81615" y="1224529"/>
                  </a:lnTo>
                  <a:lnTo>
                    <a:pt x="57227" y="1183767"/>
                  </a:lnTo>
                  <a:lnTo>
                    <a:pt x="36977" y="1140919"/>
                  </a:lnTo>
                  <a:lnTo>
                    <a:pt x="20997" y="1096301"/>
                  </a:lnTo>
                  <a:lnTo>
                    <a:pt x="9420" y="1050233"/>
                  </a:lnTo>
                  <a:lnTo>
                    <a:pt x="2377" y="1003033"/>
                  </a:lnTo>
                  <a:lnTo>
                    <a:pt x="0" y="955021"/>
                  </a:lnTo>
                  <a:lnTo>
                    <a:pt x="0" y="485774"/>
                  </a:lnTo>
                  <a:lnTo>
                    <a:pt x="2377" y="437761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7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79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6"/>
                  </a:lnTo>
                  <a:lnTo>
                    <a:pt x="485769" y="0"/>
                  </a:lnTo>
                  <a:lnTo>
                    <a:pt x="15744828" y="0"/>
                  </a:lnTo>
                  <a:lnTo>
                    <a:pt x="15792836" y="2376"/>
                  </a:lnTo>
                  <a:lnTo>
                    <a:pt x="15840036" y="9420"/>
                  </a:lnTo>
                  <a:lnTo>
                    <a:pt x="15886104" y="20997"/>
                  </a:lnTo>
                  <a:lnTo>
                    <a:pt x="15930722" y="36977"/>
                  </a:lnTo>
                  <a:lnTo>
                    <a:pt x="15973571" y="57227"/>
                  </a:lnTo>
                  <a:lnTo>
                    <a:pt x="16014332" y="81615"/>
                  </a:lnTo>
                  <a:lnTo>
                    <a:pt x="16052688" y="110010"/>
                  </a:lnTo>
                  <a:lnTo>
                    <a:pt x="16088318" y="142279"/>
                  </a:lnTo>
                  <a:lnTo>
                    <a:pt x="16120588" y="177911"/>
                  </a:lnTo>
                  <a:lnTo>
                    <a:pt x="16148983" y="216266"/>
                  </a:lnTo>
                  <a:lnTo>
                    <a:pt x="16173371" y="257027"/>
                  </a:lnTo>
                  <a:lnTo>
                    <a:pt x="16193621" y="299876"/>
                  </a:lnTo>
                  <a:lnTo>
                    <a:pt x="16209601" y="344494"/>
                  </a:lnTo>
                  <a:lnTo>
                    <a:pt x="16221178" y="390562"/>
                  </a:lnTo>
                  <a:lnTo>
                    <a:pt x="16228221" y="437761"/>
                  </a:lnTo>
                  <a:lnTo>
                    <a:pt x="16230598" y="485774"/>
                  </a:lnTo>
                  <a:lnTo>
                    <a:pt x="16230598" y="955021"/>
                  </a:lnTo>
                  <a:lnTo>
                    <a:pt x="16228221" y="1003033"/>
                  </a:lnTo>
                  <a:lnTo>
                    <a:pt x="16221178" y="1050233"/>
                  </a:lnTo>
                  <a:lnTo>
                    <a:pt x="16209601" y="1096301"/>
                  </a:lnTo>
                  <a:lnTo>
                    <a:pt x="16193621" y="1140919"/>
                  </a:lnTo>
                  <a:lnTo>
                    <a:pt x="16173371" y="1183767"/>
                  </a:lnTo>
                  <a:lnTo>
                    <a:pt x="16148983" y="1224529"/>
                  </a:lnTo>
                  <a:lnTo>
                    <a:pt x="16120588" y="1262884"/>
                  </a:lnTo>
                  <a:lnTo>
                    <a:pt x="16088318" y="1298515"/>
                  </a:lnTo>
                  <a:lnTo>
                    <a:pt x="16052688" y="1330785"/>
                  </a:lnTo>
                  <a:lnTo>
                    <a:pt x="16014332" y="1359180"/>
                  </a:lnTo>
                  <a:lnTo>
                    <a:pt x="15973571" y="1383568"/>
                  </a:lnTo>
                  <a:lnTo>
                    <a:pt x="15930722" y="1403818"/>
                  </a:lnTo>
                  <a:lnTo>
                    <a:pt x="15886104" y="1419798"/>
                  </a:lnTo>
                  <a:lnTo>
                    <a:pt x="15840036" y="1431375"/>
                  </a:lnTo>
                  <a:lnTo>
                    <a:pt x="15792836" y="1438419"/>
                  </a:lnTo>
                  <a:lnTo>
                    <a:pt x="15744823" y="1440796"/>
                  </a:lnTo>
                  <a:close/>
                </a:path>
              </a:pathLst>
            </a:custGeom>
            <a:solidFill>
              <a:srgbClr val="BFB3A0">
                <a:alpha val="5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9230" y="5987483"/>
              <a:ext cx="85725" cy="8572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884655" y="5812858"/>
            <a:ext cx="916940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25" dirty="0">
                <a:solidFill>
                  <a:srgbClr val="25292F"/>
                </a:solidFill>
                <a:latin typeface="Trebuchet MS"/>
                <a:cs typeface="Trebuchet MS"/>
              </a:rPr>
              <a:t>Tools:</a:t>
            </a:r>
            <a:r>
              <a:rPr sz="2250" spc="-2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2250" spc="25" dirty="0">
                <a:solidFill>
                  <a:srgbClr val="25292F"/>
                </a:solidFill>
                <a:latin typeface="Trebuchet MS"/>
                <a:cs typeface="Trebuchet MS"/>
              </a:rPr>
              <a:t>Microsoft</a:t>
            </a:r>
            <a:r>
              <a:rPr sz="2250" spc="-2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2250" spc="100" dirty="0">
                <a:solidFill>
                  <a:srgbClr val="25292F"/>
                </a:solidFill>
                <a:latin typeface="Trebuchet MS"/>
                <a:cs typeface="Trebuchet MS"/>
              </a:rPr>
              <a:t>SQL</a:t>
            </a:r>
            <a:r>
              <a:rPr sz="2250" spc="-2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2250" spc="40" dirty="0">
                <a:solidFill>
                  <a:srgbClr val="25292F"/>
                </a:solidFill>
                <a:latin typeface="Trebuchet MS"/>
                <a:cs typeface="Trebuchet MS"/>
              </a:rPr>
              <a:t>Data</a:t>
            </a:r>
            <a:r>
              <a:rPr sz="2250" spc="-2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2250" spc="50" dirty="0">
                <a:solidFill>
                  <a:srgbClr val="25292F"/>
                </a:solidFill>
                <a:latin typeface="Trebuchet MS"/>
                <a:cs typeface="Trebuchet MS"/>
              </a:rPr>
              <a:t>Warehouse,</a:t>
            </a:r>
            <a:r>
              <a:rPr sz="2250" spc="-2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2250" spc="55" dirty="0">
                <a:solidFill>
                  <a:srgbClr val="25292F"/>
                </a:solidFill>
                <a:latin typeface="Trebuchet MS"/>
                <a:cs typeface="Trebuchet MS"/>
              </a:rPr>
              <a:t>Python</a:t>
            </a:r>
            <a:r>
              <a:rPr sz="2250" spc="-2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2250" spc="30" dirty="0">
                <a:solidFill>
                  <a:srgbClr val="25292F"/>
                </a:solidFill>
                <a:latin typeface="Trebuchet MS"/>
                <a:cs typeface="Trebuchet MS"/>
              </a:rPr>
              <a:t>(Pandas,</a:t>
            </a:r>
            <a:r>
              <a:rPr sz="2250" spc="-2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2250" spc="20" dirty="0">
                <a:solidFill>
                  <a:srgbClr val="25292F"/>
                </a:solidFill>
                <a:latin typeface="Trebuchet MS"/>
                <a:cs typeface="Trebuchet MS"/>
              </a:rPr>
              <a:t>SQLAlchemy).</a:t>
            </a:r>
            <a:endParaRPr sz="225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28700" y="7077992"/>
            <a:ext cx="16230600" cy="1440815"/>
            <a:chOff x="1028700" y="7077992"/>
            <a:chExt cx="16230600" cy="1440815"/>
          </a:xfrm>
        </p:grpSpPr>
        <p:sp>
          <p:nvSpPr>
            <p:cNvPr id="16" name="object 16"/>
            <p:cNvSpPr/>
            <p:nvPr/>
          </p:nvSpPr>
          <p:spPr>
            <a:xfrm>
              <a:off x="1028700" y="7077992"/>
              <a:ext cx="16230600" cy="1440815"/>
            </a:xfrm>
            <a:custGeom>
              <a:avLst/>
              <a:gdLst/>
              <a:ahLst/>
              <a:cxnLst/>
              <a:rect l="l" t="t" r="r" b="b"/>
              <a:pathLst>
                <a:path w="16230600" h="1440815">
                  <a:moveTo>
                    <a:pt x="15744824" y="1440796"/>
                  </a:moveTo>
                  <a:lnTo>
                    <a:pt x="485774" y="1440796"/>
                  </a:lnTo>
                  <a:lnTo>
                    <a:pt x="437762" y="1438419"/>
                  </a:lnTo>
                  <a:lnTo>
                    <a:pt x="390562" y="1431376"/>
                  </a:lnTo>
                  <a:lnTo>
                    <a:pt x="344494" y="1419798"/>
                  </a:lnTo>
                  <a:lnTo>
                    <a:pt x="299876" y="1403818"/>
                  </a:lnTo>
                  <a:lnTo>
                    <a:pt x="257028" y="1383568"/>
                  </a:lnTo>
                  <a:lnTo>
                    <a:pt x="216266" y="1359180"/>
                  </a:lnTo>
                  <a:lnTo>
                    <a:pt x="177911" y="1330785"/>
                  </a:lnTo>
                  <a:lnTo>
                    <a:pt x="142280" y="1298516"/>
                  </a:lnTo>
                  <a:lnTo>
                    <a:pt x="110010" y="1262885"/>
                  </a:lnTo>
                  <a:lnTo>
                    <a:pt x="81615" y="1224529"/>
                  </a:lnTo>
                  <a:lnTo>
                    <a:pt x="57227" y="1183768"/>
                  </a:lnTo>
                  <a:lnTo>
                    <a:pt x="36977" y="1140919"/>
                  </a:lnTo>
                  <a:lnTo>
                    <a:pt x="20997" y="1096301"/>
                  </a:lnTo>
                  <a:lnTo>
                    <a:pt x="9420" y="1050233"/>
                  </a:lnTo>
                  <a:lnTo>
                    <a:pt x="2377" y="1003034"/>
                  </a:lnTo>
                  <a:lnTo>
                    <a:pt x="0" y="955021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4" y="0"/>
                  </a:lnTo>
                  <a:lnTo>
                    <a:pt x="15744824" y="0"/>
                  </a:lnTo>
                  <a:lnTo>
                    <a:pt x="15792836" y="2377"/>
                  </a:lnTo>
                  <a:lnTo>
                    <a:pt x="15840036" y="9420"/>
                  </a:lnTo>
                  <a:lnTo>
                    <a:pt x="15886104" y="20997"/>
                  </a:lnTo>
                  <a:lnTo>
                    <a:pt x="15930722" y="36977"/>
                  </a:lnTo>
                  <a:lnTo>
                    <a:pt x="15973571" y="57227"/>
                  </a:lnTo>
                  <a:lnTo>
                    <a:pt x="16014332" y="81615"/>
                  </a:lnTo>
                  <a:lnTo>
                    <a:pt x="16052688" y="110010"/>
                  </a:lnTo>
                  <a:lnTo>
                    <a:pt x="16088318" y="142280"/>
                  </a:lnTo>
                  <a:lnTo>
                    <a:pt x="16120588" y="177911"/>
                  </a:lnTo>
                  <a:lnTo>
                    <a:pt x="16148983" y="216266"/>
                  </a:lnTo>
                  <a:lnTo>
                    <a:pt x="16173371" y="257028"/>
                  </a:lnTo>
                  <a:lnTo>
                    <a:pt x="16193621" y="299876"/>
                  </a:lnTo>
                  <a:lnTo>
                    <a:pt x="16209601" y="344494"/>
                  </a:lnTo>
                  <a:lnTo>
                    <a:pt x="16221178" y="390562"/>
                  </a:lnTo>
                  <a:lnTo>
                    <a:pt x="16228221" y="437762"/>
                  </a:lnTo>
                  <a:lnTo>
                    <a:pt x="16230598" y="485774"/>
                  </a:lnTo>
                  <a:lnTo>
                    <a:pt x="16230598" y="955021"/>
                  </a:lnTo>
                  <a:lnTo>
                    <a:pt x="16228221" y="1003034"/>
                  </a:lnTo>
                  <a:lnTo>
                    <a:pt x="16221178" y="1050233"/>
                  </a:lnTo>
                  <a:lnTo>
                    <a:pt x="16209601" y="1096301"/>
                  </a:lnTo>
                  <a:lnTo>
                    <a:pt x="16193621" y="1140919"/>
                  </a:lnTo>
                  <a:lnTo>
                    <a:pt x="16173371" y="1183768"/>
                  </a:lnTo>
                  <a:lnTo>
                    <a:pt x="16148983" y="1224529"/>
                  </a:lnTo>
                  <a:lnTo>
                    <a:pt x="16120588" y="1262885"/>
                  </a:lnTo>
                  <a:lnTo>
                    <a:pt x="16088318" y="1298516"/>
                  </a:lnTo>
                  <a:lnTo>
                    <a:pt x="16052688" y="1330785"/>
                  </a:lnTo>
                  <a:lnTo>
                    <a:pt x="16014332" y="1359180"/>
                  </a:lnTo>
                  <a:lnTo>
                    <a:pt x="15973571" y="1383568"/>
                  </a:lnTo>
                  <a:lnTo>
                    <a:pt x="15930722" y="1403818"/>
                  </a:lnTo>
                  <a:lnTo>
                    <a:pt x="15886104" y="1419798"/>
                  </a:lnTo>
                  <a:lnTo>
                    <a:pt x="15840036" y="1431376"/>
                  </a:lnTo>
                  <a:lnTo>
                    <a:pt x="15792836" y="1438419"/>
                  </a:lnTo>
                  <a:lnTo>
                    <a:pt x="15744824" y="1440796"/>
                  </a:lnTo>
                  <a:close/>
                </a:path>
              </a:pathLst>
            </a:custGeom>
            <a:solidFill>
              <a:srgbClr val="BFB3A0">
                <a:alpha val="5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9230" y="7431519"/>
              <a:ext cx="85725" cy="857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0243" y="7826806"/>
              <a:ext cx="95250" cy="9524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0243" y="8226856"/>
              <a:ext cx="95250" cy="9524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884953" y="7199782"/>
            <a:ext cx="7124700" cy="122555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250" spc="5" dirty="0">
                <a:solidFill>
                  <a:srgbClr val="25292F"/>
                </a:solidFill>
                <a:latin typeface="Trebuchet MS"/>
                <a:cs typeface="Trebuchet MS"/>
              </a:rPr>
              <a:t>Deliverables:</a:t>
            </a:r>
            <a:endParaRPr sz="2250">
              <a:latin typeface="Trebuchet MS"/>
              <a:cs typeface="Trebuchet MS"/>
            </a:endParaRPr>
          </a:p>
          <a:p>
            <a:pPr marL="498475">
              <a:lnSpc>
                <a:spcPct val="100000"/>
              </a:lnSpc>
              <a:spcBef>
                <a:spcPts val="450"/>
              </a:spcBef>
            </a:pPr>
            <a:r>
              <a:rPr sz="2250" spc="120" dirty="0">
                <a:solidFill>
                  <a:srgbClr val="25292F"/>
                </a:solidFill>
                <a:latin typeface="Trebuchet MS"/>
                <a:cs typeface="Trebuchet MS"/>
              </a:rPr>
              <a:t>A</a:t>
            </a:r>
            <a:r>
              <a:rPr sz="2250" spc="-4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2250" spc="-25" dirty="0">
                <a:solidFill>
                  <a:srgbClr val="25292F"/>
                </a:solidFill>
                <a:latin typeface="Trebuchet MS"/>
                <a:cs typeface="Trebuchet MS"/>
              </a:rPr>
              <a:t>fully</a:t>
            </a:r>
            <a:r>
              <a:rPr sz="2250" spc="-4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2250" spc="-5" dirty="0">
                <a:solidFill>
                  <a:srgbClr val="25292F"/>
                </a:solidFill>
                <a:latin typeface="Trebuchet MS"/>
                <a:cs typeface="Trebuchet MS"/>
              </a:rPr>
              <a:t>functional</a:t>
            </a:r>
            <a:r>
              <a:rPr sz="2250" spc="-4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2250" spc="15" dirty="0">
                <a:solidFill>
                  <a:srgbClr val="25292F"/>
                </a:solidFill>
                <a:latin typeface="Trebuchet MS"/>
                <a:cs typeface="Trebuchet MS"/>
              </a:rPr>
              <a:t>data</a:t>
            </a:r>
            <a:r>
              <a:rPr sz="2250" spc="-4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2250" spc="20" dirty="0">
                <a:solidFill>
                  <a:srgbClr val="25292F"/>
                </a:solidFill>
                <a:latin typeface="Trebuchet MS"/>
                <a:cs typeface="Trebuchet MS"/>
              </a:rPr>
              <a:t>warehouse.</a:t>
            </a:r>
            <a:endParaRPr sz="2250">
              <a:latin typeface="Trebuchet MS"/>
              <a:cs typeface="Trebuchet MS"/>
            </a:endParaRPr>
          </a:p>
          <a:p>
            <a:pPr marL="498475">
              <a:lnSpc>
                <a:spcPct val="100000"/>
              </a:lnSpc>
              <a:spcBef>
                <a:spcPts val="450"/>
              </a:spcBef>
            </a:pPr>
            <a:r>
              <a:rPr sz="2250" spc="50" dirty="0">
                <a:solidFill>
                  <a:srgbClr val="25292F"/>
                </a:solidFill>
                <a:latin typeface="Trebuchet MS"/>
                <a:cs typeface="Trebuchet MS"/>
              </a:rPr>
              <a:t>Python</a:t>
            </a:r>
            <a:r>
              <a:rPr sz="2250" spc="-2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2250" dirty="0">
                <a:solidFill>
                  <a:srgbClr val="25292F"/>
                </a:solidFill>
                <a:latin typeface="Trebuchet MS"/>
                <a:cs typeface="Trebuchet MS"/>
              </a:rPr>
              <a:t>scripts</a:t>
            </a:r>
            <a:r>
              <a:rPr sz="2250" spc="-2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2250" spc="15" dirty="0">
                <a:solidFill>
                  <a:srgbClr val="25292F"/>
                </a:solidFill>
                <a:latin typeface="Trebuchet MS"/>
                <a:cs typeface="Trebuchet MS"/>
              </a:rPr>
              <a:t>for</a:t>
            </a:r>
            <a:r>
              <a:rPr sz="2250" spc="-2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2250" spc="15" dirty="0">
                <a:solidFill>
                  <a:srgbClr val="25292F"/>
                </a:solidFill>
                <a:latin typeface="Trebuchet MS"/>
                <a:cs typeface="Trebuchet MS"/>
              </a:rPr>
              <a:t>data</a:t>
            </a:r>
            <a:r>
              <a:rPr sz="2250" spc="-2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2250" spc="-10" dirty="0">
                <a:solidFill>
                  <a:srgbClr val="25292F"/>
                </a:solidFill>
                <a:latin typeface="Trebuchet MS"/>
                <a:cs typeface="Trebuchet MS"/>
              </a:rPr>
              <a:t>extraction</a:t>
            </a:r>
            <a:r>
              <a:rPr sz="2250" spc="-2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2250" spc="40" dirty="0">
                <a:solidFill>
                  <a:srgbClr val="25292F"/>
                </a:solidFill>
                <a:latin typeface="Trebuchet MS"/>
                <a:cs typeface="Trebuchet MS"/>
              </a:rPr>
              <a:t>and</a:t>
            </a:r>
            <a:r>
              <a:rPr sz="2250" spc="-2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2250" spc="-20" dirty="0">
                <a:solidFill>
                  <a:srgbClr val="25292F"/>
                </a:solidFill>
                <a:latin typeface="Trebuchet MS"/>
                <a:cs typeface="Trebuchet MS"/>
              </a:rPr>
              <a:t>preparation.</a:t>
            </a:r>
            <a:endParaRPr sz="225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3798570" cy="3798570"/>
          </a:xfrm>
          <a:custGeom>
            <a:avLst/>
            <a:gdLst/>
            <a:ahLst/>
            <a:cxnLst/>
            <a:rect l="l" t="t" r="r" b="b"/>
            <a:pathLst>
              <a:path w="3798570" h="3798570">
                <a:moveTo>
                  <a:pt x="0" y="3798100"/>
                </a:moveTo>
                <a:lnTo>
                  <a:pt x="3798050" y="0"/>
                </a:lnTo>
                <a:lnTo>
                  <a:pt x="0" y="0"/>
                </a:lnTo>
                <a:lnTo>
                  <a:pt x="0" y="3798100"/>
                </a:lnTo>
                <a:close/>
              </a:path>
            </a:pathLst>
          </a:custGeom>
          <a:solidFill>
            <a:srgbClr val="BFB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774542" y="8229600"/>
            <a:ext cx="514350" cy="2057400"/>
          </a:xfrm>
          <a:custGeom>
            <a:avLst/>
            <a:gdLst/>
            <a:ahLst/>
            <a:cxnLst/>
            <a:rect l="l" t="t" r="r" b="b"/>
            <a:pathLst>
              <a:path w="514350" h="2057400">
                <a:moveTo>
                  <a:pt x="257175" y="514350"/>
                </a:moveTo>
                <a:lnTo>
                  <a:pt x="210932" y="510208"/>
                </a:lnTo>
                <a:lnTo>
                  <a:pt x="167416" y="498266"/>
                </a:lnTo>
                <a:lnTo>
                  <a:pt x="127349" y="479250"/>
                </a:lnTo>
                <a:lnTo>
                  <a:pt x="91457" y="453883"/>
                </a:lnTo>
                <a:lnTo>
                  <a:pt x="60466" y="422892"/>
                </a:lnTo>
                <a:lnTo>
                  <a:pt x="35099" y="387000"/>
                </a:lnTo>
                <a:lnTo>
                  <a:pt x="16083" y="346934"/>
                </a:lnTo>
                <a:lnTo>
                  <a:pt x="4141" y="303417"/>
                </a:lnTo>
                <a:lnTo>
                  <a:pt x="0" y="257175"/>
                </a:lnTo>
                <a:lnTo>
                  <a:pt x="4141" y="210932"/>
                </a:lnTo>
                <a:lnTo>
                  <a:pt x="16083" y="167415"/>
                </a:lnTo>
                <a:lnTo>
                  <a:pt x="35099" y="127349"/>
                </a:lnTo>
                <a:lnTo>
                  <a:pt x="60466" y="91457"/>
                </a:lnTo>
                <a:lnTo>
                  <a:pt x="91457" y="60466"/>
                </a:lnTo>
                <a:lnTo>
                  <a:pt x="127349" y="35099"/>
                </a:lnTo>
                <a:lnTo>
                  <a:pt x="167416" y="16083"/>
                </a:lnTo>
                <a:lnTo>
                  <a:pt x="210932" y="4141"/>
                </a:lnTo>
                <a:lnTo>
                  <a:pt x="257175" y="0"/>
                </a:lnTo>
                <a:lnTo>
                  <a:pt x="303417" y="4141"/>
                </a:lnTo>
                <a:lnTo>
                  <a:pt x="346933" y="16083"/>
                </a:lnTo>
                <a:lnTo>
                  <a:pt x="387000" y="35099"/>
                </a:lnTo>
                <a:lnTo>
                  <a:pt x="422892" y="60466"/>
                </a:lnTo>
                <a:lnTo>
                  <a:pt x="453883" y="91457"/>
                </a:lnTo>
                <a:lnTo>
                  <a:pt x="479250" y="127349"/>
                </a:lnTo>
                <a:lnTo>
                  <a:pt x="498266" y="167415"/>
                </a:lnTo>
                <a:lnTo>
                  <a:pt x="510208" y="210932"/>
                </a:lnTo>
                <a:lnTo>
                  <a:pt x="514350" y="257175"/>
                </a:lnTo>
                <a:lnTo>
                  <a:pt x="510208" y="303417"/>
                </a:lnTo>
                <a:lnTo>
                  <a:pt x="498266" y="346934"/>
                </a:lnTo>
                <a:lnTo>
                  <a:pt x="479250" y="387000"/>
                </a:lnTo>
                <a:lnTo>
                  <a:pt x="453883" y="422892"/>
                </a:lnTo>
                <a:lnTo>
                  <a:pt x="422892" y="453883"/>
                </a:lnTo>
                <a:lnTo>
                  <a:pt x="387000" y="479250"/>
                </a:lnTo>
                <a:lnTo>
                  <a:pt x="346933" y="498266"/>
                </a:lnTo>
                <a:lnTo>
                  <a:pt x="303417" y="510208"/>
                </a:lnTo>
                <a:lnTo>
                  <a:pt x="257175" y="514350"/>
                </a:lnTo>
                <a:close/>
              </a:path>
              <a:path w="514350" h="2057400">
                <a:moveTo>
                  <a:pt x="257175" y="1285875"/>
                </a:moveTo>
                <a:lnTo>
                  <a:pt x="210932" y="1281733"/>
                </a:lnTo>
                <a:lnTo>
                  <a:pt x="167416" y="1269791"/>
                </a:lnTo>
                <a:lnTo>
                  <a:pt x="127349" y="1250775"/>
                </a:lnTo>
                <a:lnTo>
                  <a:pt x="91457" y="1225408"/>
                </a:lnTo>
                <a:lnTo>
                  <a:pt x="60466" y="1194417"/>
                </a:lnTo>
                <a:lnTo>
                  <a:pt x="35099" y="1158525"/>
                </a:lnTo>
                <a:lnTo>
                  <a:pt x="16083" y="1118458"/>
                </a:lnTo>
                <a:lnTo>
                  <a:pt x="4141" y="1074942"/>
                </a:lnTo>
                <a:lnTo>
                  <a:pt x="0" y="1028700"/>
                </a:lnTo>
                <a:lnTo>
                  <a:pt x="4141" y="982457"/>
                </a:lnTo>
                <a:lnTo>
                  <a:pt x="16083" y="938941"/>
                </a:lnTo>
                <a:lnTo>
                  <a:pt x="35099" y="898874"/>
                </a:lnTo>
                <a:lnTo>
                  <a:pt x="60466" y="862982"/>
                </a:lnTo>
                <a:lnTo>
                  <a:pt x="91457" y="831991"/>
                </a:lnTo>
                <a:lnTo>
                  <a:pt x="127349" y="806624"/>
                </a:lnTo>
                <a:lnTo>
                  <a:pt x="167416" y="787608"/>
                </a:lnTo>
                <a:lnTo>
                  <a:pt x="210932" y="775666"/>
                </a:lnTo>
                <a:lnTo>
                  <a:pt x="257175" y="771525"/>
                </a:lnTo>
                <a:lnTo>
                  <a:pt x="303417" y="775666"/>
                </a:lnTo>
                <a:lnTo>
                  <a:pt x="346933" y="787608"/>
                </a:lnTo>
                <a:lnTo>
                  <a:pt x="387000" y="806624"/>
                </a:lnTo>
                <a:lnTo>
                  <a:pt x="422892" y="831991"/>
                </a:lnTo>
                <a:lnTo>
                  <a:pt x="453883" y="862982"/>
                </a:lnTo>
                <a:lnTo>
                  <a:pt x="479250" y="898874"/>
                </a:lnTo>
                <a:lnTo>
                  <a:pt x="498266" y="938941"/>
                </a:lnTo>
                <a:lnTo>
                  <a:pt x="510208" y="982457"/>
                </a:lnTo>
                <a:lnTo>
                  <a:pt x="514350" y="1028700"/>
                </a:lnTo>
                <a:lnTo>
                  <a:pt x="510208" y="1074942"/>
                </a:lnTo>
                <a:lnTo>
                  <a:pt x="498266" y="1118458"/>
                </a:lnTo>
                <a:lnTo>
                  <a:pt x="479250" y="1158525"/>
                </a:lnTo>
                <a:lnTo>
                  <a:pt x="453883" y="1194417"/>
                </a:lnTo>
                <a:lnTo>
                  <a:pt x="422892" y="1225408"/>
                </a:lnTo>
                <a:lnTo>
                  <a:pt x="387000" y="1250775"/>
                </a:lnTo>
                <a:lnTo>
                  <a:pt x="346933" y="1269791"/>
                </a:lnTo>
                <a:lnTo>
                  <a:pt x="303417" y="1281733"/>
                </a:lnTo>
                <a:lnTo>
                  <a:pt x="257175" y="1285875"/>
                </a:lnTo>
                <a:close/>
              </a:path>
              <a:path w="514350" h="2057400">
                <a:moveTo>
                  <a:pt x="257175" y="2057400"/>
                </a:moveTo>
                <a:lnTo>
                  <a:pt x="210932" y="2053258"/>
                </a:lnTo>
                <a:lnTo>
                  <a:pt x="167416" y="2041316"/>
                </a:lnTo>
                <a:lnTo>
                  <a:pt x="127349" y="2022300"/>
                </a:lnTo>
                <a:lnTo>
                  <a:pt x="91457" y="1996933"/>
                </a:lnTo>
                <a:lnTo>
                  <a:pt x="60466" y="1965942"/>
                </a:lnTo>
                <a:lnTo>
                  <a:pt x="35099" y="1930050"/>
                </a:lnTo>
                <a:lnTo>
                  <a:pt x="16083" y="1889984"/>
                </a:lnTo>
                <a:lnTo>
                  <a:pt x="4141" y="1846467"/>
                </a:lnTo>
                <a:lnTo>
                  <a:pt x="0" y="1800225"/>
                </a:lnTo>
                <a:lnTo>
                  <a:pt x="4141" y="1753982"/>
                </a:lnTo>
                <a:lnTo>
                  <a:pt x="16083" y="1710466"/>
                </a:lnTo>
                <a:lnTo>
                  <a:pt x="35099" y="1670399"/>
                </a:lnTo>
                <a:lnTo>
                  <a:pt x="60466" y="1634507"/>
                </a:lnTo>
                <a:lnTo>
                  <a:pt x="91457" y="1603516"/>
                </a:lnTo>
                <a:lnTo>
                  <a:pt x="127349" y="1578149"/>
                </a:lnTo>
                <a:lnTo>
                  <a:pt x="167416" y="1559133"/>
                </a:lnTo>
                <a:lnTo>
                  <a:pt x="210932" y="1547191"/>
                </a:lnTo>
                <a:lnTo>
                  <a:pt x="257175" y="1543050"/>
                </a:lnTo>
                <a:lnTo>
                  <a:pt x="303417" y="1547191"/>
                </a:lnTo>
                <a:lnTo>
                  <a:pt x="346933" y="1559133"/>
                </a:lnTo>
                <a:lnTo>
                  <a:pt x="387000" y="1578149"/>
                </a:lnTo>
                <a:lnTo>
                  <a:pt x="422892" y="1603516"/>
                </a:lnTo>
                <a:lnTo>
                  <a:pt x="453883" y="1634507"/>
                </a:lnTo>
                <a:lnTo>
                  <a:pt x="479250" y="1670399"/>
                </a:lnTo>
                <a:lnTo>
                  <a:pt x="498266" y="1710466"/>
                </a:lnTo>
                <a:lnTo>
                  <a:pt x="510208" y="1753982"/>
                </a:lnTo>
                <a:lnTo>
                  <a:pt x="514350" y="1800225"/>
                </a:lnTo>
                <a:lnTo>
                  <a:pt x="510208" y="1846467"/>
                </a:lnTo>
                <a:lnTo>
                  <a:pt x="498266" y="1889984"/>
                </a:lnTo>
                <a:lnTo>
                  <a:pt x="479250" y="1930050"/>
                </a:lnTo>
                <a:lnTo>
                  <a:pt x="453883" y="1965942"/>
                </a:lnTo>
                <a:lnTo>
                  <a:pt x="422892" y="1996933"/>
                </a:lnTo>
                <a:lnTo>
                  <a:pt x="387000" y="2022300"/>
                </a:lnTo>
                <a:lnTo>
                  <a:pt x="346933" y="2041316"/>
                </a:lnTo>
                <a:lnTo>
                  <a:pt x="303417" y="2053258"/>
                </a:lnTo>
                <a:lnTo>
                  <a:pt x="257175" y="2057400"/>
                </a:lnTo>
                <a:close/>
              </a:path>
            </a:pathLst>
          </a:custGeom>
          <a:solidFill>
            <a:srgbClr val="BFB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551131" y="9077307"/>
            <a:ext cx="2700020" cy="1210310"/>
          </a:xfrm>
          <a:custGeom>
            <a:avLst/>
            <a:gdLst/>
            <a:ahLst/>
            <a:cxnLst/>
            <a:rect l="l" t="t" r="r" b="b"/>
            <a:pathLst>
              <a:path w="2700019" h="1210309">
                <a:moveTo>
                  <a:pt x="783053" y="1209692"/>
                </a:moveTo>
                <a:lnTo>
                  <a:pt x="0" y="1209692"/>
                </a:lnTo>
                <a:lnTo>
                  <a:pt x="5414" y="1165958"/>
                </a:lnTo>
                <a:lnTo>
                  <a:pt x="12882" y="1119153"/>
                </a:lnTo>
                <a:lnTo>
                  <a:pt x="21931" y="1072894"/>
                </a:lnTo>
                <a:lnTo>
                  <a:pt x="32531" y="1027210"/>
                </a:lnTo>
                <a:lnTo>
                  <a:pt x="44655" y="982128"/>
                </a:lnTo>
                <a:lnTo>
                  <a:pt x="58274" y="937678"/>
                </a:lnTo>
                <a:lnTo>
                  <a:pt x="73358" y="893889"/>
                </a:lnTo>
                <a:lnTo>
                  <a:pt x="89879" y="850789"/>
                </a:lnTo>
                <a:lnTo>
                  <a:pt x="107809" y="808407"/>
                </a:lnTo>
                <a:lnTo>
                  <a:pt x="127117" y="766772"/>
                </a:lnTo>
                <a:lnTo>
                  <a:pt x="147777" y="725913"/>
                </a:lnTo>
                <a:lnTo>
                  <a:pt x="169759" y="685858"/>
                </a:lnTo>
                <a:lnTo>
                  <a:pt x="193033" y="646636"/>
                </a:lnTo>
                <a:lnTo>
                  <a:pt x="217572" y="608276"/>
                </a:lnTo>
                <a:lnTo>
                  <a:pt x="243347" y="570807"/>
                </a:lnTo>
                <a:lnTo>
                  <a:pt x="270329" y="534256"/>
                </a:lnTo>
                <a:lnTo>
                  <a:pt x="298489" y="498654"/>
                </a:lnTo>
                <a:lnTo>
                  <a:pt x="327798" y="464029"/>
                </a:lnTo>
                <a:lnTo>
                  <a:pt x="358228" y="430410"/>
                </a:lnTo>
                <a:lnTo>
                  <a:pt x="389750" y="397825"/>
                </a:lnTo>
                <a:lnTo>
                  <a:pt x="422335" y="366303"/>
                </a:lnTo>
                <a:lnTo>
                  <a:pt x="455954" y="335873"/>
                </a:lnTo>
                <a:lnTo>
                  <a:pt x="490580" y="306564"/>
                </a:lnTo>
                <a:lnTo>
                  <a:pt x="526181" y="278404"/>
                </a:lnTo>
                <a:lnTo>
                  <a:pt x="562732" y="251422"/>
                </a:lnTo>
                <a:lnTo>
                  <a:pt x="600201" y="225647"/>
                </a:lnTo>
                <a:lnTo>
                  <a:pt x="638561" y="201108"/>
                </a:lnTo>
                <a:lnTo>
                  <a:pt x="677783" y="177834"/>
                </a:lnTo>
                <a:lnTo>
                  <a:pt x="717838" y="155852"/>
                </a:lnTo>
                <a:lnTo>
                  <a:pt x="758697" y="135192"/>
                </a:lnTo>
                <a:lnTo>
                  <a:pt x="800332" y="115884"/>
                </a:lnTo>
                <a:lnTo>
                  <a:pt x="842714" y="97954"/>
                </a:lnTo>
                <a:lnTo>
                  <a:pt x="885814" y="81433"/>
                </a:lnTo>
                <a:lnTo>
                  <a:pt x="929603" y="66349"/>
                </a:lnTo>
                <a:lnTo>
                  <a:pt x="974053" y="52730"/>
                </a:lnTo>
                <a:lnTo>
                  <a:pt x="1019135" y="40606"/>
                </a:lnTo>
                <a:lnTo>
                  <a:pt x="1064819" y="30006"/>
                </a:lnTo>
                <a:lnTo>
                  <a:pt x="1111078" y="20957"/>
                </a:lnTo>
                <a:lnTo>
                  <a:pt x="1157883" y="13489"/>
                </a:lnTo>
                <a:lnTo>
                  <a:pt x="1205204" y="7630"/>
                </a:lnTo>
                <a:lnTo>
                  <a:pt x="1253013" y="3410"/>
                </a:lnTo>
                <a:lnTo>
                  <a:pt x="1301282" y="857"/>
                </a:lnTo>
                <a:lnTo>
                  <a:pt x="1349975" y="0"/>
                </a:lnTo>
                <a:lnTo>
                  <a:pt x="1398680" y="857"/>
                </a:lnTo>
                <a:lnTo>
                  <a:pt x="1446949" y="3410"/>
                </a:lnTo>
                <a:lnTo>
                  <a:pt x="1494758" y="7630"/>
                </a:lnTo>
                <a:lnTo>
                  <a:pt x="1542079" y="13489"/>
                </a:lnTo>
                <a:lnTo>
                  <a:pt x="1588884" y="20957"/>
                </a:lnTo>
                <a:lnTo>
                  <a:pt x="1635143" y="30006"/>
                </a:lnTo>
                <a:lnTo>
                  <a:pt x="1680828" y="40606"/>
                </a:lnTo>
                <a:lnTo>
                  <a:pt x="1725909" y="52730"/>
                </a:lnTo>
                <a:lnTo>
                  <a:pt x="1770359" y="66349"/>
                </a:lnTo>
                <a:lnTo>
                  <a:pt x="1814148" y="81433"/>
                </a:lnTo>
                <a:lnTo>
                  <a:pt x="1857248" y="97954"/>
                </a:lnTo>
                <a:lnTo>
                  <a:pt x="1899630" y="115884"/>
                </a:lnTo>
                <a:lnTo>
                  <a:pt x="1941265" y="135192"/>
                </a:lnTo>
                <a:lnTo>
                  <a:pt x="1982124" y="155852"/>
                </a:lnTo>
                <a:lnTo>
                  <a:pt x="2022179" y="177834"/>
                </a:lnTo>
                <a:lnTo>
                  <a:pt x="2061401" y="201108"/>
                </a:lnTo>
                <a:lnTo>
                  <a:pt x="2099761" y="225647"/>
                </a:lnTo>
                <a:lnTo>
                  <a:pt x="2137231" y="251422"/>
                </a:lnTo>
                <a:lnTo>
                  <a:pt x="2173781" y="278404"/>
                </a:lnTo>
                <a:lnTo>
                  <a:pt x="2209383" y="306564"/>
                </a:lnTo>
                <a:lnTo>
                  <a:pt x="2244008" y="335873"/>
                </a:lnTo>
                <a:lnTo>
                  <a:pt x="2277627" y="366303"/>
                </a:lnTo>
                <a:lnTo>
                  <a:pt x="2310212" y="397825"/>
                </a:lnTo>
                <a:lnTo>
                  <a:pt x="2341734" y="430410"/>
                </a:lnTo>
                <a:lnTo>
                  <a:pt x="2372164" y="464029"/>
                </a:lnTo>
                <a:lnTo>
                  <a:pt x="2401473" y="498654"/>
                </a:lnTo>
                <a:lnTo>
                  <a:pt x="2429633" y="534256"/>
                </a:lnTo>
                <a:lnTo>
                  <a:pt x="2456615" y="570807"/>
                </a:lnTo>
                <a:lnTo>
                  <a:pt x="2482390" y="608276"/>
                </a:lnTo>
                <a:lnTo>
                  <a:pt x="2506929" y="646636"/>
                </a:lnTo>
                <a:lnTo>
                  <a:pt x="2530204" y="685858"/>
                </a:lnTo>
                <a:lnTo>
                  <a:pt x="2552185" y="725913"/>
                </a:lnTo>
                <a:lnTo>
                  <a:pt x="2572845" y="766772"/>
                </a:lnTo>
                <a:lnTo>
                  <a:pt x="2576381" y="774397"/>
                </a:lnTo>
                <a:lnTo>
                  <a:pt x="1349981" y="774397"/>
                </a:lnTo>
                <a:lnTo>
                  <a:pt x="1301989" y="776330"/>
                </a:lnTo>
                <a:lnTo>
                  <a:pt x="1255062" y="782029"/>
                </a:lnTo>
                <a:lnTo>
                  <a:pt x="1209350" y="791344"/>
                </a:lnTo>
                <a:lnTo>
                  <a:pt x="1165002" y="804126"/>
                </a:lnTo>
                <a:lnTo>
                  <a:pt x="1122168" y="820225"/>
                </a:lnTo>
                <a:lnTo>
                  <a:pt x="1080998" y="839492"/>
                </a:lnTo>
                <a:lnTo>
                  <a:pt x="1041640" y="861777"/>
                </a:lnTo>
                <a:lnTo>
                  <a:pt x="1004246" y="886930"/>
                </a:lnTo>
                <a:lnTo>
                  <a:pt x="968963" y="914802"/>
                </a:lnTo>
                <a:lnTo>
                  <a:pt x="935943" y="945244"/>
                </a:lnTo>
                <a:lnTo>
                  <a:pt x="905334" y="978105"/>
                </a:lnTo>
                <a:lnTo>
                  <a:pt x="877286" y="1013236"/>
                </a:lnTo>
                <a:lnTo>
                  <a:pt x="851949" y="1050488"/>
                </a:lnTo>
                <a:lnTo>
                  <a:pt x="829472" y="1089710"/>
                </a:lnTo>
                <a:lnTo>
                  <a:pt x="810004" y="1130754"/>
                </a:lnTo>
                <a:lnTo>
                  <a:pt x="793697" y="1173469"/>
                </a:lnTo>
                <a:lnTo>
                  <a:pt x="783053" y="1209692"/>
                </a:lnTo>
                <a:close/>
              </a:path>
              <a:path w="2700019" h="1210309">
                <a:moveTo>
                  <a:pt x="2699963" y="1209692"/>
                </a:moveTo>
                <a:lnTo>
                  <a:pt x="1917417" y="1209692"/>
                </a:lnTo>
                <a:lnTo>
                  <a:pt x="1906754" y="1173469"/>
                </a:lnTo>
                <a:lnTo>
                  <a:pt x="1890418" y="1130754"/>
                </a:lnTo>
                <a:lnTo>
                  <a:pt x="1870918" y="1089710"/>
                </a:lnTo>
                <a:lnTo>
                  <a:pt x="1848405" y="1050488"/>
                </a:lnTo>
                <a:lnTo>
                  <a:pt x="1823030" y="1013236"/>
                </a:lnTo>
                <a:lnTo>
                  <a:pt x="1794942" y="978105"/>
                </a:lnTo>
                <a:lnTo>
                  <a:pt x="1764292" y="945244"/>
                </a:lnTo>
                <a:lnTo>
                  <a:pt x="1731231" y="914802"/>
                </a:lnTo>
                <a:lnTo>
                  <a:pt x="1695908" y="886930"/>
                </a:lnTo>
                <a:lnTo>
                  <a:pt x="1658475" y="861777"/>
                </a:lnTo>
                <a:lnTo>
                  <a:pt x="1619082" y="839492"/>
                </a:lnTo>
                <a:lnTo>
                  <a:pt x="1577879" y="820225"/>
                </a:lnTo>
                <a:lnTo>
                  <a:pt x="1535017" y="804126"/>
                </a:lnTo>
                <a:lnTo>
                  <a:pt x="1490645" y="791344"/>
                </a:lnTo>
                <a:lnTo>
                  <a:pt x="1444915" y="782029"/>
                </a:lnTo>
                <a:lnTo>
                  <a:pt x="1397977" y="776330"/>
                </a:lnTo>
                <a:lnTo>
                  <a:pt x="1349981" y="774397"/>
                </a:lnTo>
                <a:lnTo>
                  <a:pt x="2576381" y="774397"/>
                </a:lnTo>
                <a:lnTo>
                  <a:pt x="2610083" y="850789"/>
                </a:lnTo>
                <a:lnTo>
                  <a:pt x="2626604" y="893889"/>
                </a:lnTo>
                <a:lnTo>
                  <a:pt x="2641688" y="937678"/>
                </a:lnTo>
                <a:lnTo>
                  <a:pt x="2655307" y="982128"/>
                </a:lnTo>
                <a:lnTo>
                  <a:pt x="2667431" y="1027210"/>
                </a:lnTo>
                <a:lnTo>
                  <a:pt x="2678031" y="1072894"/>
                </a:lnTo>
                <a:lnTo>
                  <a:pt x="2687080" y="1119153"/>
                </a:lnTo>
                <a:lnTo>
                  <a:pt x="2694548" y="1165958"/>
                </a:lnTo>
                <a:lnTo>
                  <a:pt x="2699963" y="1209692"/>
                </a:lnTo>
                <a:close/>
              </a:path>
            </a:pathLst>
          </a:custGeom>
          <a:solidFill>
            <a:srgbClr val="6A838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8466" y="1599225"/>
            <a:ext cx="77654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54" dirty="0">
                <a:solidFill>
                  <a:srgbClr val="25292F"/>
                </a:solidFill>
              </a:rPr>
              <a:t>WEEK</a:t>
            </a:r>
            <a:r>
              <a:rPr sz="4400" spc="-125" dirty="0">
                <a:solidFill>
                  <a:srgbClr val="25292F"/>
                </a:solidFill>
              </a:rPr>
              <a:t> </a:t>
            </a:r>
            <a:r>
              <a:rPr sz="4400" spc="120" dirty="0">
                <a:solidFill>
                  <a:srgbClr val="25292F"/>
                </a:solidFill>
              </a:rPr>
              <a:t>3:</a:t>
            </a:r>
            <a:r>
              <a:rPr sz="4400" spc="-125" dirty="0">
                <a:solidFill>
                  <a:srgbClr val="25292F"/>
                </a:solidFill>
              </a:rPr>
              <a:t> </a:t>
            </a:r>
            <a:r>
              <a:rPr sz="4400" spc="170" dirty="0">
                <a:solidFill>
                  <a:srgbClr val="25292F"/>
                </a:solidFill>
              </a:rPr>
              <a:t>DATA</a:t>
            </a:r>
            <a:r>
              <a:rPr sz="4400" spc="-125" dirty="0">
                <a:solidFill>
                  <a:srgbClr val="25292F"/>
                </a:solidFill>
              </a:rPr>
              <a:t> </a:t>
            </a:r>
            <a:r>
              <a:rPr sz="4400" spc="140" dirty="0">
                <a:solidFill>
                  <a:srgbClr val="25292F"/>
                </a:solidFill>
              </a:rPr>
              <a:t>SCIENCE</a:t>
            </a:r>
            <a:r>
              <a:rPr sz="4400" spc="-125" dirty="0">
                <a:solidFill>
                  <a:srgbClr val="25292F"/>
                </a:solidFill>
              </a:rPr>
              <a:t> </a:t>
            </a:r>
            <a:r>
              <a:rPr sz="4400" spc="265" dirty="0">
                <a:solidFill>
                  <a:srgbClr val="25292F"/>
                </a:solidFill>
              </a:rPr>
              <a:t>AND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253759" y="2037376"/>
            <a:ext cx="57804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260" dirty="0">
                <a:solidFill>
                  <a:srgbClr val="25292F"/>
                </a:solidFill>
                <a:latin typeface="Trebuchet MS"/>
                <a:cs typeface="Trebuchet MS"/>
              </a:rPr>
              <a:t>AZURE</a:t>
            </a:r>
            <a:r>
              <a:rPr sz="4400" b="1" spc="-16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4400" b="1" spc="140" dirty="0">
                <a:solidFill>
                  <a:srgbClr val="25292F"/>
                </a:solidFill>
                <a:latin typeface="Trebuchet MS"/>
                <a:cs typeface="Trebuchet MS"/>
              </a:rPr>
              <a:t>INTEGRATION</a:t>
            </a:r>
            <a:endParaRPr sz="4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28700" y="3702703"/>
            <a:ext cx="16230600" cy="1440815"/>
            <a:chOff x="1028700" y="3702703"/>
            <a:chExt cx="16230600" cy="1440815"/>
          </a:xfrm>
        </p:grpSpPr>
        <p:sp>
          <p:nvSpPr>
            <p:cNvPr id="5" name="object 5"/>
            <p:cNvSpPr/>
            <p:nvPr/>
          </p:nvSpPr>
          <p:spPr>
            <a:xfrm>
              <a:off x="1028700" y="3702703"/>
              <a:ext cx="16230600" cy="1440815"/>
            </a:xfrm>
            <a:custGeom>
              <a:avLst/>
              <a:gdLst/>
              <a:ahLst/>
              <a:cxnLst/>
              <a:rect l="l" t="t" r="r" b="b"/>
              <a:pathLst>
                <a:path w="16230600" h="1440814">
                  <a:moveTo>
                    <a:pt x="15744827" y="1440796"/>
                  </a:moveTo>
                  <a:lnTo>
                    <a:pt x="485771" y="1440796"/>
                  </a:lnTo>
                  <a:lnTo>
                    <a:pt x="437762" y="1438419"/>
                  </a:lnTo>
                  <a:lnTo>
                    <a:pt x="390562" y="1431376"/>
                  </a:lnTo>
                  <a:lnTo>
                    <a:pt x="344494" y="1419798"/>
                  </a:lnTo>
                  <a:lnTo>
                    <a:pt x="299876" y="1403818"/>
                  </a:lnTo>
                  <a:lnTo>
                    <a:pt x="257028" y="1383568"/>
                  </a:lnTo>
                  <a:lnTo>
                    <a:pt x="216266" y="1359180"/>
                  </a:lnTo>
                  <a:lnTo>
                    <a:pt x="177911" y="1330785"/>
                  </a:lnTo>
                  <a:lnTo>
                    <a:pt x="142280" y="1298516"/>
                  </a:lnTo>
                  <a:lnTo>
                    <a:pt x="110010" y="1262885"/>
                  </a:lnTo>
                  <a:lnTo>
                    <a:pt x="81615" y="1224529"/>
                  </a:lnTo>
                  <a:lnTo>
                    <a:pt x="57227" y="1183768"/>
                  </a:lnTo>
                  <a:lnTo>
                    <a:pt x="36977" y="1140919"/>
                  </a:lnTo>
                  <a:lnTo>
                    <a:pt x="20997" y="1096301"/>
                  </a:lnTo>
                  <a:lnTo>
                    <a:pt x="9420" y="1050233"/>
                  </a:lnTo>
                  <a:lnTo>
                    <a:pt x="2377" y="1003034"/>
                  </a:lnTo>
                  <a:lnTo>
                    <a:pt x="0" y="955021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4" y="0"/>
                  </a:lnTo>
                  <a:lnTo>
                    <a:pt x="15744823" y="0"/>
                  </a:lnTo>
                  <a:lnTo>
                    <a:pt x="15792836" y="2377"/>
                  </a:lnTo>
                  <a:lnTo>
                    <a:pt x="15840036" y="9420"/>
                  </a:lnTo>
                  <a:lnTo>
                    <a:pt x="15886104" y="20997"/>
                  </a:lnTo>
                  <a:lnTo>
                    <a:pt x="15930722" y="36977"/>
                  </a:lnTo>
                  <a:lnTo>
                    <a:pt x="15973571" y="57227"/>
                  </a:lnTo>
                  <a:lnTo>
                    <a:pt x="16014332" y="81615"/>
                  </a:lnTo>
                  <a:lnTo>
                    <a:pt x="16052688" y="110010"/>
                  </a:lnTo>
                  <a:lnTo>
                    <a:pt x="16088318" y="142280"/>
                  </a:lnTo>
                  <a:lnTo>
                    <a:pt x="16120588" y="177911"/>
                  </a:lnTo>
                  <a:lnTo>
                    <a:pt x="16148983" y="216266"/>
                  </a:lnTo>
                  <a:lnTo>
                    <a:pt x="16173371" y="257028"/>
                  </a:lnTo>
                  <a:lnTo>
                    <a:pt x="16193621" y="299876"/>
                  </a:lnTo>
                  <a:lnTo>
                    <a:pt x="16209601" y="344494"/>
                  </a:lnTo>
                  <a:lnTo>
                    <a:pt x="16221178" y="390562"/>
                  </a:lnTo>
                  <a:lnTo>
                    <a:pt x="16228221" y="437762"/>
                  </a:lnTo>
                  <a:lnTo>
                    <a:pt x="16230598" y="485774"/>
                  </a:lnTo>
                  <a:lnTo>
                    <a:pt x="16230598" y="955021"/>
                  </a:lnTo>
                  <a:lnTo>
                    <a:pt x="16228221" y="1003034"/>
                  </a:lnTo>
                  <a:lnTo>
                    <a:pt x="16221178" y="1050233"/>
                  </a:lnTo>
                  <a:lnTo>
                    <a:pt x="16209601" y="1096301"/>
                  </a:lnTo>
                  <a:lnTo>
                    <a:pt x="16193621" y="1140919"/>
                  </a:lnTo>
                  <a:lnTo>
                    <a:pt x="16173371" y="1183768"/>
                  </a:lnTo>
                  <a:lnTo>
                    <a:pt x="16148983" y="1224529"/>
                  </a:lnTo>
                  <a:lnTo>
                    <a:pt x="16120588" y="1262885"/>
                  </a:lnTo>
                  <a:lnTo>
                    <a:pt x="16088318" y="1298516"/>
                  </a:lnTo>
                  <a:lnTo>
                    <a:pt x="16052688" y="1330785"/>
                  </a:lnTo>
                  <a:lnTo>
                    <a:pt x="16014332" y="1359180"/>
                  </a:lnTo>
                  <a:lnTo>
                    <a:pt x="15973571" y="1383568"/>
                  </a:lnTo>
                  <a:lnTo>
                    <a:pt x="15930722" y="1403818"/>
                  </a:lnTo>
                  <a:lnTo>
                    <a:pt x="15886104" y="1419798"/>
                  </a:lnTo>
                  <a:lnTo>
                    <a:pt x="15840036" y="1431376"/>
                  </a:lnTo>
                  <a:lnTo>
                    <a:pt x="15792836" y="1438419"/>
                  </a:lnTo>
                  <a:lnTo>
                    <a:pt x="15744827" y="1440796"/>
                  </a:lnTo>
                  <a:close/>
                </a:path>
              </a:pathLst>
            </a:custGeom>
            <a:solidFill>
              <a:srgbClr val="BFB3A0">
                <a:alpha val="5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1605" y="3820384"/>
              <a:ext cx="85725" cy="857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1605" y="4172809"/>
              <a:ext cx="85725" cy="857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1605" y="4525234"/>
              <a:ext cx="85725" cy="857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1605" y="4877659"/>
              <a:ext cx="85725" cy="8572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028700" y="5390348"/>
            <a:ext cx="16230600" cy="1440815"/>
            <a:chOff x="1028700" y="5390348"/>
            <a:chExt cx="16230600" cy="1440815"/>
          </a:xfrm>
        </p:grpSpPr>
        <p:sp>
          <p:nvSpPr>
            <p:cNvPr id="11" name="object 11"/>
            <p:cNvSpPr/>
            <p:nvPr/>
          </p:nvSpPr>
          <p:spPr>
            <a:xfrm>
              <a:off x="1028700" y="5390348"/>
              <a:ext cx="16230600" cy="1440815"/>
            </a:xfrm>
            <a:custGeom>
              <a:avLst/>
              <a:gdLst/>
              <a:ahLst/>
              <a:cxnLst/>
              <a:rect l="l" t="t" r="r" b="b"/>
              <a:pathLst>
                <a:path w="16230600" h="1440815">
                  <a:moveTo>
                    <a:pt x="15744823" y="1440796"/>
                  </a:moveTo>
                  <a:lnTo>
                    <a:pt x="485774" y="1440796"/>
                  </a:lnTo>
                  <a:lnTo>
                    <a:pt x="437762" y="1438419"/>
                  </a:lnTo>
                  <a:lnTo>
                    <a:pt x="390562" y="1431375"/>
                  </a:lnTo>
                  <a:lnTo>
                    <a:pt x="344494" y="1419798"/>
                  </a:lnTo>
                  <a:lnTo>
                    <a:pt x="299876" y="1403818"/>
                  </a:lnTo>
                  <a:lnTo>
                    <a:pt x="257028" y="1383568"/>
                  </a:lnTo>
                  <a:lnTo>
                    <a:pt x="216266" y="1359180"/>
                  </a:lnTo>
                  <a:lnTo>
                    <a:pt x="177911" y="1330785"/>
                  </a:lnTo>
                  <a:lnTo>
                    <a:pt x="142280" y="1298515"/>
                  </a:lnTo>
                  <a:lnTo>
                    <a:pt x="110010" y="1262884"/>
                  </a:lnTo>
                  <a:lnTo>
                    <a:pt x="81615" y="1224529"/>
                  </a:lnTo>
                  <a:lnTo>
                    <a:pt x="57227" y="1183767"/>
                  </a:lnTo>
                  <a:lnTo>
                    <a:pt x="36977" y="1140919"/>
                  </a:lnTo>
                  <a:lnTo>
                    <a:pt x="20997" y="1096301"/>
                  </a:lnTo>
                  <a:lnTo>
                    <a:pt x="9420" y="1050233"/>
                  </a:lnTo>
                  <a:lnTo>
                    <a:pt x="2377" y="1003033"/>
                  </a:lnTo>
                  <a:lnTo>
                    <a:pt x="0" y="955021"/>
                  </a:lnTo>
                  <a:lnTo>
                    <a:pt x="0" y="485774"/>
                  </a:lnTo>
                  <a:lnTo>
                    <a:pt x="2377" y="437761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7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79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6"/>
                  </a:lnTo>
                  <a:lnTo>
                    <a:pt x="485769" y="0"/>
                  </a:lnTo>
                  <a:lnTo>
                    <a:pt x="15744828" y="0"/>
                  </a:lnTo>
                  <a:lnTo>
                    <a:pt x="15792836" y="2376"/>
                  </a:lnTo>
                  <a:lnTo>
                    <a:pt x="15840036" y="9420"/>
                  </a:lnTo>
                  <a:lnTo>
                    <a:pt x="15886104" y="20997"/>
                  </a:lnTo>
                  <a:lnTo>
                    <a:pt x="15930722" y="36977"/>
                  </a:lnTo>
                  <a:lnTo>
                    <a:pt x="15973571" y="57227"/>
                  </a:lnTo>
                  <a:lnTo>
                    <a:pt x="16014332" y="81615"/>
                  </a:lnTo>
                  <a:lnTo>
                    <a:pt x="16052688" y="110010"/>
                  </a:lnTo>
                  <a:lnTo>
                    <a:pt x="16088318" y="142279"/>
                  </a:lnTo>
                  <a:lnTo>
                    <a:pt x="16120588" y="177911"/>
                  </a:lnTo>
                  <a:lnTo>
                    <a:pt x="16148983" y="216266"/>
                  </a:lnTo>
                  <a:lnTo>
                    <a:pt x="16173371" y="257027"/>
                  </a:lnTo>
                  <a:lnTo>
                    <a:pt x="16193621" y="299876"/>
                  </a:lnTo>
                  <a:lnTo>
                    <a:pt x="16209601" y="344494"/>
                  </a:lnTo>
                  <a:lnTo>
                    <a:pt x="16221178" y="390562"/>
                  </a:lnTo>
                  <a:lnTo>
                    <a:pt x="16228221" y="437761"/>
                  </a:lnTo>
                  <a:lnTo>
                    <a:pt x="16230598" y="485774"/>
                  </a:lnTo>
                  <a:lnTo>
                    <a:pt x="16230598" y="955021"/>
                  </a:lnTo>
                  <a:lnTo>
                    <a:pt x="16228221" y="1003033"/>
                  </a:lnTo>
                  <a:lnTo>
                    <a:pt x="16221178" y="1050233"/>
                  </a:lnTo>
                  <a:lnTo>
                    <a:pt x="16209601" y="1096301"/>
                  </a:lnTo>
                  <a:lnTo>
                    <a:pt x="16193621" y="1140919"/>
                  </a:lnTo>
                  <a:lnTo>
                    <a:pt x="16173371" y="1183767"/>
                  </a:lnTo>
                  <a:lnTo>
                    <a:pt x="16148983" y="1224529"/>
                  </a:lnTo>
                  <a:lnTo>
                    <a:pt x="16120588" y="1262884"/>
                  </a:lnTo>
                  <a:lnTo>
                    <a:pt x="16088318" y="1298515"/>
                  </a:lnTo>
                  <a:lnTo>
                    <a:pt x="16052688" y="1330785"/>
                  </a:lnTo>
                  <a:lnTo>
                    <a:pt x="16014332" y="1359180"/>
                  </a:lnTo>
                  <a:lnTo>
                    <a:pt x="15973571" y="1383568"/>
                  </a:lnTo>
                  <a:lnTo>
                    <a:pt x="15930722" y="1403818"/>
                  </a:lnTo>
                  <a:lnTo>
                    <a:pt x="15886104" y="1419798"/>
                  </a:lnTo>
                  <a:lnTo>
                    <a:pt x="15840036" y="1431375"/>
                  </a:lnTo>
                  <a:lnTo>
                    <a:pt x="15792836" y="1438419"/>
                  </a:lnTo>
                  <a:lnTo>
                    <a:pt x="15744823" y="1440796"/>
                  </a:lnTo>
                  <a:close/>
                </a:path>
              </a:pathLst>
            </a:custGeom>
            <a:solidFill>
              <a:srgbClr val="BFB3A0">
                <a:alpha val="5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9230" y="5987483"/>
              <a:ext cx="85725" cy="8572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028700" y="7077992"/>
            <a:ext cx="16230600" cy="1440815"/>
            <a:chOff x="1028700" y="7077992"/>
            <a:chExt cx="16230600" cy="1440815"/>
          </a:xfrm>
        </p:grpSpPr>
        <p:sp>
          <p:nvSpPr>
            <p:cNvPr id="14" name="object 14"/>
            <p:cNvSpPr/>
            <p:nvPr/>
          </p:nvSpPr>
          <p:spPr>
            <a:xfrm>
              <a:off x="1028700" y="7077992"/>
              <a:ext cx="16230600" cy="1440815"/>
            </a:xfrm>
            <a:custGeom>
              <a:avLst/>
              <a:gdLst/>
              <a:ahLst/>
              <a:cxnLst/>
              <a:rect l="l" t="t" r="r" b="b"/>
              <a:pathLst>
                <a:path w="16230600" h="1440815">
                  <a:moveTo>
                    <a:pt x="15744824" y="1440796"/>
                  </a:moveTo>
                  <a:lnTo>
                    <a:pt x="485774" y="1440796"/>
                  </a:lnTo>
                  <a:lnTo>
                    <a:pt x="437762" y="1438419"/>
                  </a:lnTo>
                  <a:lnTo>
                    <a:pt x="390562" y="1431376"/>
                  </a:lnTo>
                  <a:lnTo>
                    <a:pt x="344494" y="1419798"/>
                  </a:lnTo>
                  <a:lnTo>
                    <a:pt x="299876" y="1403818"/>
                  </a:lnTo>
                  <a:lnTo>
                    <a:pt x="257028" y="1383568"/>
                  </a:lnTo>
                  <a:lnTo>
                    <a:pt x="216266" y="1359180"/>
                  </a:lnTo>
                  <a:lnTo>
                    <a:pt x="177911" y="1330785"/>
                  </a:lnTo>
                  <a:lnTo>
                    <a:pt x="142280" y="1298516"/>
                  </a:lnTo>
                  <a:lnTo>
                    <a:pt x="110010" y="1262885"/>
                  </a:lnTo>
                  <a:lnTo>
                    <a:pt x="81615" y="1224529"/>
                  </a:lnTo>
                  <a:lnTo>
                    <a:pt x="57227" y="1183768"/>
                  </a:lnTo>
                  <a:lnTo>
                    <a:pt x="36977" y="1140919"/>
                  </a:lnTo>
                  <a:lnTo>
                    <a:pt x="20997" y="1096301"/>
                  </a:lnTo>
                  <a:lnTo>
                    <a:pt x="9420" y="1050233"/>
                  </a:lnTo>
                  <a:lnTo>
                    <a:pt x="2377" y="1003034"/>
                  </a:lnTo>
                  <a:lnTo>
                    <a:pt x="0" y="955021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4" y="0"/>
                  </a:lnTo>
                  <a:lnTo>
                    <a:pt x="15744824" y="0"/>
                  </a:lnTo>
                  <a:lnTo>
                    <a:pt x="15792836" y="2377"/>
                  </a:lnTo>
                  <a:lnTo>
                    <a:pt x="15840036" y="9420"/>
                  </a:lnTo>
                  <a:lnTo>
                    <a:pt x="15886104" y="20997"/>
                  </a:lnTo>
                  <a:lnTo>
                    <a:pt x="15930722" y="36977"/>
                  </a:lnTo>
                  <a:lnTo>
                    <a:pt x="15973571" y="57227"/>
                  </a:lnTo>
                  <a:lnTo>
                    <a:pt x="16014332" y="81615"/>
                  </a:lnTo>
                  <a:lnTo>
                    <a:pt x="16052688" y="110010"/>
                  </a:lnTo>
                  <a:lnTo>
                    <a:pt x="16088318" y="142280"/>
                  </a:lnTo>
                  <a:lnTo>
                    <a:pt x="16120588" y="177911"/>
                  </a:lnTo>
                  <a:lnTo>
                    <a:pt x="16148983" y="216266"/>
                  </a:lnTo>
                  <a:lnTo>
                    <a:pt x="16173371" y="257028"/>
                  </a:lnTo>
                  <a:lnTo>
                    <a:pt x="16193621" y="299876"/>
                  </a:lnTo>
                  <a:lnTo>
                    <a:pt x="16209601" y="344494"/>
                  </a:lnTo>
                  <a:lnTo>
                    <a:pt x="16221178" y="390562"/>
                  </a:lnTo>
                  <a:lnTo>
                    <a:pt x="16228221" y="437762"/>
                  </a:lnTo>
                  <a:lnTo>
                    <a:pt x="16230598" y="485774"/>
                  </a:lnTo>
                  <a:lnTo>
                    <a:pt x="16230598" y="955021"/>
                  </a:lnTo>
                  <a:lnTo>
                    <a:pt x="16228221" y="1003034"/>
                  </a:lnTo>
                  <a:lnTo>
                    <a:pt x="16221178" y="1050233"/>
                  </a:lnTo>
                  <a:lnTo>
                    <a:pt x="16209601" y="1096301"/>
                  </a:lnTo>
                  <a:lnTo>
                    <a:pt x="16193621" y="1140919"/>
                  </a:lnTo>
                  <a:lnTo>
                    <a:pt x="16173371" y="1183768"/>
                  </a:lnTo>
                  <a:lnTo>
                    <a:pt x="16148983" y="1224529"/>
                  </a:lnTo>
                  <a:lnTo>
                    <a:pt x="16120588" y="1262885"/>
                  </a:lnTo>
                  <a:lnTo>
                    <a:pt x="16088318" y="1298516"/>
                  </a:lnTo>
                  <a:lnTo>
                    <a:pt x="16052688" y="1330785"/>
                  </a:lnTo>
                  <a:lnTo>
                    <a:pt x="16014332" y="1359180"/>
                  </a:lnTo>
                  <a:lnTo>
                    <a:pt x="15973571" y="1383568"/>
                  </a:lnTo>
                  <a:lnTo>
                    <a:pt x="15930722" y="1403818"/>
                  </a:lnTo>
                  <a:lnTo>
                    <a:pt x="15886104" y="1419798"/>
                  </a:lnTo>
                  <a:lnTo>
                    <a:pt x="15840036" y="1431376"/>
                  </a:lnTo>
                  <a:lnTo>
                    <a:pt x="15792836" y="1438419"/>
                  </a:lnTo>
                  <a:lnTo>
                    <a:pt x="15744824" y="1440796"/>
                  </a:lnTo>
                  <a:close/>
                </a:path>
              </a:pathLst>
            </a:custGeom>
            <a:solidFill>
              <a:srgbClr val="BFB3A0">
                <a:alpha val="5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9230" y="7431519"/>
              <a:ext cx="85725" cy="857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0243" y="7826806"/>
              <a:ext cx="95250" cy="9524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0243" y="8226856"/>
              <a:ext cx="95250" cy="9524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827059" y="3629471"/>
            <a:ext cx="9890760" cy="479615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950" spc="65" dirty="0">
                <a:solidFill>
                  <a:srgbClr val="25292F"/>
                </a:solidFill>
                <a:latin typeface="Trebuchet MS"/>
                <a:cs typeface="Trebuchet MS"/>
              </a:rPr>
              <a:t>Tasks:</a:t>
            </a:r>
            <a:endParaRPr sz="1950">
              <a:latin typeface="Trebuchet MS"/>
              <a:cs typeface="Trebuchet MS"/>
            </a:endParaRPr>
          </a:p>
          <a:p>
            <a:pPr marL="12700" marR="2504440" algn="just">
              <a:lnSpc>
                <a:spcPct val="118600"/>
              </a:lnSpc>
            </a:pPr>
            <a:r>
              <a:rPr sz="1950" spc="45" dirty="0">
                <a:solidFill>
                  <a:srgbClr val="25292F"/>
                </a:solidFill>
                <a:latin typeface="Trebuchet MS"/>
                <a:cs typeface="Trebuchet MS"/>
              </a:rPr>
              <a:t>Perform</a:t>
            </a:r>
            <a:r>
              <a:rPr sz="1950" spc="-2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30" dirty="0">
                <a:solidFill>
                  <a:srgbClr val="25292F"/>
                </a:solidFill>
                <a:latin typeface="Trebuchet MS"/>
                <a:cs typeface="Trebuchet MS"/>
              </a:rPr>
              <a:t>data</a:t>
            </a:r>
            <a:r>
              <a:rPr sz="1950" spc="-1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40" dirty="0">
                <a:solidFill>
                  <a:srgbClr val="25292F"/>
                </a:solidFill>
                <a:latin typeface="Trebuchet MS"/>
                <a:cs typeface="Trebuchet MS"/>
              </a:rPr>
              <a:t>analysis</a:t>
            </a:r>
            <a:r>
              <a:rPr sz="1950" spc="-1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55" dirty="0">
                <a:solidFill>
                  <a:srgbClr val="25292F"/>
                </a:solidFill>
                <a:latin typeface="Trebuchet MS"/>
                <a:cs typeface="Trebuchet MS"/>
              </a:rPr>
              <a:t>and</a:t>
            </a:r>
            <a:r>
              <a:rPr sz="1950" spc="-1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-10" dirty="0">
                <a:solidFill>
                  <a:srgbClr val="25292F"/>
                </a:solidFill>
                <a:latin typeface="Trebuchet MS"/>
                <a:cs typeface="Trebuchet MS"/>
              </a:rPr>
              <a:t>build</a:t>
            </a:r>
            <a:r>
              <a:rPr sz="1950" spc="-1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dirty="0">
                <a:solidFill>
                  <a:srgbClr val="25292F"/>
                </a:solidFill>
                <a:latin typeface="Trebuchet MS"/>
                <a:cs typeface="Trebuchet MS"/>
              </a:rPr>
              <a:t>predictive</a:t>
            </a:r>
            <a:r>
              <a:rPr sz="1950" spc="-1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40" dirty="0">
                <a:solidFill>
                  <a:srgbClr val="25292F"/>
                </a:solidFill>
                <a:latin typeface="Trebuchet MS"/>
                <a:cs typeface="Trebuchet MS"/>
              </a:rPr>
              <a:t>models</a:t>
            </a:r>
            <a:r>
              <a:rPr sz="1950" spc="-1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60" dirty="0">
                <a:solidFill>
                  <a:srgbClr val="25292F"/>
                </a:solidFill>
                <a:latin typeface="Trebuchet MS"/>
                <a:cs typeface="Trebuchet MS"/>
              </a:rPr>
              <a:t>using</a:t>
            </a:r>
            <a:r>
              <a:rPr sz="1950" spc="-1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25" dirty="0">
                <a:solidFill>
                  <a:srgbClr val="25292F"/>
                </a:solidFill>
                <a:latin typeface="Trebuchet MS"/>
                <a:cs typeface="Trebuchet MS"/>
              </a:rPr>
              <a:t>Python. </a:t>
            </a:r>
            <a:r>
              <a:rPr sz="1950" spc="-57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75" dirty="0">
                <a:solidFill>
                  <a:srgbClr val="25292F"/>
                </a:solidFill>
                <a:latin typeface="Trebuchet MS"/>
                <a:cs typeface="Trebuchet MS"/>
              </a:rPr>
              <a:t>Use </a:t>
            </a:r>
            <a:r>
              <a:rPr sz="1950" spc="35" dirty="0">
                <a:solidFill>
                  <a:srgbClr val="25292F"/>
                </a:solidFill>
                <a:latin typeface="Trebuchet MS"/>
                <a:cs typeface="Trebuchet MS"/>
              </a:rPr>
              <a:t>Azure </a:t>
            </a:r>
            <a:r>
              <a:rPr sz="1950" spc="50" dirty="0">
                <a:solidFill>
                  <a:srgbClr val="25292F"/>
                </a:solidFill>
                <a:latin typeface="Trebuchet MS"/>
                <a:cs typeface="Trebuchet MS"/>
              </a:rPr>
              <a:t>Data </a:t>
            </a:r>
            <a:r>
              <a:rPr sz="1950" spc="40" dirty="0">
                <a:solidFill>
                  <a:srgbClr val="25292F"/>
                </a:solidFill>
                <a:latin typeface="Trebuchet MS"/>
                <a:cs typeface="Trebuchet MS"/>
              </a:rPr>
              <a:t>services </a:t>
            </a:r>
            <a:r>
              <a:rPr sz="1950" spc="10" dirty="0">
                <a:solidFill>
                  <a:srgbClr val="25292F"/>
                </a:solidFill>
                <a:latin typeface="Trebuchet MS"/>
                <a:cs typeface="Trebuchet MS"/>
              </a:rPr>
              <a:t>to </a:t>
            </a:r>
            <a:r>
              <a:rPr sz="1950" spc="80" dirty="0">
                <a:solidFill>
                  <a:srgbClr val="25292F"/>
                </a:solidFill>
                <a:latin typeface="Trebuchet MS"/>
                <a:cs typeface="Trebuchet MS"/>
              </a:rPr>
              <a:t>manage </a:t>
            </a:r>
            <a:r>
              <a:rPr sz="1950" spc="55" dirty="0">
                <a:solidFill>
                  <a:srgbClr val="25292F"/>
                </a:solidFill>
                <a:latin typeface="Trebuchet MS"/>
                <a:cs typeface="Trebuchet MS"/>
              </a:rPr>
              <a:t>and </a:t>
            </a:r>
            <a:r>
              <a:rPr sz="1950" spc="25" dirty="0">
                <a:solidFill>
                  <a:srgbClr val="25292F"/>
                </a:solidFill>
                <a:latin typeface="Trebuchet MS"/>
                <a:cs typeface="Trebuchet MS"/>
              </a:rPr>
              <a:t>analyze </a:t>
            </a:r>
            <a:r>
              <a:rPr sz="1950" spc="40" dirty="0">
                <a:solidFill>
                  <a:srgbClr val="25292F"/>
                </a:solidFill>
                <a:latin typeface="Trebuchet MS"/>
                <a:cs typeface="Trebuchet MS"/>
              </a:rPr>
              <a:t>customer </a:t>
            </a:r>
            <a:r>
              <a:rPr sz="1950" spc="-20" dirty="0">
                <a:solidFill>
                  <a:srgbClr val="25292F"/>
                </a:solidFill>
                <a:latin typeface="Trebuchet MS"/>
                <a:cs typeface="Trebuchet MS"/>
              </a:rPr>
              <a:t>data. </a:t>
            </a:r>
            <a:r>
              <a:rPr sz="1950" spc="-57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45" dirty="0">
                <a:solidFill>
                  <a:srgbClr val="25292F"/>
                </a:solidFill>
                <a:latin typeface="Trebuchet MS"/>
                <a:cs typeface="Trebuchet MS"/>
              </a:rPr>
              <a:t>Develop</a:t>
            </a:r>
            <a:r>
              <a:rPr sz="1950" spc="-1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35" dirty="0">
                <a:solidFill>
                  <a:srgbClr val="25292F"/>
                </a:solidFill>
                <a:latin typeface="Trebuchet MS"/>
                <a:cs typeface="Trebuchet MS"/>
              </a:rPr>
              <a:t>machine</a:t>
            </a:r>
            <a:r>
              <a:rPr sz="1950" spc="-1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15" dirty="0">
                <a:solidFill>
                  <a:srgbClr val="25292F"/>
                </a:solidFill>
                <a:latin typeface="Trebuchet MS"/>
                <a:cs typeface="Trebuchet MS"/>
              </a:rPr>
              <a:t>learning</a:t>
            </a:r>
            <a:r>
              <a:rPr sz="1950" spc="-1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40" dirty="0">
                <a:solidFill>
                  <a:srgbClr val="25292F"/>
                </a:solidFill>
                <a:latin typeface="Trebuchet MS"/>
                <a:cs typeface="Trebuchet MS"/>
              </a:rPr>
              <a:t>models</a:t>
            </a:r>
            <a:r>
              <a:rPr sz="1950" spc="-1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25292F"/>
                </a:solidFill>
                <a:latin typeface="Trebuchet MS"/>
                <a:cs typeface="Trebuchet MS"/>
              </a:rPr>
              <a:t>with</a:t>
            </a:r>
            <a:r>
              <a:rPr sz="1950" spc="-1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35" dirty="0">
                <a:solidFill>
                  <a:srgbClr val="25292F"/>
                </a:solidFill>
                <a:latin typeface="Trebuchet MS"/>
                <a:cs typeface="Trebuchet MS"/>
              </a:rPr>
              <a:t>Azure</a:t>
            </a:r>
            <a:r>
              <a:rPr sz="1950" spc="-1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40" dirty="0">
                <a:solidFill>
                  <a:srgbClr val="25292F"/>
                </a:solidFill>
                <a:latin typeface="Trebuchet MS"/>
                <a:cs typeface="Trebuchet MS"/>
              </a:rPr>
              <a:t>Machine</a:t>
            </a:r>
            <a:r>
              <a:rPr sz="1950" spc="-1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25292F"/>
                </a:solidFill>
                <a:latin typeface="Trebuchet MS"/>
                <a:cs typeface="Trebuchet MS"/>
              </a:rPr>
              <a:t>Learning.</a:t>
            </a:r>
            <a:endParaRPr sz="1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Trebuchet MS"/>
              <a:cs typeface="Trebuchet MS"/>
            </a:endParaRPr>
          </a:p>
          <a:p>
            <a:pPr marL="69850" marR="5080">
              <a:lnSpc>
                <a:spcPct val="116700"/>
              </a:lnSpc>
              <a:spcBef>
                <a:spcPts val="5"/>
              </a:spcBef>
              <a:tabLst>
                <a:tab pos="1064895" algn="l"/>
              </a:tabLst>
            </a:pPr>
            <a:r>
              <a:rPr sz="2250" spc="25" dirty="0">
                <a:solidFill>
                  <a:srgbClr val="25292F"/>
                </a:solidFill>
                <a:latin typeface="Trebuchet MS"/>
                <a:cs typeface="Trebuchet MS"/>
              </a:rPr>
              <a:t>Tools:	</a:t>
            </a:r>
            <a:r>
              <a:rPr sz="2250" spc="55" dirty="0">
                <a:solidFill>
                  <a:srgbClr val="25292F"/>
                </a:solidFill>
                <a:latin typeface="Trebuchet MS"/>
                <a:cs typeface="Trebuchet MS"/>
              </a:rPr>
              <a:t>Python</a:t>
            </a:r>
            <a:r>
              <a:rPr sz="2250" spc="9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2250" spc="-10" dirty="0">
                <a:solidFill>
                  <a:srgbClr val="25292F"/>
                </a:solidFill>
                <a:latin typeface="Trebuchet MS"/>
                <a:cs typeface="Trebuchet MS"/>
              </a:rPr>
              <a:t>(Scikit-learn,</a:t>
            </a:r>
            <a:r>
              <a:rPr sz="2250" spc="9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2250" spc="-30" dirty="0">
                <a:solidFill>
                  <a:srgbClr val="25292F"/>
                </a:solidFill>
                <a:latin typeface="Trebuchet MS"/>
                <a:cs typeface="Trebuchet MS"/>
              </a:rPr>
              <a:t>Matplotlib),</a:t>
            </a:r>
            <a:r>
              <a:rPr sz="2250" spc="9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2250" spc="20" dirty="0">
                <a:solidFill>
                  <a:srgbClr val="25292F"/>
                </a:solidFill>
                <a:latin typeface="Trebuchet MS"/>
                <a:cs typeface="Trebuchet MS"/>
              </a:rPr>
              <a:t>Azure</a:t>
            </a:r>
            <a:r>
              <a:rPr sz="2250" spc="9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2250" spc="40" dirty="0">
                <a:solidFill>
                  <a:srgbClr val="25292F"/>
                </a:solidFill>
                <a:latin typeface="Trebuchet MS"/>
                <a:cs typeface="Trebuchet MS"/>
              </a:rPr>
              <a:t>Data</a:t>
            </a:r>
            <a:r>
              <a:rPr sz="2250" spc="9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2250" spc="5" dirty="0">
                <a:solidFill>
                  <a:srgbClr val="25292F"/>
                </a:solidFill>
                <a:latin typeface="Trebuchet MS"/>
                <a:cs typeface="Trebuchet MS"/>
              </a:rPr>
              <a:t>Studio,</a:t>
            </a:r>
            <a:r>
              <a:rPr sz="2250" spc="9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2250" spc="20" dirty="0">
                <a:solidFill>
                  <a:srgbClr val="25292F"/>
                </a:solidFill>
                <a:latin typeface="Trebuchet MS"/>
                <a:cs typeface="Trebuchet MS"/>
              </a:rPr>
              <a:t>Azure</a:t>
            </a:r>
            <a:r>
              <a:rPr sz="2250" spc="9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2250" spc="30" dirty="0">
                <a:solidFill>
                  <a:srgbClr val="25292F"/>
                </a:solidFill>
                <a:latin typeface="Trebuchet MS"/>
                <a:cs typeface="Trebuchet MS"/>
              </a:rPr>
              <a:t>Machine </a:t>
            </a:r>
            <a:r>
              <a:rPr sz="2250" spc="-66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2250" spc="-5" dirty="0">
                <a:solidFill>
                  <a:srgbClr val="25292F"/>
                </a:solidFill>
                <a:latin typeface="Trebuchet MS"/>
                <a:cs typeface="Trebuchet MS"/>
              </a:rPr>
              <a:t>Learning.</a:t>
            </a:r>
            <a:endParaRPr sz="2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50">
              <a:latin typeface="Trebuchet MS"/>
              <a:cs typeface="Trebuchet MS"/>
            </a:endParaRPr>
          </a:p>
          <a:p>
            <a:pPr marL="70485">
              <a:lnSpc>
                <a:spcPct val="100000"/>
              </a:lnSpc>
              <a:spcBef>
                <a:spcPts val="5"/>
              </a:spcBef>
            </a:pPr>
            <a:r>
              <a:rPr sz="2250" spc="5" dirty="0">
                <a:solidFill>
                  <a:srgbClr val="25292F"/>
                </a:solidFill>
                <a:latin typeface="Trebuchet MS"/>
                <a:cs typeface="Trebuchet MS"/>
              </a:rPr>
              <a:t>Deliverables:</a:t>
            </a:r>
            <a:endParaRPr sz="2250">
              <a:latin typeface="Trebuchet MS"/>
              <a:cs typeface="Trebuchet MS"/>
            </a:endParaRPr>
          </a:p>
          <a:p>
            <a:pPr marL="556260" marR="4580890">
              <a:lnSpc>
                <a:spcPct val="116700"/>
              </a:lnSpc>
            </a:pPr>
            <a:r>
              <a:rPr sz="2250" spc="-5" dirty="0">
                <a:solidFill>
                  <a:srgbClr val="25292F"/>
                </a:solidFill>
                <a:latin typeface="Trebuchet MS"/>
                <a:cs typeface="Trebuchet MS"/>
              </a:rPr>
              <a:t>Predictive </a:t>
            </a:r>
            <a:r>
              <a:rPr sz="2250" spc="25" dirty="0">
                <a:solidFill>
                  <a:srgbClr val="25292F"/>
                </a:solidFill>
                <a:latin typeface="Trebuchet MS"/>
                <a:cs typeface="Trebuchet MS"/>
              </a:rPr>
              <a:t>models </a:t>
            </a:r>
            <a:r>
              <a:rPr sz="2250" spc="40" dirty="0">
                <a:solidFill>
                  <a:srgbClr val="25292F"/>
                </a:solidFill>
                <a:latin typeface="Trebuchet MS"/>
                <a:cs typeface="Trebuchet MS"/>
              </a:rPr>
              <a:t>and </a:t>
            </a:r>
            <a:r>
              <a:rPr sz="2250" spc="-10" dirty="0">
                <a:solidFill>
                  <a:srgbClr val="25292F"/>
                </a:solidFill>
                <a:latin typeface="Trebuchet MS"/>
                <a:cs typeface="Trebuchet MS"/>
              </a:rPr>
              <a:t>insights. </a:t>
            </a:r>
            <a:r>
              <a:rPr sz="2250" spc="-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2250" spc="20" dirty="0">
                <a:solidFill>
                  <a:srgbClr val="25292F"/>
                </a:solidFill>
                <a:latin typeface="Trebuchet MS"/>
                <a:cs typeface="Trebuchet MS"/>
              </a:rPr>
              <a:t>Documentation</a:t>
            </a:r>
            <a:r>
              <a:rPr sz="2250" spc="-3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2250" spc="40" dirty="0">
                <a:solidFill>
                  <a:srgbClr val="25292F"/>
                </a:solidFill>
                <a:latin typeface="Trebuchet MS"/>
                <a:cs typeface="Trebuchet MS"/>
              </a:rPr>
              <a:t>of</a:t>
            </a:r>
            <a:r>
              <a:rPr sz="2250" spc="-3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2250" spc="20" dirty="0">
                <a:solidFill>
                  <a:srgbClr val="25292F"/>
                </a:solidFill>
                <a:latin typeface="Trebuchet MS"/>
                <a:cs typeface="Trebuchet MS"/>
              </a:rPr>
              <a:t>Azure</a:t>
            </a:r>
            <a:r>
              <a:rPr sz="2250" spc="-3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2250" spc="-25" dirty="0">
                <a:solidFill>
                  <a:srgbClr val="25292F"/>
                </a:solidFill>
                <a:latin typeface="Trebuchet MS"/>
                <a:cs typeface="Trebuchet MS"/>
              </a:rPr>
              <a:t>integration.</a:t>
            </a:r>
            <a:endParaRPr sz="225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3798570" cy="3798570"/>
          </a:xfrm>
          <a:custGeom>
            <a:avLst/>
            <a:gdLst/>
            <a:ahLst/>
            <a:cxnLst/>
            <a:rect l="l" t="t" r="r" b="b"/>
            <a:pathLst>
              <a:path w="3798570" h="3798570">
                <a:moveTo>
                  <a:pt x="0" y="3798100"/>
                </a:moveTo>
                <a:lnTo>
                  <a:pt x="3798050" y="0"/>
                </a:lnTo>
                <a:lnTo>
                  <a:pt x="0" y="0"/>
                </a:lnTo>
                <a:lnTo>
                  <a:pt x="0" y="3798100"/>
                </a:lnTo>
                <a:close/>
              </a:path>
            </a:pathLst>
          </a:custGeom>
          <a:solidFill>
            <a:srgbClr val="BFB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774542" y="8229600"/>
            <a:ext cx="514350" cy="2057400"/>
          </a:xfrm>
          <a:custGeom>
            <a:avLst/>
            <a:gdLst/>
            <a:ahLst/>
            <a:cxnLst/>
            <a:rect l="l" t="t" r="r" b="b"/>
            <a:pathLst>
              <a:path w="514350" h="2057400">
                <a:moveTo>
                  <a:pt x="257175" y="514350"/>
                </a:moveTo>
                <a:lnTo>
                  <a:pt x="210932" y="510208"/>
                </a:lnTo>
                <a:lnTo>
                  <a:pt x="167416" y="498266"/>
                </a:lnTo>
                <a:lnTo>
                  <a:pt x="127349" y="479250"/>
                </a:lnTo>
                <a:lnTo>
                  <a:pt x="91457" y="453883"/>
                </a:lnTo>
                <a:lnTo>
                  <a:pt x="60466" y="422892"/>
                </a:lnTo>
                <a:lnTo>
                  <a:pt x="35099" y="387000"/>
                </a:lnTo>
                <a:lnTo>
                  <a:pt x="16083" y="346934"/>
                </a:lnTo>
                <a:lnTo>
                  <a:pt x="4141" y="303417"/>
                </a:lnTo>
                <a:lnTo>
                  <a:pt x="0" y="257175"/>
                </a:lnTo>
                <a:lnTo>
                  <a:pt x="4141" y="210932"/>
                </a:lnTo>
                <a:lnTo>
                  <a:pt x="16083" y="167415"/>
                </a:lnTo>
                <a:lnTo>
                  <a:pt x="35099" y="127349"/>
                </a:lnTo>
                <a:lnTo>
                  <a:pt x="60466" y="91457"/>
                </a:lnTo>
                <a:lnTo>
                  <a:pt x="91457" y="60466"/>
                </a:lnTo>
                <a:lnTo>
                  <a:pt x="127349" y="35099"/>
                </a:lnTo>
                <a:lnTo>
                  <a:pt x="167416" y="16083"/>
                </a:lnTo>
                <a:lnTo>
                  <a:pt x="210932" y="4141"/>
                </a:lnTo>
                <a:lnTo>
                  <a:pt x="257175" y="0"/>
                </a:lnTo>
                <a:lnTo>
                  <a:pt x="303417" y="4141"/>
                </a:lnTo>
                <a:lnTo>
                  <a:pt x="346933" y="16083"/>
                </a:lnTo>
                <a:lnTo>
                  <a:pt x="387000" y="35099"/>
                </a:lnTo>
                <a:lnTo>
                  <a:pt x="422892" y="60466"/>
                </a:lnTo>
                <a:lnTo>
                  <a:pt x="453883" y="91457"/>
                </a:lnTo>
                <a:lnTo>
                  <a:pt x="479250" y="127349"/>
                </a:lnTo>
                <a:lnTo>
                  <a:pt x="498266" y="167415"/>
                </a:lnTo>
                <a:lnTo>
                  <a:pt x="510208" y="210932"/>
                </a:lnTo>
                <a:lnTo>
                  <a:pt x="514350" y="257175"/>
                </a:lnTo>
                <a:lnTo>
                  <a:pt x="510208" y="303417"/>
                </a:lnTo>
                <a:lnTo>
                  <a:pt x="498266" y="346934"/>
                </a:lnTo>
                <a:lnTo>
                  <a:pt x="479250" y="387000"/>
                </a:lnTo>
                <a:lnTo>
                  <a:pt x="453883" y="422892"/>
                </a:lnTo>
                <a:lnTo>
                  <a:pt x="422892" y="453883"/>
                </a:lnTo>
                <a:lnTo>
                  <a:pt x="387000" y="479250"/>
                </a:lnTo>
                <a:lnTo>
                  <a:pt x="346933" y="498266"/>
                </a:lnTo>
                <a:lnTo>
                  <a:pt x="303417" y="510208"/>
                </a:lnTo>
                <a:lnTo>
                  <a:pt x="257175" y="514350"/>
                </a:lnTo>
                <a:close/>
              </a:path>
              <a:path w="514350" h="2057400">
                <a:moveTo>
                  <a:pt x="257175" y="1285875"/>
                </a:moveTo>
                <a:lnTo>
                  <a:pt x="210932" y="1281733"/>
                </a:lnTo>
                <a:lnTo>
                  <a:pt x="167416" y="1269791"/>
                </a:lnTo>
                <a:lnTo>
                  <a:pt x="127349" y="1250775"/>
                </a:lnTo>
                <a:lnTo>
                  <a:pt x="91457" y="1225408"/>
                </a:lnTo>
                <a:lnTo>
                  <a:pt x="60466" y="1194417"/>
                </a:lnTo>
                <a:lnTo>
                  <a:pt x="35099" y="1158525"/>
                </a:lnTo>
                <a:lnTo>
                  <a:pt x="16083" y="1118458"/>
                </a:lnTo>
                <a:lnTo>
                  <a:pt x="4141" y="1074942"/>
                </a:lnTo>
                <a:lnTo>
                  <a:pt x="0" y="1028700"/>
                </a:lnTo>
                <a:lnTo>
                  <a:pt x="4141" y="982457"/>
                </a:lnTo>
                <a:lnTo>
                  <a:pt x="16083" y="938941"/>
                </a:lnTo>
                <a:lnTo>
                  <a:pt x="35099" y="898874"/>
                </a:lnTo>
                <a:lnTo>
                  <a:pt x="60466" y="862982"/>
                </a:lnTo>
                <a:lnTo>
                  <a:pt x="91457" y="831991"/>
                </a:lnTo>
                <a:lnTo>
                  <a:pt x="127349" y="806624"/>
                </a:lnTo>
                <a:lnTo>
                  <a:pt x="167416" y="787608"/>
                </a:lnTo>
                <a:lnTo>
                  <a:pt x="210932" y="775666"/>
                </a:lnTo>
                <a:lnTo>
                  <a:pt x="257175" y="771525"/>
                </a:lnTo>
                <a:lnTo>
                  <a:pt x="303417" y="775666"/>
                </a:lnTo>
                <a:lnTo>
                  <a:pt x="346933" y="787608"/>
                </a:lnTo>
                <a:lnTo>
                  <a:pt x="387000" y="806624"/>
                </a:lnTo>
                <a:lnTo>
                  <a:pt x="422892" y="831991"/>
                </a:lnTo>
                <a:lnTo>
                  <a:pt x="453883" y="862982"/>
                </a:lnTo>
                <a:lnTo>
                  <a:pt x="479250" y="898874"/>
                </a:lnTo>
                <a:lnTo>
                  <a:pt x="498266" y="938941"/>
                </a:lnTo>
                <a:lnTo>
                  <a:pt x="510208" y="982457"/>
                </a:lnTo>
                <a:lnTo>
                  <a:pt x="514350" y="1028700"/>
                </a:lnTo>
                <a:lnTo>
                  <a:pt x="510208" y="1074942"/>
                </a:lnTo>
                <a:lnTo>
                  <a:pt x="498266" y="1118458"/>
                </a:lnTo>
                <a:lnTo>
                  <a:pt x="479250" y="1158525"/>
                </a:lnTo>
                <a:lnTo>
                  <a:pt x="453883" y="1194417"/>
                </a:lnTo>
                <a:lnTo>
                  <a:pt x="422892" y="1225408"/>
                </a:lnTo>
                <a:lnTo>
                  <a:pt x="387000" y="1250775"/>
                </a:lnTo>
                <a:lnTo>
                  <a:pt x="346933" y="1269791"/>
                </a:lnTo>
                <a:lnTo>
                  <a:pt x="303417" y="1281733"/>
                </a:lnTo>
                <a:lnTo>
                  <a:pt x="257175" y="1285875"/>
                </a:lnTo>
                <a:close/>
              </a:path>
              <a:path w="514350" h="2057400">
                <a:moveTo>
                  <a:pt x="257175" y="2057400"/>
                </a:moveTo>
                <a:lnTo>
                  <a:pt x="210932" y="2053258"/>
                </a:lnTo>
                <a:lnTo>
                  <a:pt x="167416" y="2041316"/>
                </a:lnTo>
                <a:lnTo>
                  <a:pt x="127349" y="2022300"/>
                </a:lnTo>
                <a:lnTo>
                  <a:pt x="91457" y="1996933"/>
                </a:lnTo>
                <a:lnTo>
                  <a:pt x="60466" y="1965942"/>
                </a:lnTo>
                <a:lnTo>
                  <a:pt x="35099" y="1930050"/>
                </a:lnTo>
                <a:lnTo>
                  <a:pt x="16083" y="1889984"/>
                </a:lnTo>
                <a:lnTo>
                  <a:pt x="4141" y="1846467"/>
                </a:lnTo>
                <a:lnTo>
                  <a:pt x="0" y="1800225"/>
                </a:lnTo>
                <a:lnTo>
                  <a:pt x="4141" y="1753982"/>
                </a:lnTo>
                <a:lnTo>
                  <a:pt x="16083" y="1710466"/>
                </a:lnTo>
                <a:lnTo>
                  <a:pt x="35099" y="1670399"/>
                </a:lnTo>
                <a:lnTo>
                  <a:pt x="60466" y="1634507"/>
                </a:lnTo>
                <a:lnTo>
                  <a:pt x="91457" y="1603516"/>
                </a:lnTo>
                <a:lnTo>
                  <a:pt x="127349" y="1578149"/>
                </a:lnTo>
                <a:lnTo>
                  <a:pt x="167416" y="1559133"/>
                </a:lnTo>
                <a:lnTo>
                  <a:pt x="210932" y="1547191"/>
                </a:lnTo>
                <a:lnTo>
                  <a:pt x="257175" y="1543050"/>
                </a:lnTo>
                <a:lnTo>
                  <a:pt x="303417" y="1547191"/>
                </a:lnTo>
                <a:lnTo>
                  <a:pt x="346933" y="1559133"/>
                </a:lnTo>
                <a:lnTo>
                  <a:pt x="387000" y="1578149"/>
                </a:lnTo>
                <a:lnTo>
                  <a:pt x="422892" y="1603516"/>
                </a:lnTo>
                <a:lnTo>
                  <a:pt x="453883" y="1634507"/>
                </a:lnTo>
                <a:lnTo>
                  <a:pt x="479250" y="1670399"/>
                </a:lnTo>
                <a:lnTo>
                  <a:pt x="498266" y="1710466"/>
                </a:lnTo>
                <a:lnTo>
                  <a:pt x="510208" y="1753982"/>
                </a:lnTo>
                <a:lnTo>
                  <a:pt x="514350" y="1800225"/>
                </a:lnTo>
                <a:lnTo>
                  <a:pt x="510208" y="1846467"/>
                </a:lnTo>
                <a:lnTo>
                  <a:pt x="498266" y="1889984"/>
                </a:lnTo>
                <a:lnTo>
                  <a:pt x="479250" y="1930050"/>
                </a:lnTo>
                <a:lnTo>
                  <a:pt x="453883" y="1965942"/>
                </a:lnTo>
                <a:lnTo>
                  <a:pt x="422892" y="1996933"/>
                </a:lnTo>
                <a:lnTo>
                  <a:pt x="387000" y="2022300"/>
                </a:lnTo>
                <a:lnTo>
                  <a:pt x="346933" y="2041316"/>
                </a:lnTo>
                <a:lnTo>
                  <a:pt x="303417" y="2053258"/>
                </a:lnTo>
                <a:lnTo>
                  <a:pt x="257175" y="2057400"/>
                </a:lnTo>
                <a:close/>
              </a:path>
            </a:pathLst>
          </a:custGeom>
          <a:solidFill>
            <a:srgbClr val="BFB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551131" y="9077307"/>
            <a:ext cx="2700020" cy="1210310"/>
          </a:xfrm>
          <a:custGeom>
            <a:avLst/>
            <a:gdLst/>
            <a:ahLst/>
            <a:cxnLst/>
            <a:rect l="l" t="t" r="r" b="b"/>
            <a:pathLst>
              <a:path w="2700019" h="1210309">
                <a:moveTo>
                  <a:pt x="783053" y="1209692"/>
                </a:moveTo>
                <a:lnTo>
                  <a:pt x="0" y="1209692"/>
                </a:lnTo>
                <a:lnTo>
                  <a:pt x="5414" y="1165958"/>
                </a:lnTo>
                <a:lnTo>
                  <a:pt x="12882" y="1119153"/>
                </a:lnTo>
                <a:lnTo>
                  <a:pt x="21931" y="1072894"/>
                </a:lnTo>
                <a:lnTo>
                  <a:pt x="32531" y="1027210"/>
                </a:lnTo>
                <a:lnTo>
                  <a:pt x="44655" y="982128"/>
                </a:lnTo>
                <a:lnTo>
                  <a:pt x="58274" y="937678"/>
                </a:lnTo>
                <a:lnTo>
                  <a:pt x="73358" y="893889"/>
                </a:lnTo>
                <a:lnTo>
                  <a:pt x="89879" y="850789"/>
                </a:lnTo>
                <a:lnTo>
                  <a:pt x="107809" y="808407"/>
                </a:lnTo>
                <a:lnTo>
                  <a:pt x="127117" y="766772"/>
                </a:lnTo>
                <a:lnTo>
                  <a:pt x="147777" y="725913"/>
                </a:lnTo>
                <a:lnTo>
                  <a:pt x="169759" y="685858"/>
                </a:lnTo>
                <a:lnTo>
                  <a:pt x="193033" y="646636"/>
                </a:lnTo>
                <a:lnTo>
                  <a:pt x="217572" y="608276"/>
                </a:lnTo>
                <a:lnTo>
                  <a:pt x="243347" y="570807"/>
                </a:lnTo>
                <a:lnTo>
                  <a:pt x="270329" y="534256"/>
                </a:lnTo>
                <a:lnTo>
                  <a:pt x="298489" y="498654"/>
                </a:lnTo>
                <a:lnTo>
                  <a:pt x="327798" y="464029"/>
                </a:lnTo>
                <a:lnTo>
                  <a:pt x="358228" y="430410"/>
                </a:lnTo>
                <a:lnTo>
                  <a:pt x="389750" y="397825"/>
                </a:lnTo>
                <a:lnTo>
                  <a:pt x="422335" y="366303"/>
                </a:lnTo>
                <a:lnTo>
                  <a:pt x="455954" y="335873"/>
                </a:lnTo>
                <a:lnTo>
                  <a:pt x="490580" y="306564"/>
                </a:lnTo>
                <a:lnTo>
                  <a:pt x="526181" y="278404"/>
                </a:lnTo>
                <a:lnTo>
                  <a:pt x="562732" y="251422"/>
                </a:lnTo>
                <a:lnTo>
                  <a:pt x="600201" y="225647"/>
                </a:lnTo>
                <a:lnTo>
                  <a:pt x="638561" y="201108"/>
                </a:lnTo>
                <a:lnTo>
                  <a:pt x="677783" y="177834"/>
                </a:lnTo>
                <a:lnTo>
                  <a:pt x="717838" y="155852"/>
                </a:lnTo>
                <a:lnTo>
                  <a:pt x="758697" y="135192"/>
                </a:lnTo>
                <a:lnTo>
                  <a:pt x="800332" y="115884"/>
                </a:lnTo>
                <a:lnTo>
                  <a:pt x="842714" y="97954"/>
                </a:lnTo>
                <a:lnTo>
                  <a:pt x="885814" y="81433"/>
                </a:lnTo>
                <a:lnTo>
                  <a:pt x="929603" y="66349"/>
                </a:lnTo>
                <a:lnTo>
                  <a:pt x="974053" y="52730"/>
                </a:lnTo>
                <a:lnTo>
                  <a:pt x="1019135" y="40606"/>
                </a:lnTo>
                <a:lnTo>
                  <a:pt x="1064819" y="30006"/>
                </a:lnTo>
                <a:lnTo>
                  <a:pt x="1111078" y="20957"/>
                </a:lnTo>
                <a:lnTo>
                  <a:pt x="1157883" y="13489"/>
                </a:lnTo>
                <a:lnTo>
                  <a:pt x="1205204" y="7630"/>
                </a:lnTo>
                <a:lnTo>
                  <a:pt x="1253013" y="3410"/>
                </a:lnTo>
                <a:lnTo>
                  <a:pt x="1301282" y="857"/>
                </a:lnTo>
                <a:lnTo>
                  <a:pt x="1349975" y="0"/>
                </a:lnTo>
                <a:lnTo>
                  <a:pt x="1398680" y="857"/>
                </a:lnTo>
                <a:lnTo>
                  <a:pt x="1446949" y="3410"/>
                </a:lnTo>
                <a:lnTo>
                  <a:pt x="1494758" y="7630"/>
                </a:lnTo>
                <a:lnTo>
                  <a:pt x="1542079" y="13489"/>
                </a:lnTo>
                <a:lnTo>
                  <a:pt x="1588884" y="20957"/>
                </a:lnTo>
                <a:lnTo>
                  <a:pt x="1635143" y="30006"/>
                </a:lnTo>
                <a:lnTo>
                  <a:pt x="1680828" y="40606"/>
                </a:lnTo>
                <a:lnTo>
                  <a:pt x="1725909" y="52730"/>
                </a:lnTo>
                <a:lnTo>
                  <a:pt x="1770359" y="66349"/>
                </a:lnTo>
                <a:lnTo>
                  <a:pt x="1814148" y="81433"/>
                </a:lnTo>
                <a:lnTo>
                  <a:pt x="1857248" y="97954"/>
                </a:lnTo>
                <a:lnTo>
                  <a:pt x="1899630" y="115884"/>
                </a:lnTo>
                <a:lnTo>
                  <a:pt x="1941265" y="135192"/>
                </a:lnTo>
                <a:lnTo>
                  <a:pt x="1982124" y="155852"/>
                </a:lnTo>
                <a:lnTo>
                  <a:pt x="2022179" y="177834"/>
                </a:lnTo>
                <a:lnTo>
                  <a:pt x="2061401" y="201108"/>
                </a:lnTo>
                <a:lnTo>
                  <a:pt x="2099761" y="225647"/>
                </a:lnTo>
                <a:lnTo>
                  <a:pt x="2137231" y="251422"/>
                </a:lnTo>
                <a:lnTo>
                  <a:pt x="2173781" y="278404"/>
                </a:lnTo>
                <a:lnTo>
                  <a:pt x="2209383" y="306564"/>
                </a:lnTo>
                <a:lnTo>
                  <a:pt x="2244008" y="335873"/>
                </a:lnTo>
                <a:lnTo>
                  <a:pt x="2277627" y="366303"/>
                </a:lnTo>
                <a:lnTo>
                  <a:pt x="2310212" y="397825"/>
                </a:lnTo>
                <a:lnTo>
                  <a:pt x="2341734" y="430410"/>
                </a:lnTo>
                <a:lnTo>
                  <a:pt x="2372164" y="464029"/>
                </a:lnTo>
                <a:lnTo>
                  <a:pt x="2401473" y="498654"/>
                </a:lnTo>
                <a:lnTo>
                  <a:pt x="2429633" y="534256"/>
                </a:lnTo>
                <a:lnTo>
                  <a:pt x="2456615" y="570807"/>
                </a:lnTo>
                <a:lnTo>
                  <a:pt x="2482390" y="608276"/>
                </a:lnTo>
                <a:lnTo>
                  <a:pt x="2506929" y="646636"/>
                </a:lnTo>
                <a:lnTo>
                  <a:pt x="2530204" y="685858"/>
                </a:lnTo>
                <a:lnTo>
                  <a:pt x="2552185" y="725913"/>
                </a:lnTo>
                <a:lnTo>
                  <a:pt x="2572845" y="766772"/>
                </a:lnTo>
                <a:lnTo>
                  <a:pt x="2576381" y="774397"/>
                </a:lnTo>
                <a:lnTo>
                  <a:pt x="1349981" y="774397"/>
                </a:lnTo>
                <a:lnTo>
                  <a:pt x="1301989" y="776330"/>
                </a:lnTo>
                <a:lnTo>
                  <a:pt x="1255062" y="782029"/>
                </a:lnTo>
                <a:lnTo>
                  <a:pt x="1209350" y="791344"/>
                </a:lnTo>
                <a:lnTo>
                  <a:pt x="1165002" y="804126"/>
                </a:lnTo>
                <a:lnTo>
                  <a:pt x="1122168" y="820225"/>
                </a:lnTo>
                <a:lnTo>
                  <a:pt x="1080998" y="839492"/>
                </a:lnTo>
                <a:lnTo>
                  <a:pt x="1041640" y="861777"/>
                </a:lnTo>
                <a:lnTo>
                  <a:pt x="1004246" y="886930"/>
                </a:lnTo>
                <a:lnTo>
                  <a:pt x="968963" y="914802"/>
                </a:lnTo>
                <a:lnTo>
                  <a:pt x="935943" y="945244"/>
                </a:lnTo>
                <a:lnTo>
                  <a:pt x="905334" y="978105"/>
                </a:lnTo>
                <a:lnTo>
                  <a:pt x="877286" y="1013236"/>
                </a:lnTo>
                <a:lnTo>
                  <a:pt x="851949" y="1050488"/>
                </a:lnTo>
                <a:lnTo>
                  <a:pt x="829472" y="1089710"/>
                </a:lnTo>
                <a:lnTo>
                  <a:pt x="810004" y="1130754"/>
                </a:lnTo>
                <a:lnTo>
                  <a:pt x="793697" y="1173469"/>
                </a:lnTo>
                <a:lnTo>
                  <a:pt x="783053" y="1209692"/>
                </a:lnTo>
                <a:close/>
              </a:path>
              <a:path w="2700019" h="1210309">
                <a:moveTo>
                  <a:pt x="2699963" y="1209692"/>
                </a:moveTo>
                <a:lnTo>
                  <a:pt x="1917417" y="1209692"/>
                </a:lnTo>
                <a:lnTo>
                  <a:pt x="1906754" y="1173469"/>
                </a:lnTo>
                <a:lnTo>
                  <a:pt x="1890418" y="1130754"/>
                </a:lnTo>
                <a:lnTo>
                  <a:pt x="1870918" y="1089710"/>
                </a:lnTo>
                <a:lnTo>
                  <a:pt x="1848405" y="1050488"/>
                </a:lnTo>
                <a:lnTo>
                  <a:pt x="1823030" y="1013236"/>
                </a:lnTo>
                <a:lnTo>
                  <a:pt x="1794942" y="978105"/>
                </a:lnTo>
                <a:lnTo>
                  <a:pt x="1764292" y="945244"/>
                </a:lnTo>
                <a:lnTo>
                  <a:pt x="1731231" y="914802"/>
                </a:lnTo>
                <a:lnTo>
                  <a:pt x="1695908" y="886930"/>
                </a:lnTo>
                <a:lnTo>
                  <a:pt x="1658475" y="861777"/>
                </a:lnTo>
                <a:lnTo>
                  <a:pt x="1619082" y="839492"/>
                </a:lnTo>
                <a:lnTo>
                  <a:pt x="1577879" y="820225"/>
                </a:lnTo>
                <a:lnTo>
                  <a:pt x="1535017" y="804126"/>
                </a:lnTo>
                <a:lnTo>
                  <a:pt x="1490645" y="791344"/>
                </a:lnTo>
                <a:lnTo>
                  <a:pt x="1444915" y="782029"/>
                </a:lnTo>
                <a:lnTo>
                  <a:pt x="1397977" y="776330"/>
                </a:lnTo>
                <a:lnTo>
                  <a:pt x="1349981" y="774397"/>
                </a:lnTo>
                <a:lnTo>
                  <a:pt x="2576381" y="774397"/>
                </a:lnTo>
                <a:lnTo>
                  <a:pt x="2610083" y="850789"/>
                </a:lnTo>
                <a:lnTo>
                  <a:pt x="2626604" y="893889"/>
                </a:lnTo>
                <a:lnTo>
                  <a:pt x="2641688" y="937678"/>
                </a:lnTo>
                <a:lnTo>
                  <a:pt x="2655307" y="982128"/>
                </a:lnTo>
                <a:lnTo>
                  <a:pt x="2667431" y="1027210"/>
                </a:lnTo>
                <a:lnTo>
                  <a:pt x="2678031" y="1072894"/>
                </a:lnTo>
                <a:lnTo>
                  <a:pt x="2687080" y="1119153"/>
                </a:lnTo>
                <a:lnTo>
                  <a:pt x="2694548" y="1165958"/>
                </a:lnTo>
                <a:lnTo>
                  <a:pt x="2699963" y="1209692"/>
                </a:lnTo>
                <a:close/>
              </a:path>
            </a:pathLst>
          </a:custGeom>
          <a:solidFill>
            <a:srgbClr val="6A838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8091" y="530225"/>
            <a:ext cx="968756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495" dirty="0">
                <a:solidFill>
                  <a:srgbClr val="25292F"/>
                </a:solidFill>
              </a:rPr>
              <a:t>KEY</a:t>
            </a:r>
            <a:r>
              <a:rPr sz="9000" spc="-315" dirty="0">
                <a:solidFill>
                  <a:srgbClr val="25292F"/>
                </a:solidFill>
              </a:rPr>
              <a:t> </a:t>
            </a:r>
            <a:r>
              <a:rPr sz="9000" spc="505" dirty="0">
                <a:solidFill>
                  <a:srgbClr val="25292F"/>
                </a:solidFill>
              </a:rPr>
              <a:t>TAKEAWAYS</a:t>
            </a:r>
            <a:endParaRPr sz="9000"/>
          </a:p>
        </p:txBody>
      </p:sp>
      <p:sp>
        <p:nvSpPr>
          <p:cNvPr id="3" name="object 3"/>
          <p:cNvSpPr/>
          <p:nvPr/>
        </p:nvSpPr>
        <p:spPr>
          <a:xfrm>
            <a:off x="17774542" y="8229600"/>
            <a:ext cx="514350" cy="2057400"/>
          </a:xfrm>
          <a:custGeom>
            <a:avLst/>
            <a:gdLst/>
            <a:ahLst/>
            <a:cxnLst/>
            <a:rect l="l" t="t" r="r" b="b"/>
            <a:pathLst>
              <a:path w="514350" h="2057400">
                <a:moveTo>
                  <a:pt x="257175" y="514350"/>
                </a:moveTo>
                <a:lnTo>
                  <a:pt x="210932" y="510208"/>
                </a:lnTo>
                <a:lnTo>
                  <a:pt x="167416" y="498266"/>
                </a:lnTo>
                <a:lnTo>
                  <a:pt x="127349" y="479250"/>
                </a:lnTo>
                <a:lnTo>
                  <a:pt x="91457" y="453883"/>
                </a:lnTo>
                <a:lnTo>
                  <a:pt x="60466" y="422892"/>
                </a:lnTo>
                <a:lnTo>
                  <a:pt x="35099" y="387000"/>
                </a:lnTo>
                <a:lnTo>
                  <a:pt x="16083" y="346934"/>
                </a:lnTo>
                <a:lnTo>
                  <a:pt x="4141" y="303417"/>
                </a:lnTo>
                <a:lnTo>
                  <a:pt x="0" y="257175"/>
                </a:lnTo>
                <a:lnTo>
                  <a:pt x="4141" y="210932"/>
                </a:lnTo>
                <a:lnTo>
                  <a:pt x="16083" y="167415"/>
                </a:lnTo>
                <a:lnTo>
                  <a:pt x="35099" y="127349"/>
                </a:lnTo>
                <a:lnTo>
                  <a:pt x="60466" y="91457"/>
                </a:lnTo>
                <a:lnTo>
                  <a:pt x="91457" y="60466"/>
                </a:lnTo>
                <a:lnTo>
                  <a:pt x="127349" y="35099"/>
                </a:lnTo>
                <a:lnTo>
                  <a:pt x="167416" y="16083"/>
                </a:lnTo>
                <a:lnTo>
                  <a:pt x="210932" y="4141"/>
                </a:lnTo>
                <a:lnTo>
                  <a:pt x="257175" y="0"/>
                </a:lnTo>
                <a:lnTo>
                  <a:pt x="303417" y="4141"/>
                </a:lnTo>
                <a:lnTo>
                  <a:pt x="346933" y="16083"/>
                </a:lnTo>
                <a:lnTo>
                  <a:pt x="387000" y="35099"/>
                </a:lnTo>
                <a:lnTo>
                  <a:pt x="422892" y="60466"/>
                </a:lnTo>
                <a:lnTo>
                  <a:pt x="453883" y="91457"/>
                </a:lnTo>
                <a:lnTo>
                  <a:pt x="479250" y="127349"/>
                </a:lnTo>
                <a:lnTo>
                  <a:pt x="498266" y="167415"/>
                </a:lnTo>
                <a:lnTo>
                  <a:pt x="510208" y="210932"/>
                </a:lnTo>
                <a:lnTo>
                  <a:pt x="514350" y="257175"/>
                </a:lnTo>
                <a:lnTo>
                  <a:pt x="510208" y="303417"/>
                </a:lnTo>
                <a:lnTo>
                  <a:pt x="498266" y="346934"/>
                </a:lnTo>
                <a:lnTo>
                  <a:pt x="479250" y="387000"/>
                </a:lnTo>
                <a:lnTo>
                  <a:pt x="453883" y="422892"/>
                </a:lnTo>
                <a:lnTo>
                  <a:pt x="422892" y="453883"/>
                </a:lnTo>
                <a:lnTo>
                  <a:pt x="387000" y="479250"/>
                </a:lnTo>
                <a:lnTo>
                  <a:pt x="346933" y="498266"/>
                </a:lnTo>
                <a:lnTo>
                  <a:pt x="303417" y="510208"/>
                </a:lnTo>
                <a:lnTo>
                  <a:pt x="257175" y="514350"/>
                </a:lnTo>
                <a:close/>
              </a:path>
              <a:path w="514350" h="2057400">
                <a:moveTo>
                  <a:pt x="257175" y="1285875"/>
                </a:moveTo>
                <a:lnTo>
                  <a:pt x="210932" y="1281733"/>
                </a:lnTo>
                <a:lnTo>
                  <a:pt x="167416" y="1269791"/>
                </a:lnTo>
                <a:lnTo>
                  <a:pt x="127349" y="1250775"/>
                </a:lnTo>
                <a:lnTo>
                  <a:pt x="91457" y="1225408"/>
                </a:lnTo>
                <a:lnTo>
                  <a:pt x="60466" y="1194417"/>
                </a:lnTo>
                <a:lnTo>
                  <a:pt x="35099" y="1158525"/>
                </a:lnTo>
                <a:lnTo>
                  <a:pt x="16083" y="1118458"/>
                </a:lnTo>
                <a:lnTo>
                  <a:pt x="4141" y="1074942"/>
                </a:lnTo>
                <a:lnTo>
                  <a:pt x="0" y="1028700"/>
                </a:lnTo>
                <a:lnTo>
                  <a:pt x="4141" y="982457"/>
                </a:lnTo>
                <a:lnTo>
                  <a:pt x="16083" y="938941"/>
                </a:lnTo>
                <a:lnTo>
                  <a:pt x="35099" y="898874"/>
                </a:lnTo>
                <a:lnTo>
                  <a:pt x="60466" y="862982"/>
                </a:lnTo>
                <a:lnTo>
                  <a:pt x="91457" y="831991"/>
                </a:lnTo>
                <a:lnTo>
                  <a:pt x="127349" y="806624"/>
                </a:lnTo>
                <a:lnTo>
                  <a:pt x="167416" y="787608"/>
                </a:lnTo>
                <a:lnTo>
                  <a:pt x="210932" y="775666"/>
                </a:lnTo>
                <a:lnTo>
                  <a:pt x="257175" y="771525"/>
                </a:lnTo>
                <a:lnTo>
                  <a:pt x="303417" y="775666"/>
                </a:lnTo>
                <a:lnTo>
                  <a:pt x="346933" y="787608"/>
                </a:lnTo>
                <a:lnTo>
                  <a:pt x="387000" y="806624"/>
                </a:lnTo>
                <a:lnTo>
                  <a:pt x="422892" y="831991"/>
                </a:lnTo>
                <a:lnTo>
                  <a:pt x="453883" y="862982"/>
                </a:lnTo>
                <a:lnTo>
                  <a:pt x="479250" y="898874"/>
                </a:lnTo>
                <a:lnTo>
                  <a:pt x="498266" y="938941"/>
                </a:lnTo>
                <a:lnTo>
                  <a:pt x="510208" y="982457"/>
                </a:lnTo>
                <a:lnTo>
                  <a:pt x="514350" y="1028700"/>
                </a:lnTo>
                <a:lnTo>
                  <a:pt x="510208" y="1074942"/>
                </a:lnTo>
                <a:lnTo>
                  <a:pt x="498266" y="1118458"/>
                </a:lnTo>
                <a:lnTo>
                  <a:pt x="479250" y="1158525"/>
                </a:lnTo>
                <a:lnTo>
                  <a:pt x="453883" y="1194417"/>
                </a:lnTo>
                <a:lnTo>
                  <a:pt x="422892" y="1225408"/>
                </a:lnTo>
                <a:lnTo>
                  <a:pt x="387000" y="1250775"/>
                </a:lnTo>
                <a:lnTo>
                  <a:pt x="346933" y="1269791"/>
                </a:lnTo>
                <a:lnTo>
                  <a:pt x="303417" y="1281733"/>
                </a:lnTo>
                <a:lnTo>
                  <a:pt x="257175" y="1285875"/>
                </a:lnTo>
                <a:close/>
              </a:path>
              <a:path w="514350" h="2057400">
                <a:moveTo>
                  <a:pt x="257175" y="2057400"/>
                </a:moveTo>
                <a:lnTo>
                  <a:pt x="210932" y="2053258"/>
                </a:lnTo>
                <a:lnTo>
                  <a:pt x="167416" y="2041316"/>
                </a:lnTo>
                <a:lnTo>
                  <a:pt x="127349" y="2022300"/>
                </a:lnTo>
                <a:lnTo>
                  <a:pt x="91457" y="1996933"/>
                </a:lnTo>
                <a:lnTo>
                  <a:pt x="60466" y="1965942"/>
                </a:lnTo>
                <a:lnTo>
                  <a:pt x="35099" y="1930050"/>
                </a:lnTo>
                <a:lnTo>
                  <a:pt x="16083" y="1889984"/>
                </a:lnTo>
                <a:lnTo>
                  <a:pt x="4141" y="1846467"/>
                </a:lnTo>
                <a:lnTo>
                  <a:pt x="0" y="1800225"/>
                </a:lnTo>
                <a:lnTo>
                  <a:pt x="4141" y="1753982"/>
                </a:lnTo>
                <a:lnTo>
                  <a:pt x="16083" y="1710466"/>
                </a:lnTo>
                <a:lnTo>
                  <a:pt x="35099" y="1670399"/>
                </a:lnTo>
                <a:lnTo>
                  <a:pt x="60466" y="1634507"/>
                </a:lnTo>
                <a:lnTo>
                  <a:pt x="91457" y="1603516"/>
                </a:lnTo>
                <a:lnTo>
                  <a:pt x="127349" y="1578149"/>
                </a:lnTo>
                <a:lnTo>
                  <a:pt x="167416" y="1559133"/>
                </a:lnTo>
                <a:lnTo>
                  <a:pt x="210932" y="1547191"/>
                </a:lnTo>
                <a:lnTo>
                  <a:pt x="257175" y="1543050"/>
                </a:lnTo>
                <a:lnTo>
                  <a:pt x="303417" y="1547191"/>
                </a:lnTo>
                <a:lnTo>
                  <a:pt x="346933" y="1559133"/>
                </a:lnTo>
                <a:lnTo>
                  <a:pt x="387000" y="1578149"/>
                </a:lnTo>
                <a:lnTo>
                  <a:pt x="422892" y="1603516"/>
                </a:lnTo>
                <a:lnTo>
                  <a:pt x="453883" y="1634507"/>
                </a:lnTo>
                <a:lnTo>
                  <a:pt x="479250" y="1670399"/>
                </a:lnTo>
                <a:lnTo>
                  <a:pt x="498266" y="1710466"/>
                </a:lnTo>
                <a:lnTo>
                  <a:pt x="510208" y="1753982"/>
                </a:lnTo>
                <a:lnTo>
                  <a:pt x="514350" y="1800225"/>
                </a:lnTo>
                <a:lnTo>
                  <a:pt x="510208" y="1846467"/>
                </a:lnTo>
                <a:lnTo>
                  <a:pt x="498266" y="1889984"/>
                </a:lnTo>
                <a:lnTo>
                  <a:pt x="479250" y="1930050"/>
                </a:lnTo>
                <a:lnTo>
                  <a:pt x="453883" y="1965942"/>
                </a:lnTo>
                <a:lnTo>
                  <a:pt x="422892" y="1996933"/>
                </a:lnTo>
                <a:lnTo>
                  <a:pt x="387000" y="2022300"/>
                </a:lnTo>
                <a:lnTo>
                  <a:pt x="346933" y="2041316"/>
                </a:lnTo>
                <a:lnTo>
                  <a:pt x="303417" y="2053258"/>
                </a:lnTo>
                <a:lnTo>
                  <a:pt x="257175" y="2057400"/>
                </a:lnTo>
                <a:close/>
              </a:path>
            </a:pathLst>
          </a:custGeom>
          <a:solidFill>
            <a:srgbClr val="BFB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551131" y="9077307"/>
            <a:ext cx="2700020" cy="1210310"/>
          </a:xfrm>
          <a:custGeom>
            <a:avLst/>
            <a:gdLst/>
            <a:ahLst/>
            <a:cxnLst/>
            <a:rect l="l" t="t" r="r" b="b"/>
            <a:pathLst>
              <a:path w="2700019" h="1210309">
                <a:moveTo>
                  <a:pt x="783053" y="1209692"/>
                </a:moveTo>
                <a:lnTo>
                  <a:pt x="0" y="1209692"/>
                </a:lnTo>
                <a:lnTo>
                  <a:pt x="5414" y="1165958"/>
                </a:lnTo>
                <a:lnTo>
                  <a:pt x="12882" y="1119153"/>
                </a:lnTo>
                <a:lnTo>
                  <a:pt x="21931" y="1072894"/>
                </a:lnTo>
                <a:lnTo>
                  <a:pt x="32531" y="1027210"/>
                </a:lnTo>
                <a:lnTo>
                  <a:pt x="44655" y="982128"/>
                </a:lnTo>
                <a:lnTo>
                  <a:pt x="58274" y="937678"/>
                </a:lnTo>
                <a:lnTo>
                  <a:pt x="73358" y="893889"/>
                </a:lnTo>
                <a:lnTo>
                  <a:pt x="89879" y="850789"/>
                </a:lnTo>
                <a:lnTo>
                  <a:pt x="107809" y="808407"/>
                </a:lnTo>
                <a:lnTo>
                  <a:pt x="127117" y="766772"/>
                </a:lnTo>
                <a:lnTo>
                  <a:pt x="147777" y="725913"/>
                </a:lnTo>
                <a:lnTo>
                  <a:pt x="169759" y="685858"/>
                </a:lnTo>
                <a:lnTo>
                  <a:pt x="193033" y="646636"/>
                </a:lnTo>
                <a:lnTo>
                  <a:pt x="217572" y="608276"/>
                </a:lnTo>
                <a:lnTo>
                  <a:pt x="243347" y="570807"/>
                </a:lnTo>
                <a:lnTo>
                  <a:pt x="270329" y="534256"/>
                </a:lnTo>
                <a:lnTo>
                  <a:pt x="298489" y="498654"/>
                </a:lnTo>
                <a:lnTo>
                  <a:pt x="327798" y="464029"/>
                </a:lnTo>
                <a:lnTo>
                  <a:pt x="358228" y="430410"/>
                </a:lnTo>
                <a:lnTo>
                  <a:pt x="389750" y="397825"/>
                </a:lnTo>
                <a:lnTo>
                  <a:pt x="422335" y="366303"/>
                </a:lnTo>
                <a:lnTo>
                  <a:pt x="455954" y="335873"/>
                </a:lnTo>
                <a:lnTo>
                  <a:pt x="490580" y="306564"/>
                </a:lnTo>
                <a:lnTo>
                  <a:pt x="526181" y="278404"/>
                </a:lnTo>
                <a:lnTo>
                  <a:pt x="562732" y="251422"/>
                </a:lnTo>
                <a:lnTo>
                  <a:pt x="600201" y="225647"/>
                </a:lnTo>
                <a:lnTo>
                  <a:pt x="638561" y="201108"/>
                </a:lnTo>
                <a:lnTo>
                  <a:pt x="677783" y="177834"/>
                </a:lnTo>
                <a:lnTo>
                  <a:pt x="717838" y="155852"/>
                </a:lnTo>
                <a:lnTo>
                  <a:pt x="758697" y="135192"/>
                </a:lnTo>
                <a:lnTo>
                  <a:pt x="800332" y="115884"/>
                </a:lnTo>
                <a:lnTo>
                  <a:pt x="842714" y="97954"/>
                </a:lnTo>
                <a:lnTo>
                  <a:pt x="885814" y="81433"/>
                </a:lnTo>
                <a:lnTo>
                  <a:pt x="929603" y="66349"/>
                </a:lnTo>
                <a:lnTo>
                  <a:pt x="974053" y="52730"/>
                </a:lnTo>
                <a:lnTo>
                  <a:pt x="1019135" y="40606"/>
                </a:lnTo>
                <a:lnTo>
                  <a:pt x="1064819" y="30006"/>
                </a:lnTo>
                <a:lnTo>
                  <a:pt x="1111078" y="20957"/>
                </a:lnTo>
                <a:lnTo>
                  <a:pt x="1157883" y="13489"/>
                </a:lnTo>
                <a:lnTo>
                  <a:pt x="1205204" y="7630"/>
                </a:lnTo>
                <a:lnTo>
                  <a:pt x="1253013" y="3410"/>
                </a:lnTo>
                <a:lnTo>
                  <a:pt x="1301282" y="857"/>
                </a:lnTo>
                <a:lnTo>
                  <a:pt x="1349975" y="0"/>
                </a:lnTo>
                <a:lnTo>
                  <a:pt x="1398680" y="857"/>
                </a:lnTo>
                <a:lnTo>
                  <a:pt x="1446949" y="3410"/>
                </a:lnTo>
                <a:lnTo>
                  <a:pt x="1494758" y="7630"/>
                </a:lnTo>
                <a:lnTo>
                  <a:pt x="1542079" y="13489"/>
                </a:lnTo>
                <a:lnTo>
                  <a:pt x="1588884" y="20957"/>
                </a:lnTo>
                <a:lnTo>
                  <a:pt x="1635143" y="30006"/>
                </a:lnTo>
                <a:lnTo>
                  <a:pt x="1680828" y="40606"/>
                </a:lnTo>
                <a:lnTo>
                  <a:pt x="1725909" y="52730"/>
                </a:lnTo>
                <a:lnTo>
                  <a:pt x="1770359" y="66349"/>
                </a:lnTo>
                <a:lnTo>
                  <a:pt x="1814148" y="81433"/>
                </a:lnTo>
                <a:lnTo>
                  <a:pt x="1857248" y="97954"/>
                </a:lnTo>
                <a:lnTo>
                  <a:pt x="1899630" y="115884"/>
                </a:lnTo>
                <a:lnTo>
                  <a:pt x="1941265" y="135192"/>
                </a:lnTo>
                <a:lnTo>
                  <a:pt x="1982124" y="155852"/>
                </a:lnTo>
                <a:lnTo>
                  <a:pt x="2022179" y="177834"/>
                </a:lnTo>
                <a:lnTo>
                  <a:pt x="2061401" y="201108"/>
                </a:lnTo>
                <a:lnTo>
                  <a:pt x="2099761" y="225647"/>
                </a:lnTo>
                <a:lnTo>
                  <a:pt x="2137231" y="251422"/>
                </a:lnTo>
                <a:lnTo>
                  <a:pt x="2173781" y="278404"/>
                </a:lnTo>
                <a:lnTo>
                  <a:pt x="2209383" y="306564"/>
                </a:lnTo>
                <a:lnTo>
                  <a:pt x="2244008" y="335873"/>
                </a:lnTo>
                <a:lnTo>
                  <a:pt x="2277627" y="366303"/>
                </a:lnTo>
                <a:lnTo>
                  <a:pt x="2310212" y="397825"/>
                </a:lnTo>
                <a:lnTo>
                  <a:pt x="2341734" y="430410"/>
                </a:lnTo>
                <a:lnTo>
                  <a:pt x="2372164" y="464029"/>
                </a:lnTo>
                <a:lnTo>
                  <a:pt x="2401473" y="498654"/>
                </a:lnTo>
                <a:lnTo>
                  <a:pt x="2429633" y="534256"/>
                </a:lnTo>
                <a:lnTo>
                  <a:pt x="2456615" y="570807"/>
                </a:lnTo>
                <a:lnTo>
                  <a:pt x="2482390" y="608276"/>
                </a:lnTo>
                <a:lnTo>
                  <a:pt x="2506929" y="646636"/>
                </a:lnTo>
                <a:lnTo>
                  <a:pt x="2530204" y="685858"/>
                </a:lnTo>
                <a:lnTo>
                  <a:pt x="2552185" y="725913"/>
                </a:lnTo>
                <a:lnTo>
                  <a:pt x="2572845" y="766772"/>
                </a:lnTo>
                <a:lnTo>
                  <a:pt x="2576381" y="774397"/>
                </a:lnTo>
                <a:lnTo>
                  <a:pt x="1349981" y="774397"/>
                </a:lnTo>
                <a:lnTo>
                  <a:pt x="1301989" y="776330"/>
                </a:lnTo>
                <a:lnTo>
                  <a:pt x="1255062" y="782029"/>
                </a:lnTo>
                <a:lnTo>
                  <a:pt x="1209350" y="791344"/>
                </a:lnTo>
                <a:lnTo>
                  <a:pt x="1165002" y="804126"/>
                </a:lnTo>
                <a:lnTo>
                  <a:pt x="1122168" y="820225"/>
                </a:lnTo>
                <a:lnTo>
                  <a:pt x="1080998" y="839492"/>
                </a:lnTo>
                <a:lnTo>
                  <a:pt x="1041640" y="861777"/>
                </a:lnTo>
                <a:lnTo>
                  <a:pt x="1004246" y="886930"/>
                </a:lnTo>
                <a:lnTo>
                  <a:pt x="968963" y="914802"/>
                </a:lnTo>
                <a:lnTo>
                  <a:pt x="935943" y="945244"/>
                </a:lnTo>
                <a:lnTo>
                  <a:pt x="905334" y="978105"/>
                </a:lnTo>
                <a:lnTo>
                  <a:pt x="877286" y="1013236"/>
                </a:lnTo>
                <a:lnTo>
                  <a:pt x="851949" y="1050488"/>
                </a:lnTo>
                <a:lnTo>
                  <a:pt x="829472" y="1089710"/>
                </a:lnTo>
                <a:lnTo>
                  <a:pt x="810004" y="1130754"/>
                </a:lnTo>
                <a:lnTo>
                  <a:pt x="793697" y="1173469"/>
                </a:lnTo>
                <a:lnTo>
                  <a:pt x="783053" y="1209692"/>
                </a:lnTo>
                <a:close/>
              </a:path>
              <a:path w="2700019" h="1210309">
                <a:moveTo>
                  <a:pt x="2699963" y="1209692"/>
                </a:moveTo>
                <a:lnTo>
                  <a:pt x="1917417" y="1209692"/>
                </a:lnTo>
                <a:lnTo>
                  <a:pt x="1906754" y="1173469"/>
                </a:lnTo>
                <a:lnTo>
                  <a:pt x="1890418" y="1130754"/>
                </a:lnTo>
                <a:lnTo>
                  <a:pt x="1870918" y="1089710"/>
                </a:lnTo>
                <a:lnTo>
                  <a:pt x="1848405" y="1050488"/>
                </a:lnTo>
                <a:lnTo>
                  <a:pt x="1823030" y="1013236"/>
                </a:lnTo>
                <a:lnTo>
                  <a:pt x="1794942" y="978105"/>
                </a:lnTo>
                <a:lnTo>
                  <a:pt x="1764292" y="945244"/>
                </a:lnTo>
                <a:lnTo>
                  <a:pt x="1731231" y="914802"/>
                </a:lnTo>
                <a:lnTo>
                  <a:pt x="1695908" y="886930"/>
                </a:lnTo>
                <a:lnTo>
                  <a:pt x="1658475" y="861777"/>
                </a:lnTo>
                <a:lnTo>
                  <a:pt x="1619082" y="839492"/>
                </a:lnTo>
                <a:lnTo>
                  <a:pt x="1577879" y="820225"/>
                </a:lnTo>
                <a:lnTo>
                  <a:pt x="1535017" y="804126"/>
                </a:lnTo>
                <a:lnTo>
                  <a:pt x="1490645" y="791344"/>
                </a:lnTo>
                <a:lnTo>
                  <a:pt x="1444915" y="782029"/>
                </a:lnTo>
                <a:lnTo>
                  <a:pt x="1397977" y="776330"/>
                </a:lnTo>
                <a:lnTo>
                  <a:pt x="1349981" y="774397"/>
                </a:lnTo>
                <a:lnTo>
                  <a:pt x="2576381" y="774397"/>
                </a:lnTo>
                <a:lnTo>
                  <a:pt x="2610083" y="850789"/>
                </a:lnTo>
                <a:lnTo>
                  <a:pt x="2626604" y="893889"/>
                </a:lnTo>
                <a:lnTo>
                  <a:pt x="2641688" y="937678"/>
                </a:lnTo>
                <a:lnTo>
                  <a:pt x="2655307" y="982128"/>
                </a:lnTo>
                <a:lnTo>
                  <a:pt x="2667431" y="1027210"/>
                </a:lnTo>
                <a:lnTo>
                  <a:pt x="2678031" y="1072894"/>
                </a:lnTo>
                <a:lnTo>
                  <a:pt x="2687080" y="1119153"/>
                </a:lnTo>
                <a:lnTo>
                  <a:pt x="2694548" y="1165958"/>
                </a:lnTo>
                <a:lnTo>
                  <a:pt x="2699963" y="1209692"/>
                </a:lnTo>
                <a:close/>
              </a:path>
            </a:pathLst>
          </a:custGeom>
          <a:solidFill>
            <a:srgbClr val="6A838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3798570" cy="3985895"/>
            <a:chOff x="0" y="0"/>
            <a:chExt cx="3798570" cy="3985895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3798570" cy="3798570"/>
            </a:xfrm>
            <a:custGeom>
              <a:avLst/>
              <a:gdLst/>
              <a:ahLst/>
              <a:cxnLst/>
              <a:rect l="l" t="t" r="r" b="b"/>
              <a:pathLst>
                <a:path w="3798570" h="3798570">
                  <a:moveTo>
                    <a:pt x="0" y="3798100"/>
                  </a:moveTo>
                  <a:lnTo>
                    <a:pt x="3798050" y="0"/>
                  </a:lnTo>
                  <a:lnTo>
                    <a:pt x="0" y="0"/>
                  </a:lnTo>
                  <a:lnTo>
                    <a:pt x="0" y="3798100"/>
                  </a:lnTo>
                  <a:close/>
                </a:path>
              </a:pathLst>
            </a:custGeom>
            <a:solidFill>
              <a:srgbClr val="BFB3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6924" y="3832922"/>
              <a:ext cx="152400" cy="15239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6924" y="4432996"/>
            <a:ext cx="152400" cy="1523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2017" y="6569453"/>
            <a:ext cx="152400" cy="1523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2017" y="7169528"/>
            <a:ext cx="152400" cy="1523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6924" y="9342118"/>
            <a:ext cx="152400" cy="15239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927991" y="2340318"/>
            <a:ext cx="12300585" cy="7320280"/>
          </a:xfrm>
          <a:prstGeom prst="rect">
            <a:avLst/>
          </a:prstGeom>
        </p:spPr>
        <p:txBody>
          <a:bodyPr vert="horz" wrap="square" lIns="0" tIns="367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95"/>
              </a:spcBef>
            </a:pPr>
            <a:r>
              <a:rPr sz="4000" b="1" spc="55" dirty="0">
                <a:solidFill>
                  <a:srgbClr val="25292F"/>
                </a:solidFill>
                <a:latin typeface="Arial"/>
                <a:cs typeface="Arial"/>
              </a:rPr>
              <a:t>Comprehensive</a:t>
            </a:r>
            <a:r>
              <a:rPr sz="4000" b="1" spc="-170" dirty="0">
                <a:solidFill>
                  <a:srgbClr val="25292F"/>
                </a:solidFill>
                <a:latin typeface="Arial"/>
                <a:cs typeface="Arial"/>
              </a:rPr>
              <a:t> </a:t>
            </a:r>
            <a:r>
              <a:rPr sz="4000" b="1" spc="145" dirty="0">
                <a:solidFill>
                  <a:srgbClr val="25292F"/>
                </a:solidFill>
                <a:latin typeface="Arial"/>
                <a:cs typeface="Arial"/>
              </a:rPr>
              <a:t>Data</a:t>
            </a:r>
            <a:r>
              <a:rPr sz="4000" b="1" spc="-170" dirty="0">
                <a:solidFill>
                  <a:srgbClr val="25292F"/>
                </a:solidFill>
                <a:latin typeface="Arial"/>
                <a:cs typeface="Arial"/>
              </a:rPr>
              <a:t> </a:t>
            </a:r>
            <a:r>
              <a:rPr sz="4000" b="1" spc="75" dirty="0">
                <a:solidFill>
                  <a:srgbClr val="25292F"/>
                </a:solidFill>
                <a:latin typeface="Arial"/>
                <a:cs typeface="Arial"/>
              </a:rPr>
              <a:t>Management:</a:t>
            </a:r>
            <a:endParaRPr sz="4000">
              <a:latin typeface="Arial"/>
              <a:cs typeface="Arial"/>
            </a:endParaRPr>
          </a:p>
          <a:p>
            <a:pPr marL="638810" algn="ctr">
              <a:lnSpc>
                <a:spcPct val="100000"/>
              </a:lnSpc>
              <a:spcBef>
                <a:spcPts val="2380"/>
              </a:spcBef>
            </a:pPr>
            <a:r>
              <a:rPr sz="3400" spc="-30" dirty="0">
                <a:solidFill>
                  <a:srgbClr val="25292F"/>
                </a:solidFill>
                <a:latin typeface="Verdana"/>
                <a:cs typeface="Verdana"/>
              </a:rPr>
              <a:t>Structured</a:t>
            </a:r>
            <a:r>
              <a:rPr sz="3400" spc="-365" dirty="0">
                <a:solidFill>
                  <a:srgbClr val="25292F"/>
                </a:solidFill>
                <a:latin typeface="Verdana"/>
                <a:cs typeface="Verdana"/>
              </a:rPr>
              <a:t> </a:t>
            </a:r>
            <a:r>
              <a:rPr sz="3400" spc="-55" dirty="0">
                <a:solidFill>
                  <a:srgbClr val="25292F"/>
                </a:solidFill>
                <a:latin typeface="Verdana"/>
                <a:cs typeface="Verdana"/>
              </a:rPr>
              <a:t>database</a:t>
            </a:r>
            <a:r>
              <a:rPr sz="3400" spc="-365" dirty="0">
                <a:solidFill>
                  <a:srgbClr val="25292F"/>
                </a:solidFill>
                <a:latin typeface="Verdana"/>
                <a:cs typeface="Verdana"/>
              </a:rPr>
              <a:t> </a:t>
            </a:r>
            <a:r>
              <a:rPr sz="3400" spc="-75" dirty="0">
                <a:solidFill>
                  <a:srgbClr val="25292F"/>
                </a:solidFill>
                <a:latin typeface="Verdana"/>
                <a:cs typeface="Verdana"/>
              </a:rPr>
              <a:t>schema</a:t>
            </a:r>
            <a:r>
              <a:rPr sz="3400" spc="-365" dirty="0">
                <a:solidFill>
                  <a:srgbClr val="25292F"/>
                </a:solidFill>
                <a:latin typeface="Verdana"/>
                <a:cs typeface="Verdana"/>
              </a:rPr>
              <a:t> </a:t>
            </a:r>
            <a:r>
              <a:rPr sz="3400" spc="30" dirty="0">
                <a:solidFill>
                  <a:srgbClr val="25292F"/>
                </a:solidFill>
                <a:latin typeface="Verdana"/>
                <a:cs typeface="Verdana"/>
              </a:rPr>
              <a:t>for</a:t>
            </a:r>
            <a:r>
              <a:rPr sz="3400" spc="-360" dirty="0">
                <a:solidFill>
                  <a:srgbClr val="25292F"/>
                </a:solidFill>
                <a:latin typeface="Verdana"/>
                <a:cs typeface="Verdana"/>
              </a:rPr>
              <a:t> </a:t>
            </a:r>
            <a:r>
              <a:rPr sz="3400" spc="10" dirty="0">
                <a:solidFill>
                  <a:srgbClr val="25292F"/>
                </a:solidFill>
                <a:latin typeface="Verdana"/>
                <a:cs typeface="Verdana"/>
              </a:rPr>
              <a:t>efficient</a:t>
            </a:r>
            <a:r>
              <a:rPr sz="3400" spc="-365" dirty="0">
                <a:solidFill>
                  <a:srgbClr val="25292F"/>
                </a:solidFill>
                <a:latin typeface="Verdana"/>
                <a:cs typeface="Verdana"/>
              </a:rPr>
              <a:t> </a:t>
            </a:r>
            <a:r>
              <a:rPr sz="3400" spc="-50" dirty="0">
                <a:solidFill>
                  <a:srgbClr val="25292F"/>
                </a:solidFill>
                <a:latin typeface="Verdana"/>
                <a:cs typeface="Verdana"/>
              </a:rPr>
              <a:t>data</a:t>
            </a:r>
            <a:r>
              <a:rPr sz="3400" spc="-365" dirty="0">
                <a:solidFill>
                  <a:srgbClr val="25292F"/>
                </a:solidFill>
                <a:latin typeface="Verdana"/>
                <a:cs typeface="Verdana"/>
              </a:rPr>
              <a:t> </a:t>
            </a:r>
            <a:r>
              <a:rPr sz="3400" spc="-90" dirty="0">
                <a:solidFill>
                  <a:srgbClr val="25292F"/>
                </a:solidFill>
                <a:latin typeface="Verdana"/>
                <a:cs typeface="Verdana"/>
              </a:rPr>
              <a:t>handling.</a:t>
            </a:r>
            <a:endParaRPr sz="3400">
              <a:latin typeface="Verdana"/>
              <a:cs typeface="Verdana"/>
            </a:endParaRPr>
          </a:p>
          <a:p>
            <a:pPr marL="638810" algn="ctr">
              <a:lnSpc>
                <a:spcPct val="100000"/>
              </a:lnSpc>
              <a:spcBef>
                <a:spcPts val="645"/>
              </a:spcBef>
            </a:pPr>
            <a:r>
              <a:rPr sz="3400" spc="-45" dirty="0">
                <a:solidFill>
                  <a:srgbClr val="25292F"/>
                </a:solidFill>
                <a:latin typeface="Verdana"/>
                <a:cs typeface="Verdana"/>
              </a:rPr>
              <a:t>A</a:t>
            </a:r>
            <a:r>
              <a:rPr sz="3400" spc="-355" dirty="0">
                <a:solidFill>
                  <a:srgbClr val="25292F"/>
                </a:solidFill>
                <a:latin typeface="Verdana"/>
                <a:cs typeface="Verdana"/>
              </a:rPr>
              <a:t> </a:t>
            </a:r>
            <a:r>
              <a:rPr sz="3400" spc="-25" dirty="0">
                <a:solidFill>
                  <a:srgbClr val="25292F"/>
                </a:solidFill>
                <a:latin typeface="Verdana"/>
                <a:cs typeface="Verdana"/>
              </a:rPr>
              <a:t>scalable</a:t>
            </a:r>
            <a:r>
              <a:rPr sz="3400" spc="-355" dirty="0">
                <a:solidFill>
                  <a:srgbClr val="25292F"/>
                </a:solidFill>
                <a:latin typeface="Verdana"/>
                <a:cs typeface="Verdana"/>
              </a:rPr>
              <a:t> </a:t>
            </a:r>
            <a:r>
              <a:rPr sz="3400" spc="-50" dirty="0">
                <a:solidFill>
                  <a:srgbClr val="25292F"/>
                </a:solidFill>
                <a:latin typeface="Verdana"/>
                <a:cs typeface="Verdana"/>
              </a:rPr>
              <a:t>data</a:t>
            </a:r>
            <a:r>
              <a:rPr sz="3400" spc="-355" dirty="0">
                <a:solidFill>
                  <a:srgbClr val="25292F"/>
                </a:solidFill>
                <a:latin typeface="Verdana"/>
                <a:cs typeface="Verdana"/>
              </a:rPr>
              <a:t> </a:t>
            </a:r>
            <a:r>
              <a:rPr sz="3400" spc="-75" dirty="0">
                <a:solidFill>
                  <a:srgbClr val="25292F"/>
                </a:solidFill>
                <a:latin typeface="Verdana"/>
                <a:cs typeface="Verdana"/>
              </a:rPr>
              <a:t>warehouse</a:t>
            </a:r>
            <a:r>
              <a:rPr sz="3400" spc="-355" dirty="0">
                <a:solidFill>
                  <a:srgbClr val="25292F"/>
                </a:solidFill>
                <a:latin typeface="Verdana"/>
                <a:cs typeface="Verdana"/>
              </a:rPr>
              <a:t> </a:t>
            </a:r>
            <a:r>
              <a:rPr sz="3400" spc="-10" dirty="0">
                <a:solidFill>
                  <a:srgbClr val="25292F"/>
                </a:solidFill>
                <a:latin typeface="Verdana"/>
                <a:cs typeface="Verdana"/>
              </a:rPr>
              <a:t>solution</a:t>
            </a:r>
            <a:r>
              <a:rPr sz="3400" spc="-355" dirty="0">
                <a:solidFill>
                  <a:srgbClr val="25292F"/>
                </a:solidFill>
                <a:latin typeface="Verdana"/>
                <a:cs typeface="Verdana"/>
              </a:rPr>
              <a:t> </a:t>
            </a:r>
            <a:r>
              <a:rPr sz="3400" spc="30" dirty="0">
                <a:solidFill>
                  <a:srgbClr val="25292F"/>
                </a:solidFill>
                <a:latin typeface="Verdana"/>
                <a:cs typeface="Verdana"/>
              </a:rPr>
              <a:t>for</a:t>
            </a:r>
            <a:r>
              <a:rPr sz="3400" spc="-350" dirty="0">
                <a:solidFill>
                  <a:srgbClr val="25292F"/>
                </a:solidFill>
                <a:latin typeface="Verdana"/>
                <a:cs typeface="Verdana"/>
              </a:rPr>
              <a:t> </a:t>
            </a:r>
            <a:r>
              <a:rPr sz="3400" spc="-95" dirty="0">
                <a:solidFill>
                  <a:srgbClr val="25292F"/>
                </a:solidFill>
                <a:latin typeface="Verdana"/>
                <a:cs typeface="Verdana"/>
              </a:rPr>
              <a:t>large</a:t>
            </a:r>
            <a:r>
              <a:rPr sz="3400" spc="-355" dirty="0">
                <a:solidFill>
                  <a:srgbClr val="25292F"/>
                </a:solidFill>
                <a:latin typeface="Verdana"/>
                <a:cs typeface="Verdana"/>
              </a:rPr>
              <a:t> </a:t>
            </a:r>
            <a:r>
              <a:rPr sz="3400" spc="-85" dirty="0">
                <a:solidFill>
                  <a:srgbClr val="25292F"/>
                </a:solidFill>
                <a:latin typeface="Verdana"/>
                <a:cs typeface="Verdana"/>
              </a:rPr>
              <a:t>datasets.</a:t>
            </a:r>
            <a:endParaRPr sz="3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4000" b="1" spc="75" dirty="0">
                <a:solidFill>
                  <a:srgbClr val="25292F"/>
                </a:solidFill>
                <a:latin typeface="Arial"/>
                <a:cs typeface="Arial"/>
              </a:rPr>
              <a:t>Analytical</a:t>
            </a:r>
            <a:r>
              <a:rPr sz="4000" b="1" spc="-195" dirty="0">
                <a:solidFill>
                  <a:srgbClr val="25292F"/>
                </a:solidFill>
                <a:latin typeface="Arial"/>
                <a:cs typeface="Arial"/>
              </a:rPr>
              <a:t> </a:t>
            </a:r>
            <a:r>
              <a:rPr sz="4000" b="1" spc="-25" dirty="0">
                <a:solidFill>
                  <a:srgbClr val="25292F"/>
                </a:solidFill>
                <a:latin typeface="Arial"/>
                <a:cs typeface="Arial"/>
              </a:rPr>
              <a:t>Insights:</a:t>
            </a:r>
            <a:endParaRPr sz="4000">
              <a:latin typeface="Arial"/>
              <a:cs typeface="Arial"/>
            </a:endParaRPr>
          </a:p>
          <a:p>
            <a:pPr marL="829310" algn="ctr">
              <a:lnSpc>
                <a:spcPct val="100000"/>
              </a:lnSpc>
              <a:spcBef>
                <a:spcPts val="2410"/>
              </a:spcBef>
            </a:pPr>
            <a:r>
              <a:rPr sz="3400" spc="-25" dirty="0">
                <a:solidFill>
                  <a:srgbClr val="25292F"/>
                </a:solidFill>
                <a:latin typeface="Verdana"/>
                <a:cs typeface="Verdana"/>
              </a:rPr>
              <a:t>Advanced</a:t>
            </a:r>
            <a:r>
              <a:rPr sz="3400" spc="-360" dirty="0">
                <a:solidFill>
                  <a:srgbClr val="25292F"/>
                </a:solidFill>
                <a:latin typeface="Verdana"/>
                <a:cs typeface="Verdana"/>
              </a:rPr>
              <a:t> </a:t>
            </a:r>
            <a:r>
              <a:rPr sz="3400" spc="-35" dirty="0">
                <a:solidFill>
                  <a:srgbClr val="25292F"/>
                </a:solidFill>
                <a:latin typeface="Verdana"/>
                <a:cs typeface="Verdana"/>
              </a:rPr>
              <a:t>customer</a:t>
            </a:r>
            <a:r>
              <a:rPr sz="3400" spc="-355" dirty="0">
                <a:solidFill>
                  <a:srgbClr val="25292F"/>
                </a:solidFill>
                <a:latin typeface="Verdana"/>
                <a:cs typeface="Verdana"/>
              </a:rPr>
              <a:t> </a:t>
            </a:r>
            <a:r>
              <a:rPr sz="3400" spc="-50" dirty="0">
                <a:solidFill>
                  <a:srgbClr val="25292F"/>
                </a:solidFill>
                <a:latin typeface="Verdana"/>
                <a:cs typeface="Verdana"/>
              </a:rPr>
              <a:t>data</a:t>
            </a:r>
            <a:r>
              <a:rPr sz="3400" spc="-355" dirty="0">
                <a:solidFill>
                  <a:srgbClr val="25292F"/>
                </a:solidFill>
                <a:latin typeface="Verdana"/>
                <a:cs typeface="Verdana"/>
              </a:rPr>
              <a:t> </a:t>
            </a:r>
            <a:r>
              <a:rPr sz="3400" spc="-75" dirty="0">
                <a:solidFill>
                  <a:srgbClr val="25292F"/>
                </a:solidFill>
                <a:latin typeface="Verdana"/>
                <a:cs typeface="Verdana"/>
              </a:rPr>
              <a:t>analysis</a:t>
            </a:r>
            <a:r>
              <a:rPr sz="3400" spc="-355" dirty="0">
                <a:solidFill>
                  <a:srgbClr val="25292F"/>
                </a:solidFill>
                <a:latin typeface="Verdana"/>
                <a:cs typeface="Verdana"/>
              </a:rPr>
              <a:t> </a:t>
            </a:r>
            <a:r>
              <a:rPr sz="3400" spc="30" dirty="0">
                <a:solidFill>
                  <a:srgbClr val="25292F"/>
                </a:solidFill>
                <a:latin typeface="Verdana"/>
                <a:cs typeface="Verdana"/>
              </a:rPr>
              <a:t>for</a:t>
            </a:r>
            <a:r>
              <a:rPr sz="3400" spc="-360" dirty="0">
                <a:solidFill>
                  <a:srgbClr val="25292F"/>
                </a:solidFill>
                <a:latin typeface="Verdana"/>
                <a:cs typeface="Verdana"/>
              </a:rPr>
              <a:t> </a:t>
            </a:r>
            <a:r>
              <a:rPr sz="3400" spc="-105" dirty="0">
                <a:solidFill>
                  <a:srgbClr val="25292F"/>
                </a:solidFill>
                <a:latin typeface="Verdana"/>
                <a:cs typeface="Verdana"/>
              </a:rPr>
              <a:t>decision-making.</a:t>
            </a:r>
            <a:endParaRPr sz="3400">
              <a:latin typeface="Verdana"/>
              <a:cs typeface="Verdana"/>
            </a:endParaRPr>
          </a:p>
          <a:p>
            <a:pPr marL="829310" algn="ctr">
              <a:lnSpc>
                <a:spcPct val="100000"/>
              </a:lnSpc>
              <a:spcBef>
                <a:spcPts val="645"/>
              </a:spcBef>
            </a:pPr>
            <a:r>
              <a:rPr sz="3400" spc="155" dirty="0">
                <a:solidFill>
                  <a:srgbClr val="25292F"/>
                </a:solidFill>
                <a:latin typeface="Verdana"/>
                <a:cs typeface="Verdana"/>
              </a:rPr>
              <a:t>P</a:t>
            </a:r>
            <a:r>
              <a:rPr sz="3400" spc="-45" dirty="0">
                <a:solidFill>
                  <a:srgbClr val="25292F"/>
                </a:solidFill>
                <a:latin typeface="Verdana"/>
                <a:cs typeface="Verdana"/>
              </a:rPr>
              <a:t>r</a:t>
            </a:r>
            <a:r>
              <a:rPr sz="3400" spc="-80" dirty="0">
                <a:solidFill>
                  <a:srgbClr val="25292F"/>
                </a:solidFill>
                <a:latin typeface="Verdana"/>
                <a:cs typeface="Verdana"/>
              </a:rPr>
              <a:t>e</a:t>
            </a:r>
            <a:r>
              <a:rPr sz="3400" spc="60" dirty="0">
                <a:solidFill>
                  <a:srgbClr val="25292F"/>
                </a:solidFill>
                <a:latin typeface="Verdana"/>
                <a:cs typeface="Verdana"/>
              </a:rPr>
              <a:t>d</a:t>
            </a:r>
            <a:r>
              <a:rPr sz="3400" spc="-25" dirty="0">
                <a:solidFill>
                  <a:srgbClr val="25292F"/>
                </a:solidFill>
                <a:latin typeface="Verdana"/>
                <a:cs typeface="Verdana"/>
              </a:rPr>
              <a:t>i</a:t>
            </a:r>
            <a:r>
              <a:rPr sz="3400" spc="110" dirty="0">
                <a:solidFill>
                  <a:srgbClr val="25292F"/>
                </a:solidFill>
                <a:latin typeface="Verdana"/>
                <a:cs typeface="Verdana"/>
              </a:rPr>
              <a:t>c</a:t>
            </a:r>
            <a:r>
              <a:rPr sz="3400" spc="45" dirty="0">
                <a:solidFill>
                  <a:srgbClr val="25292F"/>
                </a:solidFill>
                <a:latin typeface="Verdana"/>
                <a:cs typeface="Verdana"/>
              </a:rPr>
              <a:t>t</a:t>
            </a:r>
            <a:r>
              <a:rPr sz="3400" spc="-25" dirty="0">
                <a:solidFill>
                  <a:srgbClr val="25292F"/>
                </a:solidFill>
                <a:latin typeface="Verdana"/>
                <a:cs typeface="Verdana"/>
              </a:rPr>
              <a:t>i</a:t>
            </a:r>
            <a:r>
              <a:rPr sz="3400" spc="-80" dirty="0">
                <a:solidFill>
                  <a:srgbClr val="25292F"/>
                </a:solidFill>
                <a:latin typeface="Verdana"/>
                <a:cs typeface="Verdana"/>
              </a:rPr>
              <a:t>v</a:t>
            </a:r>
            <a:r>
              <a:rPr sz="3400" spc="-75" dirty="0">
                <a:solidFill>
                  <a:srgbClr val="25292F"/>
                </a:solidFill>
                <a:latin typeface="Verdana"/>
                <a:cs typeface="Verdana"/>
              </a:rPr>
              <a:t>e</a:t>
            </a:r>
            <a:r>
              <a:rPr sz="3400" spc="-365" dirty="0">
                <a:solidFill>
                  <a:srgbClr val="25292F"/>
                </a:solidFill>
                <a:latin typeface="Verdana"/>
                <a:cs typeface="Verdana"/>
              </a:rPr>
              <a:t> </a:t>
            </a:r>
            <a:r>
              <a:rPr sz="3400" spc="-195" dirty="0">
                <a:solidFill>
                  <a:srgbClr val="25292F"/>
                </a:solidFill>
                <a:latin typeface="Verdana"/>
                <a:cs typeface="Verdana"/>
              </a:rPr>
              <a:t>m</a:t>
            </a:r>
            <a:r>
              <a:rPr sz="3400" spc="30" dirty="0">
                <a:solidFill>
                  <a:srgbClr val="25292F"/>
                </a:solidFill>
                <a:latin typeface="Verdana"/>
                <a:cs typeface="Verdana"/>
              </a:rPr>
              <a:t>o</a:t>
            </a:r>
            <a:r>
              <a:rPr sz="3400" spc="60" dirty="0">
                <a:solidFill>
                  <a:srgbClr val="25292F"/>
                </a:solidFill>
                <a:latin typeface="Verdana"/>
                <a:cs typeface="Verdana"/>
              </a:rPr>
              <a:t>d</a:t>
            </a:r>
            <a:r>
              <a:rPr sz="3400" spc="-80" dirty="0">
                <a:solidFill>
                  <a:srgbClr val="25292F"/>
                </a:solidFill>
                <a:latin typeface="Verdana"/>
                <a:cs typeface="Verdana"/>
              </a:rPr>
              <a:t>e</a:t>
            </a:r>
            <a:r>
              <a:rPr sz="3400" spc="60" dirty="0">
                <a:solidFill>
                  <a:srgbClr val="25292F"/>
                </a:solidFill>
                <a:latin typeface="Verdana"/>
                <a:cs typeface="Verdana"/>
              </a:rPr>
              <a:t>l</a:t>
            </a:r>
            <a:r>
              <a:rPr sz="3400" spc="-25" dirty="0">
                <a:solidFill>
                  <a:srgbClr val="25292F"/>
                </a:solidFill>
                <a:latin typeface="Verdana"/>
                <a:cs typeface="Verdana"/>
              </a:rPr>
              <a:t>i</a:t>
            </a:r>
            <a:r>
              <a:rPr sz="3400" spc="-50" dirty="0">
                <a:solidFill>
                  <a:srgbClr val="25292F"/>
                </a:solidFill>
                <a:latin typeface="Verdana"/>
                <a:cs typeface="Verdana"/>
              </a:rPr>
              <a:t>n</a:t>
            </a:r>
            <a:r>
              <a:rPr sz="3400" spc="-245" dirty="0">
                <a:solidFill>
                  <a:srgbClr val="25292F"/>
                </a:solidFill>
                <a:latin typeface="Verdana"/>
                <a:cs typeface="Verdana"/>
              </a:rPr>
              <a:t>g</a:t>
            </a:r>
            <a:r>
              <a:rPr sz="3400" spc="-365" dirty="0">
                <a:solidFill>
                  <a:srgbClr val="25292F"/>
                </a:solidFill>
                <a:latin typeface="Verdana"/>
                <a:cs typeface="Verdana"/>
              </a:rPr>
              <a:t> </a:t>
            </a:r>
            <a:r>
              <a:rPr sz="3400" spc="45" dirty="0">
                <a:solidFill>
                  <a:srgbClr val="25292F"/>
                </a:solidFill>
                <a:latin typeface="Verdana"/>
                <a:cs typeface="Verdana"/>
              </a:rPr>
              <a:t>t</a:t>
            </a:r>
            <a:r>
              <a:rPr sz="3400" spc="35" dirty="0">
                <a:solidFill>
                  <a:srgbClr val="25292F"/>
                </a:solidFill>
                <a:latin typeface="Verdana"/>
                <a:cs typeface="Verdana"/>
              </a:rPr>
              <a:t>o</a:t>
            </a:r>
            <a:r>
              <a:rPr sz="3400" spc="-365" dirty="0">
                <a:solidFill>
                  <a:srgbClr val="25292F"/>
                </a:solidFill>
                <a:latin typeface="Verdana"/>
                <a:cs typeface="Verdana"/>
              </a:rPr>
              <a:t> </a:t>
            </a:r>
            <a:r>
              <a:rPr sz="3400" spc="-80" dirty="0">
                <a:solidFill>
                  <a:srgbClr val="25292F"/>
                </a:solidFill>
                <a:latin typeface="Verdana"/>
                <a:cs typeface="Verdana"/>
              </a:rPr>
              <a:t>e</a:t>
            </a:r>
            <a:r>
              <a:rPr sz="3400" spc="-50" dirty="0">
                <a:solidFill>
                  <a:srgbClr val="25292F"/>
                </a:solidFill>
                <a:latin typeface="Verdana"/>
                <a:cs typeface="Verdana"/>
              </a:rPr>
              <a:t>nh</a:t>
            </a:r>
            <a:r>
              <a:rPr sz="3400" spc="-155" dirty="0">
                <a:solidFill>
                  <a:srgbClr val="25292F"/>
                </a:solidFill>
                <a:latin typeface="Verdana"/>
                <a:cs typeface="Verdana"/>
              </a:rPr>
              <a:t>a</a:t>
            </a:r>
            <a:r>
              <a:rPr sz="3400" spc="-50" dirty="0">
                <a:solidFill>
                  <a:srgbClr val="25292F"/>
                </a:solidFill>
                <a:latin typeface="Verdana"/>
                <a:cs typeface="Verdana"/>
              </a:rPr>
              <a:t>n</a:t>
            </a:r>
            <a:r>
              <a:rPr sz="3400" spc="110" dirty="0">
                <a:solidFill>
                  <a:srgbClr val="25292F"/>
                </a:solidFill>
                <a:latin typeface="Verdana"/>
                <a:cs typeface="Verdana"/>
              </a:rPr>
              <a:t>c</a:t>
            </a:r>
            <a:r>
              <a:rPr sz="3400" spc="-75" dirty="0">
                <a:solidFill>
                  <a:srgbClr val="25292F"/>
                </a:solidFill>
                <a:latin typeface="Verdana"/>
                <a:cs typeface="Verdana"/>
              </a:rPr>
              <a:t>e</a:t>
            </a:r>
            <a:r>
              <a:rPr sz="3400" spc="-365" dirty="0">
                <a:solidFill>
                  <a:srgbClr val="25292F"/>
                </a:solidFill>
                <a:latin typeface="Verdana"/>
                <a:cs typeface="Verdana"/>
              </a:rPr>
              <a:t> </a:t>
            </a:r>
            <a:r>
              <a:rPr sz="3400" spc="110" dirty="0">
                <a:solidFill>
                  <a:srgbClr val="25292F"/>
                </a:solidFill>
                <a:latin typeface="Verdana"/>
                <a:cs typeface="Verdana"/>
              </a:rPr>
              <a:t>c</a:t>
            </a:r>
            <a:r>
              <a:rPr sz="3400" spc="-80" dirty="0">
                <a:solidFill>
                  <a:srgbClr val="25292F"/>
                </a:solidFill>
                <a:latin typeface="Verdana"/>
                <a:cs typeface="Verdana"/>
              </a:rPr>
              <a:t>u</a:t>
            </a:r>
            <a:r>
              <a:rPr sz="3400" spc="-85" dirty="0">
                <a:solidFill>
                  <a:srgbClr val="25292F"/>
                </a:solidFill>
                <a:latin typeface="Verdana"/>
                <a:cs typeface="Verdana"/>
              </a:rPr>
              <a:t>s</a:t>
            </a:r>
            <a:r>
              <a:rPr sz="3400" spc="45" dirty="0">
                <a:solidFill>
                  <a:srgbClr val="25292F"/>
                </a:solidFill>
                <a:latin typeface="Verdana"/>
                <a:cs typeface="Verdana"/>
              </a:rPr>
              <a:t>t</a:t>
            </a:r>
            <a:r>
              <a:rPr sz="3400" spc="30" dirty="0">
                <a:solidFill>
                  <a:srgbClr val="25292F"/>
                </a:solidFill>
                <a:latin typeface="Verdana"/>
                <a:cs typeface="Verdana"/>
              </a:rPr>
              <a:t>o</a:t>
            </a:r>
            <a:r>
              <a:rPr sz="3400" spc="-195" dirty="0">
                <a:solidFill>
                  <a:srgbClr val="25292F"/>
                </a:solidFill>
                <a:latin typeface="Verdana"/>
                <a:cs typeface="Verdana"/>
              </a:rPr>
              <a:t>m</a:t>
            </a:r>
            <a:r>
              <a:rPr sz="3400" spc="-80" dirty="0">
                <a:solidFill>
                  <a:srgbClr val="25292F"/>
                </a:solidFill>
                <a:latin typeface="Verdana"/>
                <a:cs typeface="Verdana"/>
              </a:rPr>
              <a:t>e</a:t>
            </a:r>
            <a:r>
              <a:rPr sz="3400" spc="-40" dirty="0">
                <a:solidFill>
                  <a:srgbClr val="25292F"/>
                </a:solidFill>
                <a:latin typeface="Verdana"/>
                <a:cs typeface="Verdana"/>
              </a:rPr>
              <a:t>r</a:t>
            </a:r>
            <a:r>
              <a:rPr sz="3400" spc="-365" dirty="0">
                <a:solidFill>
                  <a:srgbClr val="25292F"/>
                </a:solidFill>
                <a:latin typeface="Verdana"/>
                <a:cs typeface="Verdana"/>
              </a:rPr>
              <a:t> </a:t>
            </a:r>
            <a:r>
              <a:rPr sz="3400" spc="-45" dirty="0">
                <a:solidFill>
                  <a:srgbClr val="25292F"/>
                </a:solidFill>
                <a:latin typeface="Verdana"/>
                <a:cs typeface="Verdana"/>
              </a:rPr>
              <a:t>r</a:t>
            </a:r>
            <a:r>
              <a:rPr sz="3400" spc="-80" dirty="0">
                <a:solidFill>
                  <a:srgbClr val="25292F"/>
                </a:solidFill>
                <a:latin typeface="Verdana"/>
                <a:cs typeface="Verdana"/>
              </a:rPr>
              <a:t>e</a:t>
            </a:r>
            <a:r>
              <a:rPr sz="3400" spc="45" dirty="0">
                <a:solidFill>
                  <a:srgbClr val="25292F"/>
                </a:solidFill>
                <a:latin typeface="Verdana"/>
                <a:cs typeface="Verdana"/>
              </a:rPr>
              <a:t>t</a:t>
            </a:r>
            <a:r>
              <a:rPr sz="3400" spc="-80" dirty="0">
                <a:solidFill>
                  <a:srgbClr val="25292F"/>
                </a:solidFill>
                <a:latin typeface="Verdana"/>
                <a:cs typeface="Verdana"/>
              </a:rPr>
              <a:t>e</a:t>
            </a:r>
            <a:r>
              <a:rPr sz="3400" spc="-50" dirty="0">
                <a:solidFill>
                  <a:srgbClr val="25292F"/>
                </a:solidFill>
                <a:latin typeface="Verdana"/>
                <a:cs typeface="Verdana"/>
              </a:rPr>
              <a:t>n</a:t>
            </a:r>
            <a:r>
              <a:rPr sz="3400" spc="45" dirty="0">
                <a:solidFill>
                  <a:srgbClr val="25292F"/>
                </a:solidFill>
                <a:latin typeface="Verdana"/>
                <a:cs typeface="Verdana"/>
              </a:rPr>
              <a:t>t</a:t>
            </a:r>
            <a:r>
              <a:rPr sz="3400" spc="-25" dirty="0">
                <a:solidFill>
                  <a:srgbClr val="25292F"/>
                </a:solidFill>
                <a:latin typeface="Verdana"/>
                <a:cs typeface="Verdana"/>
              </a:rPr>
              <a:t>i</a:t>
            </a:r>
            <a:r>
              <a:rPr sz="3400" spc="30" dirty="0">
                <a:solidFill>
                  <a:srgbClr val="25292F"/>
                </a:solidFill>
                <a:latin typeface="Verdana"/>
                <a:cs typeface="Verdana"/>
              </a:rPr>
              <a:t>o</a:t>
            </a:r>
            <a:r>
              <a:rPr sz="3400" spc="-50" dirty="0">
                <a:solidFill>
                  <a:srgbClr val="25292F"/>
                </a:solidFill>
                <a:latin typeface="Verdana"/>
                <a:cs typeface="Verdana"/>
              </a:rPr>
              <a:t>n</a:t>
            </a:r>
            <a:r>
              <a:rPr sz="3400" spc="-345" dirty="0">
                <a:solidFill>
                  <a:srgbClr val="25292F"/>
                </a:solidFill>
                <a:latin typeface="Verdana"/>
                <a:cs typeface="Verdana"/>
              </a:rPr>
              <a:t>.</a:t>
            </a:r>
            <a:endParaRPr sz="3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750">
              <a:latin typeface="Verdana"/>
              <a:cs typeface="Verdana"/>
            </a:endParaRPr>
          </a:p>
          <a:p>
            <a:pPr marL="111760">
              <a:lnSpc>
                <a:spcPct val="100000"/>
              </a:lnSpc>
              <a:spcBef>
                <a:spcPts val="5"/>
              </a:spcBef>
            </a:pPr>
            <a:r>
              <a:rPr sz="4000" b="1" spc="50" dirty="0">
                <a:solidFill>
                  <a:srgbClr val="25292F"/>
                </a:solidFill>
                <a:latin typeface="Arial"/>
                <a:cs typeface="Arial"/>
              </a:rPr>
              <a:t>Cloud</a:t>
            </a:r>
            <a:r>
              <a:rPr sz="4000" b="1" spc="-200" dirty="0">
                <a:solidFill>
                  <a:srgbClr val="25292F"/>
                </a:solidFill>
                <a:latin typeface="Arial"/>
                <a:cs typeface="Arial"/>
              </a:rPr>
              <a:t> </a:t>
            </a:r>
            <a:r>
              <a:rPr sz="4000" b="1" spc="80" dirty="0">
                <a:solidFill>
                  <a:srgbClr val="25292F"/>
                </a:solidFill>
                <a:latin typeface="Arial"/>
                <a:cs typeface="Arial"/>
              </a:rPr>
              <a:t>Integration:</a:t>
            </a:r>
            <a:endParaRPr sz="4000">
              <a:latin typeface="Arial"/>
              <a:cs typeface="Arial"/>
            </a:endParaRPr>
          </a:p>
          <a:p>
            <a:pPr marL="638810" algn="ctr">
              <a:lnSpc>
                <a:spcPct val="100000"/>
              </a:lnSpc>
              <a:spcBef>
                <a:spcPts val="2410"/>
              </a:spcBef>
            </a:pPr>
            <a:r>
              <a:rPr sz="3400" spc="-65" dirty="0">
                <a:solidFill>
                  <a:srgbClr val="25292F"/>
                </a:solidFill>
                <a:latin typeface="Verdana"/>
                <a:cs typeface="Verdana"/>
              </a:rPr>
              <a:t>Streamlined</a:t>
            </a:r>
            <a:r>
              <a:rPr sz="3400" spc="-365" dirty="0">
                <a:solidFill>
                  <a:srgbClr val="25292F"/>
                </a:solidFill>
                <a:latin typeface="Verdana"/>
                <a:cs typeface="Verdana"/>
              </a:rPr>
              <a:t> </a:t>
            </a:r>
            <a:r>
              <a:rPr sz="3400" spc="-50" dirty="0">
                <a:solidFill>
                  <a:srgbClr val="25292F"/>
                </a:solidFill>
                <a:latin typeface="Verdana"/>
                <a:cs typeface="Verdana"/>
              </a:rPr>
              <a:t>data</a:t>
            </a:r>
            <a:r>
              <a:rPr sz="3400" spc="-365" dirty="0">
                <a:solidFill>
                  <a:srgbClr val="25292F"/>
                </a:solidFill>
                <a:latin typeface="Verdana"/>
                <a:cs typeface="Verdana"/>
              </a:rPr>
              <a:t> </a:t>
            </a:r>
            <a:r>
              <a:rPr sz="3400" spc="-114" dirty="0">
                <a:solidFill>
                  <a:srgbClr val="25292F"/>
                </a:solidFill>
                <a:latin typeface="Verdana"/>
                <a:cs typeface="Verdana"/>
              </a:rPr>
              <a:t>management</a:t>
            </a:r>
            <a:r>
              <a:rPr sz="3400" spc="-365" dirty="0">
                <a:solidFill>
                  <a:srgbClr val="25292F"/>
                </a:solidFill>
                <a:latin typeface="Verdana"/>
                <a:cs typeface="Verdana"/>
              </a:rPr>
              <a:t> </a:t>
            </a:r>
            <a:r>
              <a:rPr sz="3400" spc="-35" dirty="0">
                <a:solidFill>
                  <a:srgbClr val="25292F"/>
                </a:solidFill>
                <a:latin typeface="Verdana"/>
                <a:cs typeface="Verdana"/>
              </a:rPr>
              <a:t>with</a:t>
            </a:r>
            <a:r>
              <a:rPr sz="3400" spc="-365" dirty="0">
                <a:solidFill>
                  <a:srgbClr val="25292F"/>
                </a:solidFill>
                <a:latin typeface="Verdana"/>
                <a:cs typeface="Verdana"/>
              </a:rPr>
              <a:t> </a:t>
            </a:r>
            <a:r>
              <a:rPr sz="3400" spc="-90" dirty="0">
                <a:solidFill>
                  <a:srgbClr val="25292F"/>
                </a:solidFill>
                <a:latin typeface="Verdana"/>
                <a:cs typeface="Verdana"/>
              </a:rPr>
              <a:t>Azure</a:t>
            </a:r>
            <a:r>
              <a:rPr sz="3400" spc="-365" dirty="0">
                <a:solidFill>
                  <a:srgbClr val="25292F"/>
                </a:solidFill>
                <a:latin typeface="Verdana"/>
                <a:cs typeface="Verdana"/>
              </a:rPr>
              <a:t> </a:t>
            </a:r>
            <a:r>
              <a:rPr sz="3400" spc="-80" dirty="0">
                <a:solidFill>
                  <a:srgbClr val="25292F"/>
                </a:solidFill>
                <a:latin typeface="Verdana"/>
                <a:cs typeface="Verdana"/>
              </a:rPr>
              <a:t>services.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4297" y="1537594"/>
            <a:ext cx="6567805" cy="1263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100" spc="295" dirty="0"/>
              <a:t>CONCLUSION</a:t>
            </a:r>
            <a:endParaRPr sz="8100"/>
          </a:p>
        </p:txBody>
      </p:sp>
      <p:sp>
        <p:nvSpPr>
          <p:cNvPr id="3" name="object 3"/>
          <p:cNvSpPr/>
          <p:nvPr/>
        </p:nvSpPr>
        <p:spPr>
          <a:xfrm>
            <a:off x="17774542" y="8229600"/>
            <a:ext cx="514350" cy="2057400"/>
          </a:xfrm>
          <a:custGeom>
            <a:avLst/>
            <a:gdLst/>
            <a:ahLst/>
            <a:cxnLst/>
            <a:rect l="l" t="t" r="r" b="b"/>
            <a:pathLst>
              <a:path w="514350" h="2057400">
                <a:moveTo>
                  <a:pt x="257175" y="514350"/>
                </a:moveTo>
                <a:lnTo>
                  <a:pt x="210932" y="510208"/>
                </a:lnTo>
                <a:lnTo>
                  <a:pt x="167416" y="498266"/>
                </a:lnTo>
                <a:lnTo>
                  <a:pt x="127349" y="479250"/>
                </a:lnTo>
                <a:lnTo>
                  <a:pt x="91457" y="453883"/>
                </a:lnTo>
                <a:lnTo>
                  <a:pt x="60466" y="422892"/>
                </a:lnTo>
                <a:lnTo>
                  <a:pt x="35099" y="387000"/>
                </a:lnTo>
                <a:lnTo>
                  <a:pt x="16083" y="346934"/>
                </a:lnTo>
                <a:lnTo>
                  <a:pt x="4141" y="303417"/>
                </a:lnTo>
                <a:lnTo>
                  <a:pt x="0" y="257175"/>
                </a:lnTo>
                <a:lnTo>
                  <a:pt x="4141" y="210932"/>
                </a:lnTo>
                <a:lnTo>
                  <a:pt x="16083" y="167415"/>
                </a:lnTo>
                <a:lnTo>
                  <a:pt x="35099" y="127349"/>
                </a:lnTo>
                <a:lnTo>
                  <a:pt x="60466" y="91457"/>
                </a:lnTo>
                <a:lnTo>
                  <a:pt x="91457" y="60466"/>
                </a:lnTo>
                <a:lnTo>
                  <a:pt x="127349" y="35099"/>
                </a:lnTo>
                <a:lnTo>
                  <a:pt x="167416" y="16083"/>
                </a:lnTo>
                <a:lnTo>
                  <a:pt x="210932" y="4141"/>
                </a:lnTo>
                <a:lnTo>
                  <a:pt x="257175" y="0"/>
                </a:lnTo>
                <a:lnTo>
                  <a:pt x="303417" y="4141"/>
                </a:lnTo>
                <a:lnTo>
                  <a:pt x="346933" y="16083"/>
                </a:lnTo>
                <a:lnTo>
                  <a:pt x="387000" y="35099"/>
                </a:lnTo>
                <a:lnTo>
                  <a:pt x="422892" y="60466"/>
                </a:lnTo>
                <a:lnTo>
                  <a:pt x="453883" y="91457"/>
                </a:lnTo>
                <a:lnTo>
                  <a:pt x="479250" y="127349"/>
                </a:lnTo>
                <a:lnTo>
                  <a:pt x="498266" y="167415"/>
                </a:lnTo>
                <a:lnTo>
                  <a:pt x="510208" y="210932"/>
                </a:lnTo>
                <a:lnTo>
                  <a:pt x="514350" y="257175"/>
                </a:lnTo>
                <a:lnTo>
                  <a:pt x="510208" y="303417"/>
                </a:lnTo>
                <a:lnTo>
                  <a:pt x="498266" y="346934"/>
                </a:lnTo>
                <a:lnTo>
                  <a:pt x="479250" y="387000"/>
                </a:lnTo>
                <a:lnTo>
                  <a:pt x="453883" y="422892"/>
                </a:lnTo>
                <a:lnTo>
                  <a:pt x="422892" y="453883"/>
                </a:lnTo>
                <a:lnTo>
                  <a:pt x="387000" y="479250"/>
                </a:lnTo>
                <a:lnTo>
                  <a:pt x="346933" y="498266"/>
                </a:lnTo>
                <a:lnTo>
                  <a:pt x="303417" y="510208"/>
                </a:lnTo>
                <a:lnTo>
                  <a:pt x="257175" y="514350"/>
                </a:lnTo>
                <a:close/>
              </a:path>
              <a:path w="514350" h="2057400">
                <a:moveTo>
                  <a:pt x="257175" y="1285875"/>
                </a:moveTo>
                <a:lnTo>
                  <a:pt x="210932" y="1281733"/>
                </a:lnTo>
                <a:lnTo>
                  <a:pt x="167416" y="1269791"/>
                </a:lnTo>
                <a:lnTo>
                  <a:pt x="127349" y="1250775"/>
                </a:lnTo>
                <a:lnTo>
                  <a:pt x="91457" y="1225408"/>
                </a:lnTo>
                <a:lnTo>
                  <a:pt x="60466" y="1194417"/>
                </a:lnTo>
                <a:lnTo>
                  <a:pt x="35099" y="1158525"/>
                </a:lnTo>
                <a:lnTo>
                  <a:pt x="16083" y="1118458"/>
                </a:lnTo>
                <a:lnTo>
                  <a:pt x="4141" y="1074942"/>
                </a:lnTo>
                <a:lnTo>
                  <a:pt x="0" y="1028700"/>
                </a:lnTo>
                <a:lnTo>
                  <a:pt x="4141" y="982457"/>
                </a:lnTo>
                <a:lnTo>
                  <a:pt x="16083" y="938941"/>
                </a:lnTo>
                <a:lnTo>
                  <a:pt x="35099" y="898874"/>
                </a:lnTo>
                <a:lnTo>
                  <a:pt x="60466" y="862982"/>
                </a:lnTo>
                <a:lnTo>
                  <a:pt x="91457" y="831991"/>
                </a:lnTo>
                <a:lnTo>
                  <a:pt x="127349" y="806624"/>
                </a:lnTo>
                <a:lnTo>
                  <a:pt x="167416" y="787608"/>
                </a:lnTo>
                <a:lnTo>
                  <a:pt x="210932" y="775666"/>
                </a:lnTo>
                <a:lnTo>
                  <a:pt x="257175" y="771525"/>
                </a:lnTo>
                <a:lnTo>
                  <a:pt x="303417" y="775666"/>
                </a:lnTo>
                <a:lnTo>
                  <a:pt x="346933" y="787608"/>
                </a:lnTo>
                <a:lnTo>
                  <a:pt x="387000" y="806624"/>
                </a:lnTo>
                <a:lnTo>
                  <a:pt x="422892" y="831991"/>
                </a:lnTo>
                <a:lnTo>
                  <a:pt x="453883" y="862982"/>
                </a:lnTo>
                <a:lnTo>
                  <a:pt x="479250" y="898874"/>
                </a:lnTo>
                <a:lnTo>
                  <a:pt x="498266" y="938941"/>
                </a:lnTo>
                <a:lnTo>
                  <a:pt x="510208" y="982457"/>
                </a:lnTo>
                <a:lnTo>
                  <a:pt x="514350" y="1028700"/>
                </a:lnTo>
                <a:lnTo>
                  <a:pt x="510208" y="1074942"/>
                </a:lnTo>
                <a:lnTo>
                  <a:pt x="498266" y="1118458"/>
                </a:lnTo>
                <a:lnTo>
                  <a:pt x="479250" y="1158525"/>
                </a:lnTo>
                <a:lnTo>
                  <a:pt x="453883" y="1194417"/>
                </a:lnTo>
                <a:lnTo>
                  <a:pt x="422892" y="1225408"/>
                </a:lnTo>
                <a:lnTo>
                  <a:pt x="387000" y="1250775"/>
                </a:lnTo>
                <a:lnTo>
                  <a:pt x="346933" y="1269791"/>
                </a:lnTo>
                <a:lnTo>
                  <a:pt x="303417" y="1281733"/>
                </a:lnTo>
                <a:lnTo>
                  <a:pt x="257175" y="1285875"/>
                </a:lnTo>
                <a:close/>
              </a:path>
              <a:path w="514350" h="2057400">
                <a:moveTo>
                  <a:pt x="257175" y="2057400"/>
                </a:moveTo>
                <a:lnTo>
                  <a:pt x="210932" y="2053258"/>
                </a:lnTo>
                <a:lnTo>
                  <a:pt x="167416" y="2041316"/>
                </a:lnTo>
                <a:lnTo>
                  <a:pt x="127349" y="2022300"/>
                </a:lnTo>
                <a:lnTo>
                  <a:pt x="91457" y="1996933"/>
                </a:lnTo>
                <a:lnTo>
                  <a:pt x="60466" y="1965942"/>
                </a:lnTo>
                <a:lnTo>
                  <a:pt x="35099" y="1930050"/>
                </a:lnTo>
                <a:lnTo>
                  <a:pt x="16083" y="1889984"/>
                </a:lnTo>
                <a:lnTo>
                  <a:pt x="4141" y="1846467"/>
                </a:lnTo>
                <a:lnTo>
                  <a:pt x="0" y="1800225"/>
                </a:lnTo>
                <a:lnTo>
                  <a:pt x="4141" y="1753982"/>
                </a:lnTo>
                <a:lnTo>
                  <a:pt x="16083" y="1710466"/>
                </a:lnTo>
                <a:lnTo>
                  <a:pt x="35099" y="1670399"/>
                </a:lnTo>
                <a:lnTo>
                  <a:pt x="60466" y="1634507"/>
                </a:lnTo>
                <a:lnTo>
                  <a:pt x="91457" y="1603516"/>
                </a:lnTo>
                <a:lnTo>
                  <a:pt x="127349" y="1578149"/>
                </a:lnTo>
                <a:lnTo>
                  <a:pt x="167416" y="1559133"/>
                </a:lnTo>
                <a:lnTo>
                  <a:pt x="210932" y="1547191"/>
                </a:lnTo>
                <a:lnTo>
                  <a:pt x="257175" y="1543050"/>
                </a:lnTo>
                <a:lnTo>
                  <a:pt x="303417" y="1547191"/>
                </a:lnTo>
                <a:lnTo>
                  <a:pt x="346933" y="1559133"/>
                </a:lnTo>
                <a:lnTo>
                  <a:pt x="387000" y="1578149"/>
                </a:lnTo>
                <a:lnTo>
                  <a:pt x="422892" y="1603516"/>
                </a:lnTo>
                <a:lnTo>
                  <a:pt x="453883" y="1634507"/>
                </a:lnTo>
                <a:lnTo>
                  <a:pt x="479250" y="1670399"/>
                </a:lnTo>
                <a:lnTo>
                  <a:pt x="498266" y="1710466"/>
                </a:lnTo>
                <a:lnTo>
                  <a:pt x="510208" y="1753982"/>
                </a:lnTo>
                <a:lnTo>
                  <a:pt x="514350" y="1800225"/>
                </a:lnTo>
                <a:lnTo>
                  <a:pt x="510208" y="1846467"/>
                </a:lnTo>
                <a:lnTo>
                  <a:pt x="498266" y="1889984"/>
                </a:lnTo>
                <a:lnTo>
                  <a:pt x="479250" y="1930050"/>
                </a:lnTo>
                <a:lnTo>
                  <a:pt x="453883" y="1965942"/>
                </a:lnTo>
                <a:lnTo>
                  <a:pt x="422892" y="1996933"/>
                </a:lnTo>
                <a:lnTo>
                  <a:pt x="387000" y="2022300"/>
                </a:lnTo>
                <a:lnTo>
                  <a:pt x="346933" y="2041316"/>
                </a:lnTo>
                <a:lnTo>
                  <a:pt x="303417" y="2053258"/>
                </a:lnTo>
                <a:lnTo>
                  <a:pt x="257175" y="2057400"/>
                </a:lnTo>
                <a:close/>
              </a:path>
            </a:pathLst>
          </a:custGeom>
          <a:solidFill>
            <a:srgbClr val="BFB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551131" y="9077307"/>
            <a:ext cx="2700020" cy="1210310"/>
          </a:xfrm>
          <a:custGeom>
            <a:avLst/>
            <a:gdLst/>
            <a:ahLst/>
            <a:cxnLst/>
            <a:rect l="l" t="t" r="r" b="b"/>
            <a:pathLst>
              <a:path w="2700019" h="1210309">
                <a:moveTo>
                  <a:pt x="783053" y="1209692"/>
                </a:moveTo>
                <a:lnTo>
                  <a:pt x="0" y="1209692"/>
                </a:lnTo>
                <a:lnTo>
                  <a:pt x="5414" y="1165958"/>
                </a:lnTo>
                <a:lnTo>
                  <a:pt x="12882" y="1119153"/>
                </a:lnTo>
                <a:lnTo>
                  <a:pt x="21931" y="1072894"/>
                </a:lnTo>
                <a:lnTo>
                  <a:pt x="32531" y="1027210"/>
                </a:lnTo>
                <a:lnTo>
                  <a:pt x="44655" y="982128"/>
                </a:lnTo>
                <a:lnTo>
                  <a:pt x="58274" y="937678"/>
                </a:lnTo>
                <a:lnTo>
                  <a:pt x="73358" y="893889"/>
                </a:lnTo>
                <a:lnTo>
                  <a:pt x="89879" y="850789"/>
                </a:lnTo>
                <a:lnTo>
                  <a:pt x="107809" y="808407"/>
                </a:lnTo>
                <a:lnTo>
                  <a:pt x="127117" y="766772"/>
                </a:lnTo>
                <a:lnTo>
                  <a:pt x="147777" y="725913"/>
                </a:lnTo>
                <a:lnTo>
                  <a:pt x="169759" y="685858"/>
                </a:lnTo>
                <a:lnTo>
                  <a:pt x="193033" y="646636"/>
                </a:lnTo>
                <a:lnTo>
                  <a:pt x="217572" y="608276"/>
                </a:lnTo>
                <a:lnTo>
                  <a:pt x="243347" y="570807"/>
                </a:lnTo>
                <a:lnTo>
                  <a:pt x="270329" y="534256"/>
                </a:lnTo>
                <a:lnTo>
                  <a:pt x="298489" y="498654"/>
                </a:lnTo>
                <a:lnTo>
                  <a:pt x="327798" y="464029"/>
                </a:lnTo>
                <a:lnTo>
                  <a:pt x="358228" y="430410"/>
                </a:lnTo>
                <a:lnTo>
                  <a:pt x="389750" y="397825"/>
                </a:lnTo>
                <a:lnTo>
                  <a:pt x="422335" y="366303"/>
                </a:lnTo>
                <a:lnTo>
                  <a:pt x="455954" y="335873"/>
                </a:lnTo>
                <a:lnTo>
                  <a:pt x="490580" y="306564"/>
                </a:lnTo>
                <a:lnTo>
                  <a:pt x="526181" y="278404"/>
                </a:lnTo>
                <a:lnTo>
                  <a:pt x="562732" y="251422"/>
                </a:lnTo>
                <a:lnTo>
                  <a:pt x="600201" y="225647"/>
                </a:lnTo>
                <a:lnTo>
                  <a:pt x="638561" y="201108"/>
                </a:lnTo>
                <a:lnTo>
                  <a:pt x="677783" y="177834"/>
                </a:lnTo>
                <a:lnTo>
                  <a:pt x="717838" y="155852"/>
                </a:lnTo>
                <a:lnTo>
                  <a:pt x="758697" y="135192"/>
                </a:lnTo>
                <a:lnTo>
                  <a:pt x="800332" y="115884"/>
                </a:lnTo>
                <a:lnTo>
                  <a:pt x="842714" y="97954"/>
                </a:lnTo>
                <a:lnTo>
                  <a:pt x="885814" y="81433"/>
                </a:lnTo>
                <a:lnTo>
                  <a:pt x="929603" y="66349"/>
                </a:lnTo>
                <a:lnTo>
                  <a:pt x="974053" y="52730"/>
                </a:lnTo>
                <a:lnTo>
                  <a:pt x="1019135" y="40606"/>
                </a:lnTo>
                <a:lnTo>
                  <a:pt x="1064819" y="30006"/>
                </a:lnTo>
                <a:lnTo>
                  <a:pt x="1111078" y="20957"/>
                </a:lnTo>
                <a:lnTo>
                  <a:pt x="1157883" y="13489"/>
                </a:lnTo>
                <a:lnTo>
                  <a:pt x="1205204" y="7630"/>
                </a:lnTo>
                <a:lnTo>
                  <a:pt x="1253013" y="3410"/>
                </a:lnTo>
                <a:lnTo>
                  <a:pt x="1301282" y="857"/>
                </a:lnTo>
                <a:lnTo>
                  <a:pt x="1349975" y="0"/>
                </a:lnTo>
                <a:lnTo>
                  <a:pt x="1398680" y="857"/>
                </a:lnTo>
                <a:lnTo>
                  <a:pt x="1446949" y="3410"/>
                </a:lnTo>
                <a:lnTo>
                  <a:pt x="1494758" y="7630"/>
                </a:lnTo>
                <a:lnTo>
                  <a:pt x="1542079" y="13489"/>
                </a:lnTo>
                <a:lnTo>
                  <a:pt x="1588884" y="20957"/>
                </a:lnTo>
                <a:lnTo>
                  <a:pt x="1635143" y="30006"/>
                </a:lnTo>
                <a:lnTo>
                  <a:pt x="1680828" y="40606"/>
                </a:lnTo>
                <a:lnTo>
                  <a:pt x="1725909" y="52730"/>
                </a:lnTo>
                <a:lnTo>
                  <a:pt x="1770359" y="66349"/>
                </a:lnTo>
                <a:lnTo>
                  <a:pt x="1814148" y="81433"/>
                </a:lnTo>
                <a:lnTo>
                  <a:pt x="1857248" y="97954"/>
                </a:lnTo>
                <a:lnTo>
                  <a:pt x="1899630" y="115884"/>
                </a:lnTo>
                <a:lnTo>
                  <a:pt x="1941265" y="135192"/>
                </a:lnTo>
                <a:lnTo>
                  <a:pt x="1982124" y="155852"/>
                </a:lnTo>
                <a:lnTo>
                  <a:pt x="2022179" y="177834"/>
                </a:lnTo>
                <a:lnTo>
                  <a:pt x="2061401" y="201108"/>
                </a:lnTo>
                <a:lnTo>
                  <a:pt x="2099761" y="225647"/>
                </a:lnTo>
                <a:lnTo>
                  <a:pt x="2137231" y="251422"/>
                </a:lnTo>
                <a:lnTo>
                  <a:pt x="2173781" y="278404"/>
                </a:lnTo>
                <a:lnTo>
                  <a:pt x="2209383" y="306564"/>
                </a:lnTo>
                <a:lnTo>
                  <a:pt x="2244008" y="335873"/>
                </a:lnTo>
                <a:lnTo>
                  <a:pt x="2277627" y="366303"/>
                </a:lnTo>
                <a:lnTo>
                  <a:pt x="2310212" y="397825"/>
                </a:lnTo>
                <a:lnTo>
                  <a:pt x="2341734" y="430410"/>
                </a:lnTo>
                <a:lnTo>
                  <a:pt x="2372164" y="464029"/>
                </a:lnTo>
                <a:lnTo>
                  <a:pt x="2401473" y="498654"/>
                </a:lnTo>
                <a:lnTo>
                  <a:pt x="2429633" y="534256"/>
                </a:lnTo>
                <a:lnTo>
                  <a:pt x="2456615" y="570807"/>
                </a:lnTo>
                <a:lnTo>
                  <a:pt x="2482390" y="608276"/>
                </a:lnTo>
                <a:lnTo>
                  <a:pt x="2506929" y="646636"/>
                </a:lnTo>
                <a:lnTo>
                  <a:pt x="2530204" y="685858"/>
                </a:lnTo>
                <a:lnTo>
                  <a:pt x="2552185" y="725913"/>
                </a:lnTo>
                <a:lnTo>
                  <a:pt x="2572845" y="766772"/>
                </a:lnTo>
                <a:lnTo>
                  <a:pt x="2576381" y="774397"/>
                </a:lnTo>
                <a:lnTo>
                  <a:pt x="1349981" y="774397"/>
                </a:lnTo>
                <a:lnTo>
                  <a:pt x="1301989" y="776330"/>
                </a:lnTo>
                <a:lnTo>
                  <a:pt x="1255062" y="782029"/>
                </a:lnTo>
                <a:lnTo>
                  <a:pt x="1209350" y="791344"/>
                </a:lnTo>
                <a:lnTo>
                  <a:pt x="1165002" y="804126"/>
                </a:lnTo>
                <a:lnTo>
                  <a:pt x="1122168" y="820225"/>
                </a:lnTo>
                <a:lnTo>
                  <a:pt x="1080998" y="839492"/>
                </a:lnTo>
                <a:lnTo>
                  <a:pt x="1041640" y="861777"/>
                </a:lnTo>
                <a:lnTo>
                  <a:pt x="1004246" y="886930"/>
                </a:lnTo>
                <a:lnTo>
                  <a:pt x="968963" y="914802"/>
                </a:lnTo>
                <a:lnTo>
                  <a:pt x="935943" y="945244"/>
                </a:lnTo>
                <a:lnTo>
                  <a:pt x="905334" y="978105"/>
                </a:lnTo>
                <a:lnTo>
                  <a:pt x="877286" y="1013236"/>
                </a:lnTo>
                <a:lnTo>
                  <a:pt x="851949" y="1050488"/>
                </a:lnTo>
                <a:lnTo>
                  <a:pt x="829472" y="1089710"/>
                </a:lnTo>
                <a:lnTo>
                  <a:pt x="810004" y="1130754"/>
                </a:lnTo>
                <a:lnTo>
                  <a:pt x="793697" y="1173469"/>
                </a:lnTo>
                <a:lnTo>
                  <a:pt x="783053" y="1209692"/>
                </a:lnTo>
                <a:close/>
              </a:path>
              <a:path w="2700019" h="1210309">
                <a:moveTo>
                  <a:pt x="2699963" y="1209692"/>
                </a:moveTo>
                <a:lnTo>
                  <a:pt x="1917417" y="1209692"/>
                </a:lnTo>
                <a:lnTo>
                  <a:pt x="1906754" y="1173469"/>
                </a:lnTo>
                <a:lnTo>
                  <a:pt x="1890418" y="1130754"/>
                </a:lnTo>
                <a:lnTo>
                  <a:pt x="1870918" y="1089710"/>
                </a:lnTo>
                <a:lnTo>
                  <a:pt x="1848405" y="1050488"/>
                </a:lnTo>
                <a:lnTo>
                  <a:pt x="1823030" y="1013236"/>
                </a:lnTo>
                <a:lnTo>
                  <a:pt x="1794942" y="978105"/>
                </a:lnTo>
                <a:lnTo>
                  <a:pt x="1764292" y="945244"/>
                </a:lnTo>
                <a:lnTo>
                  <a:pt x="1731231" y="914802"/>
                </a:lnTo>
                <a:lnTo>
                  <a:pt x="1695908" y="886930"/>
                </a:lnTo>
                <a:lnTo>
                  <a:pt x="1658475" y="861777"/>
                </a:lnTo>
                <a:lnTo>
                  <a:pt x="1619082" y="839492"/>
                </a:lnTo>
                <a:lnTo>
                  <a:pt x="1577879" y="820225"/>
                </a:lnTo>
                <a:lnTo>
                  <a:pt x="1535017" y="804126"/>
                </a:lnTo>
                <a:lnTo>
                  <a:pt x="1490645" y="791344"/>
                </a:lnTo>
                <a:lnTo>
                  <a:pt x="1444915" y="782029"/>
                </a:lnTo>
                <a:lnTo>
                  <a:pt x="1397977" y="776330"/>
                </a:lnTo>
                <a:lnTo>
                  <a:pt x="1349981" y="774397"/>
                </a:lnTo>
                <a:lnTo>
                  <a:pt x="2576381" y="774397"/>
                </a:lnTo>
                <a:lnTo>
                  <a:pt x="2610083" y="850789"/>
                </a:lnTo>
                <a:lnTo>
                  <a:pt x="2626604" y="893889"/>
                </a:lnTo>
                <a:lnTo>
                  <a:pt x="2641688" y="937678"/>
                </a:lnTo>
                <a:lnTo>
                  <a:pt x="2655307" y="982128"/>
                </a:lnTo>
                <a:lnTo>
                  <a:pt x="2667431" y="1027210"/>
                </a:lnTo>
                <a:lnTo>
                  <a:pt x="2678031" y="1072894"/>
                </a:lnTo>
                <a:lnTo>
                  <a:pt x="2687080" y="1119153"/>
                </a:lnTo>
                <a:lnTo>
                  <a:pt x="2694548" y="1165958"/>
                </a:lnTo>
                <a:lnTo>
                  <a:pt x="2699963" y="1209692"/>
                </a:lnTo>
                <a:close/>
              </a:path>
            </a:pathLst>
          </a:custGeom>
          <a:solidFill>
            <a:srgbClr val="6A838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9458520" y="3632225"/>
            <a:ext cx="7793990" cy="4597400"/>
            <a:chOff x="9458520" y="3632225"/>
            <a:chExt cx="7793990" cy="4597400"/>
          </a:xfrm>
        </p:grpSpPr>
        <p:sp>
          <p:nvSpPr>
            <p:cNvPr id="6" name="object 6"/>
            <p:cNvSpPr/>
            <p:nvPr/>
          </p:nvSpPr>
          <p:spPr>
            <a:xfrm>
              <a:off x="9458520" y="3632225"/>
              <a:ext cx="7793990" cy="4597400"/>
            </a:xfrm>
            <a:custGeom>
              <a:avLst/>
              <a:gdLst/>
              <a:ahLst/>
              <a:cxnLst/>
              <a:rect l="l" t="t" r="r" b="b"/>
              <a:pathLst>
                <a:path w="7793990" h="4597400">
                  <a:moveTo>
                    <a:pt x="7315004" y="4597374"/>
                  </a:moveTo>
                  <a:lnTo>
                    <a:pt x="485774" y="4597374"/>
                  </a:lnTo>
                  <a:lnTo>
                    <a:pt x="437762" y="4594997"/>
                  </a:lnTo>
                  <a:lnTo>
                    <a:pt x="390562" y="4587954"/>
                  </a:lnTo>
                  <a:lnTo>
                    <a:pt x="344494" y="4576376"/>
                  </a:lnTo>
                  <a:lnTo>
                    <a:pt x="299876" y="4560397"/>
                  </a:lnTo>
                  <a:lnTo>
                    <a:pt x="257028" y="4540146"/>
                  </a:lnTo>
                  <a:lnTo>
                    <a:pt x="216266" y="4515758"/>
                  </a:lnTo>
                  <a:lnTo>
                    <a:pt x="177911" y="4487363"/>
                  </a:lnTo>
                  <a:lnTo>
                    <a:pt x="142280" y="4455094"/>
                  </a:lnTo>
                  <a:lnTo>
                    <a:pt x="110010" y="4419463"/>
                  </a:lnTo>
                  <a:lnTo>
                    <a:pt x="81615" y="4381107"/>
                  </a:lnTo>
                  <a:lnTo>
                    <a:pt x="57227" y="4340346"/>
                  </a:lnTo>
                  <a:lnTo>
                    <a:pt x="36977" y="4297497"/>
                  </a:lnTo>
                  <a:lnTo>
                    <a:pt x="20997" y="4252879"/>
                  </a:lnTo>
                  <a:lnTo>
                    <a:pt x="9420" y="4206811"/>
                  </a:lnTo>
                  <a:lnTo>
                    <a:pt x="2377" y="4159612"/>
                  </a:lnTo>
                  <a:lnTo>
                    <a:pt x="0" y="4111599"/>
                  </a:lnTo>
                  <a:lnTo>
                    <a:pt x="0" y="485774"/>
                  </a:lnTo>
                  <a:lnTo>
                    <a:pt x="2377" y="437761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7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79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6"/>
                  </a:lnTo>
                  <a:lnTo>
                    <a:pt x="485770" y="0"/>
                  </a:lnTo>
                  <a:lnTo>
                    <a:pt x="7315009" y="0"/>
                  </a:lnTo>
                  <a:lnTo>
                    <a:pt x="7363017" y="2376"/>
                  </a:lnTo>
                  <a:lnTo>
                    <a:pt x="7410217" y="9420"/>
                  </a:lnTo>
                  <a:lnTo>
                    <a:pt x="7456285" y="20997"/>
                  </a:lnTo>
                  <a:lnTo>
                    <a:pt x="7500903" y="36977"/>
                  </a:lnTo>
                  <a:lnTo>
                    <a:pt x="7543751" y="57227"/>
                  </a:lnTo>
                  <a:lnTo>
                    <a:pt x="7584513" y="81615"/>
                  </a:lnTo>
                  <a:lnTo>
                    <a:pt x="7622868" y="110010"/>
                  </a:lnTo>
                  <a:lnTo>
                    <a:pt x="7658500" y="142279"/>
                  </a:lnTo>
                  <a:lnTo>
                    <a:pt x="7690769" y="177911"/>
                  </a:lnTo>
                  <a:lnTo>
                    <a:pt x="7719164" y="216266"/>
                  </a:lnTo>
                  <a:lnTo>
                    <a:pt x="7743552" y="257027"/>
                  </a:lnTo>
                  <a:lnTo>
                    <a:pt x="7763802" y="299876"/>
                  </a:lnTo>
                  <a:lnTo>
                    <a:pt x="7779782" y="344494"/>
                  </a:lnTo>
                  <a:lnTo>
                    <a:pt x="7791360" y="390562"/>
                  </a:lnTo>
                  <a:lnTo>
                    <a:pt x="7793985" y="408158"/>
                  </a:lnTo>
                  <a:lnTo>
                    <a:pt x="7793985" y="4189215"/>
                  </a:lnTo>
                  <a:lnTo>
                    <a:pt x="7779782" y="4252879"/>
                  </a:lnTo>
                  <a:lnTo>
                    <a:pt x="7763802" y="4297497"/>
                  </a:lnTo>
                  <a:lnTo>
                    <a:pt x="7743552" y="4340346"/>
                  </a:lnTo>
                  <a:lnTo>
                    <a:pt x="7719164" y="4381107"/>
                  </a:lnTo>
                  <a:lnTo>
                    <a:pt x="7690769" y="4419463"/>
                  </a:lnTo>
                  <a:lnTo>
                    <a:pt x="7658500" y="4455094"/>
                  </a:lnTo>
                  <a:lnTo>
                    <a:pt x="7622868" y="4487363"/>
                  </a:lnTo>
                  <a:lnTo>
                    <a:pt x="7584513" y="4515758"/>
                  </a:lnTo>
                  <a:lnTo>
                    <a:pt x="7543751" y="4540146"/>
                  </a:lnTo>
                  <a:lnTo>
                    <a:pt x="7500903" y="4560397"/>
                  </a:lnTo>
                  <a:lnTo>
                    <a:pt x="7456285" y="4576376"/>
                  </a:lnTo>
                  <a:lnTo>
                    <a:pt x="7410217" y="4587954"/>
                  </a:lnTo>
                  <a:lnTo>
                    <a:pt x="7363017" y="4594997"/>
                  </a:lnTo>
                  <a:lnTo>
                    <a:pt x="7315004" y="4597374"/>
                  </a:lnTo>
                  <a:close/>
                </a:path>
              </a:pathLst>
            </a:custGeom>
            <a:solidFill>
              <a:srgbClr val="BFB3A0">
                <a:alpha val="5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83075" y="5062855"/>
              <a:ext cx="161925" cy="1619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83075" y="6224905"/>
              <a:ext cx="161925" cy="16192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54412" y="3989622"/>
            <a:ext cx="7475855" cy="3467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00"/>
              </a:spcBef>
            </a:pPr>
            <a:r>
              <a:rPr sz="4100" b="1" spc="-25" dirty="0">
                <a:solidFill>
                  <a:srgbClr val="252D37"/>
                </a:solidFill>
                <a:latin typeface="Tahoma"/>
                <a:cs typeface="Tahoma"/>
              </a:rPr>
              <a:t>F</a:t>
            </a:r>
            <a:r>
              <a:rPr sz="4100" b="1" spc="-55" dirty="0">
                <a:solidFill>
                  <a:srgbClr val="252D37"/>
                </a:solidFill>
                <a:latin typeface="Tahoma"/>
                <a:cs typeface="Tahoma"/>
              </a:rPr>
              <a:t>i</a:t>
            </a:r>
            <a:r>
              <a:rPr sz="4100" b="1" spc="-45" dirty="0">
                <a:solidFill>
                  <a:srgbClr val="252D37"/>
                </a:solidFill>
                <a:latin typeface="Tahoma"/>
                <a:cs typeface="Tahoma"/>
              </a:rPr>
              <a:t>n</a:t>
            </a:r>
            <a:r>
              <a:rPr sz="4100" b="1" spc="-135" dirty="0">
                <a:solidFill>
                  <a:srgbClr val="252D37"/>
                </a:solidFill>
                <a:latin typeface="Tahoma"/>
                <a:cs typeface="Tahoma"/>
              </a:rPr>
              <a:t>a</a:t>
            </a:r>
            <a:r>
              <a:rPr sz="4100" b="1" spc="30" dirty="0">
                <a:solidFill>
                  <a:srgbClr val="252D37"/>
                </a:solidFill>
                <a:latin typeface="Tahoma"/>
                <a:cs typeface="Tahoma"/>
              </a:rPr>
              <a:t>l</a:t>
            </a:r>
            <a:r>
              <a:rPr sz="4100" b="1" spc="-235" dirty="0">
                <a:solidFill>
                  <a:srgbClr val="252D37"/>
                </a:solidFill>
                <a:latin typeface="Tahoma"/>
                <a:cs typeface="Tahoma"/>
              </a:rPr>
              <a:t> </a:t>
            </a:r>
            <a:r>
              <a:rPr sz="4100" b="1" spc="-90" dirty="0">
                <a:solidFill>
                  <a:srgbClr val="252D37"/>
                </a:solidFill>
                <a:latin typeface="Tahoma"/>
                <a:cs typeface="Tahoma"/>
              </a:rPr>
              <a:t>T</a:t>
            </a:r>
            <a:r>
              <a:rPr sz="4100" b="1" spc="-45" dirty="0">
                <a:solidFill>
                  <a:srgbClr val="252D37"/>
                </a:solidFill>
                <a:latin typeface="Tahoma"/>
                <a:cs typeface="Tahoma"/>
              </a:rPr>
              <a:t>h</a:t>
            </a:r>
            <a:r>
              <a:rPr sz="4100" b="1" spc="30" dirty="0">
                <a:solidFill>
                  <a:srgbClr val="252D37"/>
                </a:solidFill>
                <a:latin typeface="Tahoma"/>
                <a:cs typeface="Tahoma"/>
              </a:rPr>
              <a:t>o</a:t>
            </a:r>
            <a:r>
              <a:rPr sz="4100" b="1" spc="-80" dirty="0">
                <a:solidFill>
                  <a:srgbClr val="252D37"/>
                </a:solidFill>
                <a:latin typeface="Tahoma"/>
                <a:cs typeface="Tahoma"/>
              </a:rPr>
              <a:t>u</a:t>
            </a:r>
            <a:r>
              <a:rPr sz="4100" b="1" spc="-290" dirty="0">
                <a:solidFill>
                  <a:srgbClr val="252D37"/>
                </a:solidFill>
                <a:latin typeface="Tahoma"/>
                <a:cs typeface="Tahoma"/>
              </a:rPr>
              <a:t>g</a:t>
            </a:r>
            <a:r>
              <a:rPr sz="4100" b="1" spc="-45" dirty="0">
                <a:solidFill>
                  <a:srgbClr val="252D37"/>
                </a:solidFill>
                <a:latin typeface="Tahoma"/>
                <a:cs typeface="Tahoma"/>
              </a:rPr>
              <a:t>h</a:t>
            </a:r>
            <a:r>
              <a:rPr sz="4100" b="1" spc="5" dirty="0">
                <a:solidFill>
                  <a:srgbClr val="252D37"/>
                </a:solidFill>
                <a:latin typeface="Tahoma"/>
                <a:cs typeface="Tahoma"/>
              </a:rPr>
              <a:t>t</a:t>
            </a:r>
            <a:r>
              <a:rPr sz="4100" b="1" spc="-80" dirty="0">
                <a:solidFill>
                  <a:srgbClr val="252D37"/>
                </a:solidFill>
                <a:latin typeface="Tahoma"/>
                <a:cs typeface="Tahoma"/>
              </a:rPr>
              <a:t>s</a:t>
            </a:r>
            <a:r>
              <a:rPr sz="4100" b="1" spc="-360" dirty="0">
                <a:solidFill>
                  <a:srgbClr val="252D37"/>
                </a:solidFill>
                <a:latin typeface="Tahoma"/>
                <a:cs typeface="Tahoma"/>
              </a:rPr>
              <a:t>:</a:t>
            </a:r>
            <a:endParaRPr sz="4100">
              <a:latin typeface="Tahoma"/>
              <a:cs typeface="Tahoma"/>
            </a:endParaRPr>
          </a:p>
          <a:p>
            <a:pPr marL="12700" marR="5080" algn="ctr">
              <a:lnSpc>
                <a:spcPct val="115799"/>
              </a:lnSpc>
              <a:spcBef>
                <a:spcPts val="3279"/>
              </a:spcBef>
            </a:pPr>
            <a:r>
              <a:rPr sz="3400" spc="-175" dirty="0">
                <a:solidFill>
                  <a:srgbClr val="252D37"/>
                </a:solidFill>
                <a:latin typeface="Lucida Sans Unicode"/>
                <a:cs typeface="Lucida Sans Unicode"/>
              </a:rPr>
              <a:t>T</a:t>
            </a:r>
            <a:r>
              <a:rPr sz="3400" spc="-10" dirty="0">
                <a:solidFill>
                  <a:srgbClr val="252D37"/>
                </a:solidFill>
                <a:latin typeface="Lucida Sans Unicode"/>
                <a:cs typeface="Lucida Sans Unicode"/>
              </a:rPr>
              <a:t>h</a:t>
            </a:r>
            <a:r>
              <a:rPr sz="3400" spc="-75" dirty="0">
                <a:solidFill>
                  <a:srgbClr val="252D37"/>
                </a:solidFill>
                <a:latin typeface="Lucida Sans Unicode"/>
                <a:cs typeface="Lucida Sans Unicode"/>
              </a:rPr>
              <a:t>i</a:t>
            </a:r>
            <a:r>
              <a:rPr sz="3400" spc="-40" dirty="0">
                <a:solidFill>
                  <a:srgbClr val="252D37"/>
                </a:solidFill>
                <a:latin typeface="Lucida Sans Unicode"/>
                <a:cs typeface="Lucida Sans Unicode"/>
              </a:rPr>
              <a:t>s</a:t>
            </a:r>
            <a:r>
              <a:rPr sz="3400" spc="-245" dirty="0">
                <a:solidFill>
                  <a:srgbClr val="252D37"/>
                </a:solidFill>
                <a:latin typeface="Lucida Sans Unicode"/>
                <a:cs typeface="Lucida Sans Unicode"/>
              </a:rPr>
              <a:t> </a:t>
            </a:r>
            <a:r>
              <a:rPr sz="3400" spc="35" dirty="0">
                <a:solidFill>
                  <a:srgbClr val="252D37"/>
                </a:solidFill>
                <a:latin typeface="Lucida Sans Unicode"/>
                <a:cs typeface="Lucida Sans Unicode"/>
              </a:rPr>
              <a:t>p</a:t>
            </a:r>
            <a:r>
              <a:rPr sz="3400" spc="15" dirty="0">
                <a:solidFill>
                  <a:srgbClr val="252D37"/>
                </a:solidFill>
                <a:latin typeface="Lucida Sans Unicode"/>
                <a:cs typeface="Lucida Sans Unicode"/>
              </a:rPr>
              <a:t>r</a:t>
            </a:r>
            <a:r>
              <a:rPr sz="3400" spc="5" dirty="0">
                <a:solidFill>
                  <a:srgbClr val="252D37"/>
                </a:solidFill>
                <a:latin typeface="Lucida Sans Unicode"/>
                <a:cs typeface="Lucida Sans Unicode"/>
              </a:rPr>
              <a:t>o</a:t>
            </a:r>
            <a:r>
              <a:rPr sz="3400" spc="-130" dirty="0">
                <a:solidFill>
                  <a:srgbClr val="252D37"/>
                </a:solidFill>
                <a:latin typeface="Lucida Sans Unicode"/>
                <a:cs typeface="Lucida Sans Unicode"/>
              </a:rPr>
              <a:t>j</a:t>
            </a:r>
            <a:r>
              <a:rPr sz="3400" spc="50" dirty="0">
                <a:solidFill>
                  <a:srgbClr val="252D37"/>
                </a:solidFill>
                <a:latin typeface="Lucida Sans Unicode"/>
                <a:cs typeface="Lucida Sans Unicode"/>
              </a:rPr>
              <a:t>e</a:t>
            </a:r>
            <a:r>
              <a:rPr sz="3400" spc="140" dirty="0">
                <a:solidFill>
                  <a:srgbClr val="252D37"/>
                </a:solidFill>
                <a:latin typeface="Lucida Sans Unicode"/>
                <a:cs typeface="Lucida Sans Unicode"/>
              </a:rPr>
              <a:t>c</a:t>
            </a:r>
            <a:r>
              <a:rPr sz="3400" spc="120" dirty="0">
                <a:solidFill>
                  <a:srgbClr val="252D37"/>
                </a:solidFill>
                <a:latin typeface="Lucida Sans Unicode"/>
                <a:cs typeface="Lucida Sans Unicode"/>
              </a:rPr>
              <a:t>t</a:t>
            </a:r>
            <a:r>
              <a:rPr sz="3400" spc="-245" dirty="0">
                <a:solidFill>
                  <a:srgbClr val="252D37"/>
                </a:solidFill>
                <a:latin typeface="Lucida Sans Unicode"/>
                <a:cs typeface="Lucida Sans Unicode"/>
              </a:rPr>
              <a:t> </a:t>
            </a:r>
            <a:r>
              <a:rPr sz="3400" spc="40" dirty="0">
                <a:solidFill>
                  <a:srgbClr val="252D37"/>
                </a:solidFill>
                <a:latin typeface="Lucida Sans Unicode"/>
                <a:cs typeface="Lucida Sans Unicode"/>
              </a:rPr>
              <a:t>d</a:t>
            </a:r>
            <a:r>
              <a:rPr sz="3400" spc="50" dirty="0">
                <a:solidFill>
                  <a:srgbClr val="252D37"/>
                </a:solidFill>
                <a:latin typeface="Lucida Sans Unicode"/>
                <a:cs typeface="Lucida Sans Unicode"/>
              </a:rPr>
              <a:t>e</a:t>
            </a:r>
            <a:r>
              <a:rPr sz="3400" spc="-60" dirty="0">
                <a:solidFill>
                  <a:srgbClr val="252D37"/>
                </a:solidFill>
                <a:latin typeface="Lucida Sans Unicode"/>
                <a:cs typeface="Lucida Sans Unicode"/>
              </a:rPr>
              <a:t>m</a:t>
            </a:r>
            <a:r>
              <a:rPr sz="3400" spc="5" dirty="0">
                <a:solidFill>
                  <a:srgbClr val="252D37"/>
                </a:solidFill>
                <a:latin typeface="Lucida Sans Unicode"/>
                <a:cs typeface="Lucida Sans Unicode"/>
              </a:rPr>
              <a:t>o</a:t>
            </a:r>
            <a:r>
              <a:rPr sz="3400" spc="-10" dirty="0">
                <a:solidFill>
                  <a:srgbClr val="252D37"/>
                </a:solidFill>
                <a:latin typeface="Lucida Sans Unicode"/>
                <a:cs typeface="Lucida Sans Unicode"/>
              </a:rPr>
              <a:t>n</a:t>
            </a:r>
            <a:r>
              <a:rPr sz="3400" spc="-45" dirty="0">
                <a:solidFill>
                  <a:srgbClr val="252D37"/>
                </a:solidFill>
                <a:latin typeface="Lucida Sans Unicode"/>
                <a:cs typeface="Lucida Sans Unicode"/>
              </a:rPr>
              <a:t>s</a:t>
            </a:r>
            <a:r>
              <a:rPr sz="3400" spc="114" dirty="0">
                <a:solidFill>
                  <a:srgbClr val="252D37"/>
                </a:solidFill>
                <a:latin typeface="Lucida Sans Unicode"/>
                <a:cs typeface="Lucida Sans Unicode"/>
              </a:rPr>
              <a:t>t</a:t>
            </a:r>
            <a:r>
              <a:rPr sz="3400" spc="15" dirty="0">
                <a:solidFill>
                  <a:srgbClr val="252D37"/>
                </a:solidFill>
                <a:latin typeface="Lucida Sans Unicode"/>
                <a:cs typeface="Lucida Sans Unicode"/>
              </a:rPr>
              <a:t>r</a:t>
            </a:r>
            <a:r>
              <a:rPr sz="3400" spc="10" dirty="0">
                <a:solidFill>
                  <a:srgbClr val="252D37"/>
                </a:solidFill>
                <a:latin typeface="Lucida Sans Unicode"/>
                <a:cs typeface="Lucida Sans Unicode"/>
              </a:rPr>
              <a:t>a</a:t>
            </a:r>
            <a:r>
              <a:rPr sz="3400" spc="114" dirty="0">
                <a:solidFill>
                  <a:srgbClr val="252D37"/>
                </a:solidFill>
                <a:latin typeface="Lucida Sans Unicode"/>
                <a:cs typeface="Lucida Sans Unicode"/>
              </a:rPr>
              <a:t>t</a:t>
            </a:r>
            <a:r>
              <a:rPr sz="3400" spc="50" dirty="0">
                <a:solidFill>
                  <a:srgbClr val="252D37"/>
                </a:solidFill>
                <a:latin typeface="Lucida Sans Unicode"/>
                <a:cs typeface="Lucida Sans Unicode"/>
              </a:rPr>
              <a:t>e</a:t>
            </a:r>
            <a:r>
              <a:rPr sz="3400" spc="-40" dirty="0">
                <a:solidFill>
                  <a:srgbClr val="252D37"/>
                </a:solidFill>
                <a:latin typeface="Lucida Sans Unicode"/>
                <a:cs typeface="Lucida Sans Unicode"/>
              </a:rPr>
              <a:t>s</a:t>
            </a:r>
            <a:r>
              <a:rPr sz="3400" spc="-245" dirty="0">
                <a:solidFill>
                  <a:srgbClr val="252D37"/>
                </a:solidFill>
                <a:latin typeface="Lucida Sans Unicode"/>
                <a:cs typeface="Lucida Sans Unicode"/>
              </a:rPr>
              <a:t> </a:t>
            </a:r>
            <a:r>
              <a:rPr sz="3400" spc="15" dirty="0">
                <a:solidFill>
                  <a:srgbClr val="252D37"/>
                </a:solidFill>
                <a:latin typeface="Lucida Sans Unicode"/>
                <a:cs typeface="Lucida Sans Unicode"/>
              </a:rPr>
              <a:t>a</a:t>
            </a:r>
            <a:r>
              <a:rPr sz="3400" spc="-245" dirty="0">
                <a:solidFill>
                  <a:srgbClr val="252D37"/>
                </a:solidFill>
                <a:latin typeface="Lucida Sans Unicode"/>
                <a:cs typeface="Lucida Sans Unicode"/>
              </a:rPr>
              <a:t> </a:t>
            </a:r>
            <a:r>
              <a:rPr sz="3400" spc="-10" dirty="0">
                <a:solidFill>
                  <a:srgbClr val="252D37"/>
                </a:solidFill>
                <a:latin typeface="Lucida Sans Unicode"/>
                <a:cs typeface="Lucida Sans Unicode"/>
              </a:rPr>
              <a:t>h</a:t>
            </a:r>
            <a:r>
              <a:rPr sz="3400" spc="5" dirty="0">
                <a:solidFill>
                  <a:srgbClr val="252D37"/>
                </a:solidFill>
                <a:latin typeface="Lucida Sans Unicode"/>
                <a:cs typeface="Lucida Sans Unicode"/>
              </a:rPr>
              <a:t>o</a:t>
            </a:r>
            <a:r>
              <a:rPr sz="3400" spc="10" dirty="0">
                <a:solidFill>
                  <a:srgbClr val="252D37"/>
                </a:solidFill>
                <a:latin typeface="Lucida Sans Unicode"/>
                <a:cs typeface="Lucida Sans Unicode"/>
              </a:rPr>
              <a:t>l</a:t>
            </a:r>
            <a:r>
              <a:rPr sz="3400" spc="-75" dirty="0">
                <a:solidFill>
                  <a:srgbClr val="252D37"/>
                </a:solidFill>
                <a:latin typeface="Lucida Sans Unicode"/>
                <a:cs typeface="Lucida Sans Unicode"/>
              </a:rPr>
              <a:t>i</a:t>
            </a:r>
            <a:r>
              <a:rPr sz="3400" spc="-45" dirty="0">
                <a:solidFill>
                  <a:srgbClr val="252D37"/>
                </a:solidFill>
                <a:latin typeface="Lucida Sans Unicode"/>
                <a:cs typeface="Lucida Sans Unicode"/>
              </a:rPr>
              <a:t>s</a:t>
            </a:r>
            <a:r>
              <a:rPr sz="3400" spc="114" dirty="0">
                <a:solidFill>
                  <a:srgbClr val="252D37"/>
                </a:solidFill>
                <a:latin typeface="Lucida Sans Unicode"/>
                <a:cs typeface="Lucida Sans Unicode"/>
              </a:rPr>
              <a:t>t</a:t>
            </a:r>
            <a:r>
              <a:rPr sz="3400" spc="-75" dirty="0">
                <a:solidFill>
                  <a:srgbClr val="252D37"/>
                </a:solidFill>
                <a:latin typeface="Lucida Sans Unicode"/>
                <a:cs typeface="Lucida Sans Unicode"/>
              </a:rPr>
              <a:t>i</a:t>
            </a:r>
            <a:r>
              <a:rPr sz="3400" spc="105" dirty="0">
                <a:solidFill>
                  <a:srgbClr val="252D37"/>
                </a:solidFill>
                <a:latin typeface="Lucida Sans Unicode"/>
                <a:cs typeface="Lucida Sans Unicode"/>
              </a:rPr>
              <a:t>c  </a:t>
            </a:r>
            <a:r>
              <a:rPr sz="3400" spc="30" dirty="0">
                <a:solidFill>
                  <a:srgbClr val="252D37"/>
                </a:solidFill>
                <a:latin typeface="Lucida Sans Unicode"/>
                <a:cs typeface="Lucida Sans Unicode"/>
              </a:rPr>
              <a:t>approach </a:t>
            </a:r>
            <a:r>
              <a:rPr sz="3400" spc="65" dirty="0">
                <a:solidFill>
                  <a:srgbClr val="252D37"/>
                </a:solidFill>
                <a:latin typeface="Lucida Sans Unicode"/>
                <a:cs typeface="Lucida Sans Unicode"/>
              </a:rPr>
              <a:t>to </a:t>
            </a:r>
            <a:r>
              <a:rPr sz="3400" spc="25" dirty="0">
                <a:solidFill>
                  <a:srgbClr val="252D37"/>
                </a:solidFill>
                <a:latin typeface="Lucida Sans Unicode"/>
                <a:cs typeface="Lucida Sans Unicode"/>
              </a:rPr>
              <a:t>customer </a:t>
            </a:r>
            <a:r>
              <a:rPr sz="3400" spc="45" dirty="0">
                <a:solidFill>
                  <a:srgbClr val="252D37"/>
                </a:solidFill>
                <a:latin typeface="Lucida Sans Unicode"/>
                <a:cs typeface="Lucida Sans Unicode"/>
              </a:rPr>
              <a:t>data </a:t>
            </a:r>
            <a:r>
              <a:rPr sz="3400" spc="50" dirty="0">
                <a:solidFill>
                  <a:srgbClr val="252D37"/>
                </a:solidFill>
                <a:latin typeface="Lucida Sans Unicode"/>
                <a:cs typeface="Lucida Sans Unicode"/>
              </a:rPr>
              <a:t> </a:t>
            </a:r>
            <a:r>
              <a:rPr sz="3400" spc="-60" dirty="0">
                <a:solidFill>
                  <a:srgbClr val="252D37"/>
                </a:solidFill>
                <a:latin typeface="Lucida Sans Unicode"/>
                <a:cs typeface="Lucida Sans Unicode"/>
              </a:rPr>
              <a:t>m</a:t>
            </a:r>
            <a:r>
              <a:rPr sz="3400" spc="10" dirty="0">
                <a:solidFill>
                  <a:srgbClr val="252D37"/>
                </a:solidFill>
                <a:latin typeface="Lucida Sans Unicode"/>
                <a:cs typeface="Lucida Sans Unicode"/>
              </a:rPr>
              <a:t>a</a:t>
            </a:r>
            <a:r>
              <a:rPr sz="3400" spc="-10" dirty="0">
                <a:solidFill>
                  <a:srgbClr val="252D37"/>
                </a:solidFill>
                <a:latin typeface="Lucida Sans Unicode"/>
                <a:cs typeface="Lucida Sans Unicode"/>
              </a:rPr>
              <a:t>n</a:t>
            </a:r>
            <a:r>
              <a:rPr sz="3400" spc="10" dirty="0">
                <a:solidFill>
                  <a:srgbClr val="252D37"/>
                </a:solidFill>
                <a:latin typeface="Lucida Sans Unicode"/>
                <a:cs typeface="Lucida Sans Unicode"/>
              </a:rPr>
              <a:t>a</a:t>
            </a:r>
            <a:r>
              <a:rPr sz="3400" spc="-250" dirty="0">
                <a:solidFill>
                  <a:srgbClr val="252D37"/>
                </a:solidFill>
                <a:latin typeface="Lucida Sans Unicode"/>
                <a:cs typeface="Lucida Sans Unicode"/>
              </a:rPr>
              <a:t>g</a:t>
            </a:r>
            <a:r>
              <a:rPr sz="3400" spc="50" dirty="0">
                <a:solidFill>
                  <a:srgbClr val="252D37"/>
                </a:solidFill>
                <a:latin typeface="Lucida Sans Unicode"/>
                <a:cs typeface="Lucida Sans Unicode"/>
              </a:rPr>
              <a:t>e</a:t>
            </a:r>
            <a:r>
              <a:rPr sz="3400" spc="-60" dirty="0">
                <a:solidFill>
                  <a:srgbClr val="252D37"/>
                </a:solidFill>
                <a:latin typeface="Lucida Sans Unicode"/>
                <a:cs typeface="Lucida Sans Unicode"/>
              </a:rPr>
              <a:t>m</a:t>
            </a:r>
            <a:r>
              <a:rPr sz="3400" spc="50" dirty="0">
                <a:solidFill>
                  <a:srgbClr val="252D37"/>
                </a:solidFill>
                <a:latin typeface="Lucida Sans Unicode"/>
                <a:cs typeface="Lucida Sans Unicode"/>
              </a:rPr>
              <a:t>e</a:t>
            </a:r>
            <a:r>
              <a:rPr sz="3400" spc="-10" dirty="0">
                <a:solidFill>
                  <a:srgbClr val="252D37"/>
                </a:solidFill>
                <a:latin typeface="Lucida Sans Unicode"/>
                <a:cs typeface="Lucida Sans Unicode"/>
              </a:rPr>
              <a:t>n</a:t>
            </a:r>
            <a:r>
              <a:rPr sz="3400" spc="114" dirty="0">
                <a:solidFill>
                  <a:srgbClr val="252D37"/>
                </a:solidFill>
                <a:latin typeface="Lucida Sans Unicode"/>
                <a:cs typeface="Lucida Sans Unicode"/>
              </a:rPr>
              <a:t>t</a:t>
            </a:r>
            <a:r>
              <a:rPr sz="3400" spc="-175" dirty="0">
                <a:solidFill>
                  <a:srgbClr val="252D37"/>
                </a:solidFill>
                <a:latin typeface="Lucida Sans Unicode"/>
                <a:cs typeface="Lucida Sans Unicode"/>
              </a:rPr>
              <a:t>,</a:t>
            </a:r>
            <a:r>
              <a:rPr sz="3400" spc="-245" dirty="0">
                <a:solidFill>
                  <a:srgbClr val="252D37"/>
                </a:solidFill>
                <a:latin typeface="Lucida Sans Unicode"/>
                <a:cs typeface="Lucida Sans Unicode"/>
              </a:rPr>
              <a:t> </a:t>
            </a:r>
            <a:r>
              <a:rPr sz="3400" spc="45" dirty="0">
                <a:solidFill>
                  <a:srgbClr val="252D37"/>
                </a:solidFill>
                <a:latin typeface="Lucida Sans Unicode"/>
                <a:cs typeface="Lucida Sans Unicode"/>
              </a:rPr>
              <a:t>f</a:t>
            </a:r>
            <a:r>
              <a:rPr sz="3400" spc="15" dirty="0">
                <a:solidFill>
                  <a:srgbClr val="252D37"/>
                </a:solidFill>
                <a:latin typeface="Lucida Sans Unicode"/>
                <a:cs typeface="Lucida Sans Unicode"/>
              </a:rPr>
              <a:t>r</a:t>
            </a:r>
            <a:r>
              <a:rPr sz="3400" spc="5" dirty="0">
                <a:solidFill>
                  <a:srgbClr val="252D37"/>
                </a:solidFill>
                <a:latin typeface="Lucida Sans Unicode"/>
                <a:cs typeface="Lucida Sans Unicode"/>
              </a:rPr>
              <a:t>o</a:t>
            </a:r>
            <a:r>
              <a:rPr sz="3400" spc="-55" dirty="0">
                <a:solidFill>
                  <a:srgbClr val="252D37"/>
                </a:solidFill>
                <a:latin typeface="Lucida Sans Unicode"/>
                <a:cs typeface="Lucida Sans Unicode"/>
              </a:rPr>
              <a:t>m</a:t>
            </a:r>
            <a:r>
              <a:rPr sz="3400" spc="-245" dirty="0">
                <a:solidFill>
                  <a:srgbClr val="252D37"/>
                </a:solidFill>
                <a:latin typeface="Lucida Sans Unicode"/>
                <a:cs typeface="Lucida Sans Unicode"/>
              </a:rPr>
              <a:t> </a:t>
            </a:r>
            <a:r>
              <a:rPr sz="3400" spc="35" dirty="0">
                <a:solidFill>
                  <a:srgbClr val="252D37"/>
                </a:solidFill>
                <a:latin typeface="Lucida Sans Unicode"/>
                <a:cs typeface="Lucida Sans Unicode"/>
              </a:rPr>
              <a:t>b</a:t>
            </a:r>
            <a:r>
              <a:rPr sz="3400" spc="10" dirty="0">
                <a:solidFill>
                  <a:srgbClr val="252D37"/>
                </a:solidFill>
                <a:latin typeface="Lucida Sans Unicode"/>
                <a:cs typeface="Lucida Sans Unicode"/>
              </a:rPr>
              <a:t>a</a:t>
            </a:r>
            <a:r>
              <a:rPr sz="3400" spc="-45" dirty="0">
                <a:solidFill>
                  <a:srgbClr val="252D37"/>
                </a:solidFill>
                <a:latin typeface="Lucida Sans Unicode"/>
                <a:cs typeface="Lucida Sans Unicode"/>
              </a:rPr>
              <a:t>s</a:t>
            </a:r>
            <a:r>
              <a:rPr sz="3400" spc="-75" dirty="0">
                <a:solidFill>
                  <a:srgbClr val="252D37"/>
                </a:solidFill>
                <a:latin typeface="Lucida Sans Unicode"/>
                <a:cs typeface="Lucida Sans Unicode"/>
              </a:rPr>
              <a:t>i</a:t>
            </a:r>
            <a:r>
              <a:rPr sz="3400" spc="145" dirty="0">
                <a:solidFill>
                  <a:srgbClr val="252D37"/>
                </a:solidFill>
                <a:latin typeface="Lucida Sans Unicode"/>
                <a:cs typeface="Lucida Sans Unicode"/>
              </a:rPr>
              <a:t>c</a:t>
            </a:r>
            <a:r>
              <a:rPr sz="3400" spc="-245" dirty="0">
                <a:solidFill>
                  <a:srgbClr val="252D37"/>
                </a:solidFill>
                <a:latin typeface="Lucida Sans Unicode"/>
                <a:cs typeface="Lucida Sans Unicode"/>
              </a:rPr>
              <a:t> </a:t>
            </a:r>
            <a:r>
              <a:rPr sz="3400" spc="240" dirty="0">
                <a:solidFill>
                  <a:srgbClr val="252D37"/>
                </a:solidFill>
                <a:latin typeface="Lucida Sans Unicode"/>
                <a:cs typeface="Lucida Sans Unicode"/>
              </a:rPr>
              <a:t>S</a:t>
            </a:r>
            <a:r>
              <a:rPr sz="3400" spc="15" dirty="0">
                <a:solidFill>
                  <a:srgbClr val="252D37"/>
                </a:solidFill>
                <a:latin typeface="Lucida Sans Unicode"/>
                <a:cs typeface="Lucida Sans Unicode"/>
              </a:rPr>
              <a:t>Q</a:t>
            </a:r>
            <a:r>
              <a:rPr sz="3400" spc="110" dirty="0">
                <a:solidFill>
                  <a:srgbClr val="252D37"/>
                </a:solidFill>
                <a:latin typeface="Lucida Sans Unicode"/>
                <a:cs typeface="Lucida Sans Unicode"/>
              </a:rPr>
              <a:t>L</a:t>
            </a:r>
            <a:r>
              <a:rPr sz="3400" spc="-245" dirty="0">
                <a:solidFill>
                  <a:srgbClr val="252D37"/>
                </a:solidFill>
                <a:latin typeface="Lucida Sans Unicode"/>
                <a:cs typeface="Lucida Sans Unicode"/>
              </a:rPr>
              <a:t> </a:t>
            </a:r>
            <a:r>
              <a:rPr sz="3400" spc="-45" dirty="0">
                <a:solidFill>
                  <a:srgbClr val="252D37"/>
                </a:solidFill>
                <a:latin typeface="Lucida Sans Unicode"/>
                <a:cs typeface="Lucida Sans Unicode"/>
              </a:rPr>
              <a:t>s</a:t>
            </a:r>
            <a:r>
              <a:rPr sz="3400" spc="50" dirty="0">
                <a:solidFill>
                  <a:srgbClr val="252D37"/>
                </a:solidFill>
                <a:latin typeface="Lucida Sans Unicode"/>
                <a:cs typeface="Lucida Sans Unicode"/>
              </a:rPr>
              <a:t>e</a:t>
            </a:r>
            <a:r>
              <a:rPr sz="3400" spc="114" dirty="0">
                <a:solidFill>
                  <a:srgbClr val="252D37"/>
                </a:solidFill>
                <a:latin typeface="Lucida Sans Unicode"/>
                <a:cs typeface="Lucida Sans Unicode"/>
              </a:rPr>
              <a:t>t</a:t>
            </a:r>
            <a:r>
              <a:rPr sz="3400" spc="-35" dirty="0">
                <a:solidFill>
                  <a:srgbClr val="252D37"/>
                </a:solidFill>
                <a:latin typeface="Lucida Sans Unicode"/>
                <a:cs typeface="Lucida Sans Unicode"/>
              </a:rPr>
              <a:t>u</a:t>
            </a:r>
            <a:r>
              <a:rPr sz="3400" spc="30" dirty="0">
                <a:solidFill>
                  <a:srgbClr val="252D37"/>
                </a:solidFill>
                <a:latin typeface="Lucida Sans Unicode"/>
                <a:cs typeface="Lucida Sans Unicode"/>
              </a:rPr>
              <a:t>p  </a:t>
            </a:r>
            <a:r>
              <a:rPr sz="3400" spc="65" dirty="0">
                <a:solidFill>
                  <a:srgbClr val="252D37"/>
                </a:solidFill>
                <a:latin typeface="Lucida Sans Unicode"/>
                <a:cs typeface="Lucida Sans Unicode"/>
              </a:rPr>
              <a:t>to</a:t>
            </a:r>
            <a:r>
              <a:rPr sz="3400" spc="-250" dirty="0">
                <a:solidFill>
                  <a:srgbClr val="252D37"/>
                </a:solidFill>
                <a:latin typeface="Lucida Sans Unicode"/>
                <a:cs typeface="Lucida Sans Unicode"/>
              </a:rPr>
              <a:t> </a:t>
            </a:r>
            <a:r>
              <a:rPr sz="3400" spc="55" dirty="0">
                <a:solidFill>
                  <a:srgbClr val="252D37"/>
                </a:solidFill>
                <a:latin typeface="Lucida Sans Unicode"/>
                <a:cs typeface="Lucida Sans Unicode"/>
              </a:rPr>
              <a:t>advanced</a:t>
            </a:r>
            <a:r>
              <a:rPr sz="3400" spc="-245" dirty="0">
                <a:solidFill>
                  <a:srgbClr val="252D37"/>
                </a:solidFill>
                <a:latin typeface="Lucida Sans Unicode"/>
                <a:cs typeface="Lucida Sans Unicode"/>
              </a:rPr>
              <a:t> </a:t>
            </a:r>
            <a:r>
              <a:rPr sz="3400" spc="5" dirty="0">
                <a:solidFill>
                  <a:srgbClr val="252D37"/>
                </a:solidFill>
                <a:latin typeface="Lucida Sans Unicode"/>
                <a:cs typeface="Lucida Sans Unicode"/>
              </a:rPr>
              <a:t>machine</a:t>
            </a:r>
            <a:r>
              <a:rPr sz="3400" spc="-245" dirty="0">
                <a:solidFill>
                  <a:srgbClr val="252D37"/>
                </a:solidFill>
                <a:latin typeface="Lucida Sans Unicode"/>
                <a:cs typeface="Lucida Sans Unicode"/>
              </a:rPr>
              <a:t> </a:t>
            </a:r>
            <a:r>
              <a:rPr sz="3400" spc="-50" dirty="0">
                <a:solidFill>
                  <a:srgbClr val="252D37"/>
                </a:solidFill>
                <a:latin typeface="Lucida Sans Unicode"/>
                <a:cs typeface="Lucida Sans Unicode"/>
              </a:rPr>
              <a:t>learning.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73402" y="3690847"/>
            <a:ext cx="6885940" cy="3435985"/>
          </a:xfrm>
          <a:prstGeom prst="rect">
            <a:avLst/>
          </a:prstGeom>
        </p:spPr>
        <p:txBody>
          <a:bodyPr vert="horz" wrap="square" lIns="0" tIns="31115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2450"/>
              </a:spcBef>
            </a:pPr>
            <a:r>
              <a:rPr sz="4100" b="1" spc="45" dirty="0">
                <a:solidFill>
                  <a:srgbClr val="252D37"/>
                </a:solidFill>
                <a:latin typeface="Tahoma"/>
                <a:cs typeface="Tahoma"/>
              </a:rPr>
              <a:t>N</a:t>
            </a:r>
            <a:r>
              <a:rPr sz="4100" b="1" spc="-40" dirty="0">
                <a:solidFill>
                  <a:srgbClr val="252D37"/>
                </a:solidFill>
                <a:latin typeface="Tahoma"/>
                <a:cs typeface="Tahoma"/>
              </a:rPr>
              <a:t>e</a:t>
            </a:r>
            <a:r>
              <a:rPr sz="4100" b="1" spc="-360" dirty="0">
                <a:solidFill>
                  <a:srgbClr val="252D37"/>
                </a:solidFill>
                <a:latin typeface="Tahoma"/>
                <a:cs typeface="Tahoma"/>
              </a:rPr>
              <a:t>x</a:t>
            </a:r>
            <a:r>
              <a:rPr sz="4100" b="1" spc="10" dirty="0">
                <a:solidFill>
                  <a:srgbClr val="252D37"/>
                </a:solidFill>
                <a:latin typeface="Tahoma"/>
                <a:cs typeface="Tahoma"/>
              </a:rPr>
              <a:t>t</a:t>
            </a:r>
            <a:r>
              <a:rPr sz="4100" b="1" spc="-235" dirty="0">
                <a:solidFill>
                  <a:srgbClr val="252D37"/>
                </a:solidFill>
                <a:latin typeface="Tahoma"/>
                <a:cs typeface="Tahoma"/>
              </a:rPr>
              <a:t> </a:t>
            </a:r>
            <a:r>
              <a:rPr sz="4100" b="1" spc="-90" dirty="0">
                <a:solidFill>
                  <a:srgbClr val="252D37"/>
                </a:solidFill>
                <a:latin typeface="Tahoma"/>
                <a:cs typeface="Tahoma"/>
              </a:rPr>
              <a:t>S</a:t>
            </a:r>
            <a:r>
              <a:rPr sz="4100" b="1" spc="5" dirty="0">
                <a:solidFill>
                  <a:srgbClr val="252D37"/>
                </a:solidFill>
                <a:latin typeface="Tahoma"/>
                <a:cs typeface="Tahoma"/>
              </a:rPr>
              <a:t>t</a:t>
            </a:r>
            <a:r>
              <a:rPr sz="4100" b="1" spc="-40" dirty="0">
                <a:solidFill>
                  <a:srgbClr val="252D37"/>
                </a:solidFill>
                <a:latin typeface="Tahoma"/>
                <a:cs typeface="Tahoma"/>
              </a:rPr>
              <a:t>e</a:t>
            </a:r>
            <a:r>
              <a:rPr sz="4100" b="1" spc="55" dirty="0">
                <a:solidFill>
                  <a:srgbClr val="252D37"/>
                </a:solidFill>
                <a:latin typeface="Tahoma"/>
                <a:cs typeface="Tahoma"/>
              </a:rPr>
              <a:t>p</a:t>
            </a:r>
            <a:r>
              <a:rPr sz="4100" b="1" spc="-80" dirty="0">
                <a:solidFill>
                  <a:srgbClr val="252D37"/>
                </a:solidFill>
                <a:latin typeface="Tahoma"/>
                <a:cs typeface="Tahoma"/>
              </a:rPr>
              <a:t>s</a:t>
            </a:r>
            <a:r>
              <a:rPr sz="4100" b="1" spc="-360" dirty="0">
                <a:solidFill>
                  <a:srgbClr val="252D37"/>
                </a:solidFill>
                <a:latin typeface="Tahoma"/>
                <a:cs typeface="Tahoma"/>
              </a:rPr>
              <a:t>:</a:t>
            </a:r>
            <a:endParaRPr sz="4100">
              <a:latin typeface="Tahoma"/>
              <a:cs typeface="Tahoma"/>
            </a:endParaRPr>
          </a:p>
          <a:p>
            <a:pPr marL="78105" marR="70485" algn="ctr">
              <a:lnSpc>
                <a:spcPct val="115500"/>
              </a:lnSpc>
              <a:spcBef>
                <a:spcPts val="1280"/>
              </a:spcBef>
            </a:pPr>
            <a:r>
              <a:rPr sz="3300" spc="20" dirty="0">
                <a:solidFill>
                  <a:srgbClr val="252D37"/>
                </a:solidFill>
                <a:latin typeface="Lucida Sans Unicode"/>
                <a:cs typeface="Lucida Sans Unicode"/>
              </a:rPr>
              <a:t>Implement</a:t>
            </a:r>
            <a:r>
              <a:rPr sz="3300" spc="-250" dirty="0">
                <a:solidFill>
                  <a:srgbClr val="252D37"/>
                </a:solidFill>
                <a:latin typeface="Lucida Sans Unicode"/>
                <a:cs typeface="Lucida Sans Unicode"/>
              </a:rPr>
              <a:t> </a:t>
            </a:r>
            <a:r>
              <a:rPr sz="3300" spc="55" dirty="0">
                <a:solidFill>
                  <a:srgbClr val="252D37"/>
                </a:solidFill>
                <a:latin typeface="Lucida Sans Unicode"/>
                <a:cs typeface="Lucida Sans Unicode"/>
              </a:rPr>
              <a:t>the</a:t>
            </a:r>
            <a:r>
              <a:rPr sz="3300" spc="-250" dirty="0">
                <a:solidFill>
                  <a:srgbClr val="252D37"/>
                </a:solidFill>
                <a:latin typeface="Lucida Sans Unicode"/>
                <a:cs typeface="Lucida Sans Unicode"/>
              </a:rPr>
              <a:t> </a:t>
            </a:r>
            <a:r>
              <a:rPr sz="3300" spc="50" dirty="0">
                <a:solidFill>
                  <a:srgbClr val="252D37"/>
                </a:solidFill>
                <a:latin typeface="Lucida Sans Unicode"/>
                <a:cs typeface="Lucida Sans Unicode"/>
              </a:rPr>
              <a:t>predictive</a:t>
            </a:r>
            <a:r>
              <a:rPr sz="3300" spc="-245" dirty="0">
                <a:solidFill>
                  <a:srgbClr val="252D37"/>
                </a:solidFill>
                <a:latin typeface="Lucida Sans Unicode"/>
                <a:cs typeface="Lucida Sans Unicode"/>
              </a:rPr>
              <a:t> </a:t>
            </a:r>
            <a:r>
              <a:rPr sz="3300" spc="5" dirty="0">
                <a:solidFill>
                  <a:srgbClr val="252D37"/>
                </a:solidFill>
                <a:latin typeface="Lucida Sans Unicode"/>
                <a:cs typeface="Lucida Sans Unicode"/>
              </a:rPr>
              <a:t>models </a:t>
            </a:r>
            <a:r>
              <a:rPr sz="3300" spc="-1030" dirty="0">
                <a:solidFill>
                  <a:srgbClr val="252D37"/>
                </a:solidFill>
                <a:latin typeface="Lucida Sans Unicode"/>
                <a:cs typeface="Lucida Sans Unicode"/>
              </a:rPr>
              <a:t> </a:t>
            </a:r>
            <a:r>
              <a:rPr sz="3300" spc="-40" dirty="0">
                <a:solidFill>
                  <a:srgbClr val="252D37"/>
                </a:solidFill>
                <a:latin typeface="Lucida Sans Unicode"/>
                <a:cs typeface="Lucida Sans Unicode"/>
              </a:rPr>
              <a:t>in</a:t>
            </a:r>
            <a:r>
              <a:rPr sz="3300" spc="-240" dirty="0">
                <a:solidFill>
                  <a:srgbClr val="252D37"/>
                </a:solidFill>
                <a:latin typeface="Lucida Sans Unicode"/>
                <a:cs typeface="Lucida Sans Unicode"/>
              </a:rPr>
              <a:t> </a:t>
            </a:r>
            <a:r>
              <a:rPr sz="3300" spc="15" dirty="0">
                <a:solidFill>
                  <a:srgbClr val="252D37"/>
                </a:solidFill>
                <a:latin typeface="Lucida Sans Unicode"/>
                <a:cs typeface="Lucida Sans Unicode"/>
              </a:rPr>
              <a:t>a</a:t>
            </a:r>
            <a:r>
              <a:rPr sz="3300" spc="-240" dirty="0">
                <a:solidFill>
                  <a:srgbClr val="252D37"/>
                </a:solidFill>
                <a:latin typeface="Lucida Sans Unicode"/>
                <a:cs typeface="Lucida Sans Unicode"/>
              </a:rPr>
              <a:t> </a:t>
            </a:r>
            <a:r>
              <a:rPr sz="3300" spc="40" dirty="0">
                <a:solidFill>
                  <a:srgbClr val="252D37"/>
                </a:solidFill>
                <a:latin typeface="Lucida Sans Unicode"/>
                <a:cs typeface="Lucida Sans Unicode"/>
              </a:rPr>
              <a:t>live</a:t>
            </a:r>
            <a:r>
              <a:rPr sz="3300" spc="-240" dirty="0">
                <a:solidFill>
                  <a:srgbClr val="252D37"/>
                </a:solidFill>
                <a:latin typeface="Lucida Sans Unicode"/>
                <a:cs typeface="Lucida Sans Unicode"/>
              </a:rPr>
              <a:t> </a:t>
            </a:r>
            <a:r>
              <a:rPr sz="3300" spc="10" dirty="0">
                <a:solidFill>
                  <a:srgbClr val="252D37"/>
                </a:solidFill>
                <a:latin typeface="Lucida Sans Unicode"/>
                <a:cs typeface="Lucida Sans Unicode"/>
              </a:rPr>
              <a:t>environment.</a:t>
            </a:r>
            <a:endParaRPr sz="3300">
              <a:latin typeface="Lucida Sans Unicode"/>
              <a:cs typeface="Lucida Sans Unicode"/>
            </a:endParaRPr>
          </a:p>
          <a:p>
            <a:pPr marL="12065" marR="5080" algn="ctr">
              <a:lnSpc>
                <a:spcPct val="115500"/>
              </a:lnSpc>
            </a:pPr>
            <a:r>
              <a:rPr sz="3300" spc="-5" dirty="0">
                <a:solidFill>
                  <a:srgbClr val="252D37"/>
                </a:solidFill>
                <a:latin typeface="Lucida Sans Unicode"/>
                <a:cs typeface="Lucida Sans Unicode"/>
              </a:rPr>
              <a:t>Explore</a:t>
            </a:r>
            <a:r>
              <a:rPr sz="3300" spc="-240" dirty="0">
                <a:solidFill>
                  <a:srgbClr val="252D37"/>
                </a:solidFill>
                <a:latin typeface="Lucida Sans Unicode"/>
                <a:cs typeface="Lucida Sans Unicode"/>
              </a:rPr>
              <a:t> </a:t>
            </a:r>
            <a:r>
              <a:rPr sz="3300" spc="30" dirty="0">
                <a:solidFill>
                  <a:srgbClr val="252D37"/>
                </a:solidFill>
                <a:latin typeface="Lucida Sans Unicode"/>
                <a:cs typeface="Lucida Sans Unicode"/>
              </a:rPr>
              <a:t>further</a:t>
            </a:r>
            <a:r>
              <a:rPr sz="3300" spc="-235" dirty="0">
                <a:solidFill>
                  <a:srgbClr val="252D37"/>
                </a:solidFill>
                <a:latin typeface="Lucida Sans Unicode"/>
                <a:cs typeface="Lucida Sans Unicode"/>
              </a:rPr>
              <a:t> </a:t>
            </a:r>
            <a:r>
              <a:rPr sz="3300" spc="-75" dirty="0">
                <a:solidFill>
                  <a:srgbClr val="252D37"/>
                </a:solidFill>
                <a:latin typeface="Lucida Sans Unicode"/>
                <a:cs typeface="Lucida Sans Unicode"/>
              </a:rPr>
              <a:t>Azure</a:t>
            </a:r>
            <a:r>
              <a:rPr sz="3300" spc="-235" dirty="0">
                <a:solidFill>
                  <a:srgbClr val="252D37"/>
                </a:solidFill>
                <a:latin typeface="Lucida Sans Unicode"/>
                <a:cs typeface="Lucida Sans Unicode"/>
              </a:rPr>
              <a:t> </a:t>
            </a:r>
            <a:r>
              <a:rPr sz="3300" spc="-10" dirty="0">
                <a:solidFill>
                  <a:srgbClr val="252D37"/>
                </a:solidFill>
                <a:latin typeface="Lucida Sans Unicode"/>
                <a:cs typeface="Lucida Sans Unicode"/>
              </a:rPr>
              <a:t>integrations </a:t>
            </a:r>
            <a:r>
              <a:rPr sz="3300" spc="-1030" dirty="0">
                <a:solidFill>
                  <a:srgbClr val="252D37"/>
                </a:solidFill>
                <a:latin typeface="Lucida Sans Unicode"/>
                <a:cs typeface="Lucida Sans Unicode"/>
              </a:rPr>
              <a:t> </a:t>
            </a:r>
            <a:r>
              <a:rPr sz="3300" spc="25" dirty="0">
                <a:solidFill>
                  <a:srgbClr val="252D37"/>
                </a:solidFill>
                <a:latin typeface="Lucida Sans Unicode"/>
                <a:cs typeface="Lucida Sans Unicode"/>
              </a:rPr>
              <a:t>for</a:t>
            </a:r>
            <a:r>
              <a:rPr sz="3300" spc="-245" dirty="0">
                <a:solidFill>
                  <a:srgbClr val="252D37"/>
                </a:solidFill>
                <a:latin typeface="Lucida Sans Unicode"/>
                <a:cs typeface="Lucida Sans Unicode"/>
              </a:rPr>
              <a:t> </a:t>
            </a:r>
            <a:r>
              <a:rPr sz="3300" spc="45" dirty="0">
                <a:solidFill>
                  <a:srgbClr val="252D37"/>
                </a:solidFill>
                <a:latin typeface="Lucida Sans Unicode"/>
                <a:cs typeface="Lucida Sans Unicode"/>
              </a:rPr>
              <a:t>deeper</a:t>
            </a:r>
            <a:r>
              <a:rPr sz="3300" spc="-240" dirty="0">
                <a:solidFill>
                  <a:srgbClr val="252D37"/>
                </a:solidFill>
                <a:latin typeface="Lucida Sans Unicode"/>
                <a:cs typeface="Lucida Sans Unicode"/>
              </a:rPr>
              <a:t> </a:t>
            </a:r>
            <a:r>
              <a:rPr sz="3300" spc="45" dirty="0">
                <a:solidFill>
                  <a:srgbClr val="252D37"/>
                </a:solidFill>
                <a:latin typeface="Lucida Sans Unicode"/>
                <a:cs typeface="Lucida Sans Unicode"/>
              </a:rPr>
              <a:t>data</a:t>
            </a:r>
            <a:r>
              <a:rPr sz="3300" spc="-245" dirty="0">
                <a:solidFill>
                  <a:srgbClr val="252D37"/>
                </a:solidFill>
                <a:latin typeface="Lucida Sans Unicode"/>
                <a:cs typeface="Lucida Sans Unicode"/>
              </a:rPr>
              <a:t> </a:t>
            </a:r>
            <a:r>
              <a:rPr sz="3300" spc="-60" dirty="0">
                <a:solidFill>
                  <a:srgbClr val="252D37"/>
                </a:solidFill>
                <a:latin typeface="Lucida Sans Unicode"/>
                <a:cs typeface="Lucida Sans Unicode"/>
              </a:rPr>
              <a:t>insights.</a:t>
            </a:r>
            <a:endParaRPr sz="3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75" dirty="0"/>
              <a:t>Thank</a:t>
            </a:r>
            <a:r>
              <a:rPr spc="-475" dirty="0"/>
              <a:t> </a:t>
            </a:r>
            <a:r>
              <a:rPr spc="575" dirty="0"/>
              <a:t>You</a:t>
            </a:r>
          </a:p>
        </p:txBody>
      </p:sp>
      <p:sp>
        <p:nvSpPr>
          <p:cNvPr id="3" name="object 3"/>
          <p:cNvSpPr/>
          <p:nvPr/>
        </p:nvSpPr>
        <p:spPr>
          <a:xfrm>
            <a:off x="1395" y="6974592"/>
            <a:ext cx="807085" cy="3228340"/>
          </a:xfrm>
          <a:custGeom>
            <a:avLst/>
            <a:gdLst/>
            <a:ahLst/>
            <a:cxnLst/>
            <a:rect l="l" t="t" r="r" b="b"/>
            <a:pathLst>
              <a:path w="807085" h="3228340">
                <a:moveTo>
                  <a:pt x="403491" y="806983"/>
                </a:moveTo>
                <a:lnTo>
                  <a:pt x="356419" y="804269"/>
                </a:lnTo>
                <a:lnTo>
                  <a:pt x="310947" y="796331"/>
                </a:lnTo>
                <a:lnTo>
                  <a:pt x="267376" y="783469"/>
                </a:lnTo>
                <a:lnTo>
                  <a:pt x="226008" y="765987"/>
                </a:lnTo>
                <a:lnTo>
                  <a:pt x="187146" y="744185"/>
                </a:lnTo>
                <a:lnTo>
                  <a:pt x="151091" y="718368"/>
                </a:lnTo>
                <a:lnTo>
                  <a:pt x="118147" y="688835"/>
                </a:lnTo>
                <a:lnTo>
                  <a:pt x="88615" y="655891"/>
                </a:lnTo>
                <a:lnTo>
                  <a:pt x="62797" y="619837"/>
                </a:lnTo>
                <a:lnTo>
                  <a:pt x="40996" y="580975"/>
                </a:lnTo>
                <a:lnTo>
                  <a:pt x="23513" y="539607"/>
                </a:lnTo>
                <a:lnTo>
                  <a:pt x="10651" y="496035"/>
                </a:lnTo>
                <a:lnTo>
                  <a:pt x="2713" y="450563"/>
                </a:lnTo>
                <a:lnTo>
                  <a:pt x="0" y="403491"/>
                </a:lnTo>
                <a:lnTo>
                  <a:pt x="2713" y="356419"/>
                </a:lnTo>
                <a:lnTo>
                  <a:pt x="10651" y="310947"/>
                </a:lnTo>
                <a:lnTo>
                  <a:pt x="23513" y="267376"/>
                </a:lnTo>
                <a:lnTo>
                  <a:pt x="40996" y="226008"/>
                </a:lnTo>
                <a:lnTo>
                  <a:pt x="62797" y="187146"/>
                </a:lnTo>
                <a:lnTo>
                  <a:pt x="88615" y="151091"/>
                </a:lnTo>
                <a:lnTo>
                  <a:pt x="118147" y="118147"/>
                </a:lnTo>
                <a:lnTo>
                  <a:pt x="151091" y="88615"/>
                </a:lnTo>
                <a:lnTo>
                  <a:pt x="187146" y="62797"/>
                </a:lnTo>
                <a:lnTo>
                  <a:pt x="226008" y="40996"/>
                </a:lnTo>
                <a:lnTo>
                  <a:pt x="267376" y="23513"/>
                </a:lnTo>
                <a:lnTo>
                  <a:pt x="310947" y="10651"/>
                </a:lnTo>
                <a:lnTo>
                  <a:pt x="356419" y="2713"/>
                </a:lnTo>
                <a:lnTo>
                  <a:pt x="403491" y="0"/>
                </a:lnTo>
                <a:lnTo>
                  <a:pt x="450563" y="2713"/>
                </a:lnTo>
                <a:lnTo>
                  <a:pt x="496035" y="10651"/>
                </a:lnTo>
                <a:lnTo>
                  <a:pt x="539607" y="23513"/>
                </a:lnTo>
                <a:lnTo>
                  <a:pt x="580975" y="40996"/>
                </a:lnTo>
                <a:lnTo>
                  <a:pt x="619837" y="62797"/>
                </a:lnTo>
                <a:lnTo>
                  <a:pt x="655891" y="88615"/>
                </a:lnTo>
                <a:lnTo>
                  <a:pt x="688835" y="118147"/>
                </a:lnTo>
                <a:lnTo>
                  <a:pt x="718368" y="151091"/>
                </a:lnTo>
                <a:lnTo>
                  <a:pt x="744185" y="187146"/>
                </a:lnTo>
                <a:lnTo>
                  <a:pt x="765987" y="226008"/>
                </a:lnTo>
                <a:lnTo>
                  <a:pt x="783469" y="267376"/>
                </a:lnTo>
                <a:lnTo>
                  <a:pt x="796331" y="310947"/>
                </a:lnTo>
                <a:lnTo>
                  <a:pt x="804269" y="356419"/>
                </a:lnTo>
                <a:lnTo>
                  <a:pt x="806983" y="403491"/>
                </a:lnTo>
                <a:lnTo>
                  <a:pt x="804269" y="450563"/>
                </a:lnTo>
                <a:lnTo>
                  <a:pt x="796331" y="496035"/>
                </a:lnTo>
                <a:lnTo>
                  <a:pt x="783469" y="539607"/>
                </a:lnTo>
                <a:lnTo>
                  <a:pt x="765987" y="580975"/>
                </a:lnTo>
                <a:lnTo>
                  <a:pt x="744185" y="619837"/>
                </a:lnTo>
                <a:lnTo>
                  <a:pt x="718368" y="655891"/>
                </a:lnTo>
                <a:lnTo>
                  <a:pt x="688835" y="688835"/>
                </a:lnTo>
                <a:lnTo>
                  <a:pt x="655891" y="718368"/>
                </a:lnTo>
                <a:lnTo>
                  <a:pt x="619837" y="744185"/>
                </a:lnTo>
                <a:lnTo>
                  <a:pt x="580975" y="765987"/>
                </a:lnTo>
                <a:lnTo>
                  <a:pt x="539607" y="783469"/>
                </a:lnTo>
                <a:lnTo>
                  <a:pt x="496035" y="796331"/>
                </a:lnTo>
                <a:lnTo>
                  <a:pt x="450563" y="804269"/>
                </a:lnTo>
                <a:lnTo>
                  <a:pt x="403491" y="806983"/>
                </a:lnTo>
                <a:close/>
              </a:path>
              <a:path w="807085" h="3228340">
                <a:moveTo>
                  <a:pt x="403491" y="2017458"/>
                </a:moveTo>
                <a:lnTo>
                  <a:pt x="356419" y="2014744"/>
                </a:lnTo>
                <a:lnTo>
                  <a:pt x="310947" y="2006806"/>
                </a:lnTo>
                <a:lnTo>
                  <a:pt x="267376" y="1993944"/>
                </a:lnTo>
                <a:lnTo>
                  <a:pt x="226008" y="1976462"/>
                </a:lnTo>
                <a:lnTo>
                  <a:pt x="187146" y="1954660"/>
                </a:lnTo>
                <a:lnTo>
                  <a:pt x="151091" y="1928843"/>
                </a:lnTo>
                <a:lnTo>
                  <a:pt x="118147" y="1899310"/>
                </a:lnTo>
                <a:lnTo>
                  <a:pt x="88615" y="1866366"/>
                </a:lnTo>
                <a:lnTo>
                  <a:pt x="62797" y="1830312"/>
                </a:lnTo>
                <a:lnTo>
                  <a:pt x="40996" y="1791450"/>
                </a:lnTo>
                <a:lnTo>
                  <a:pt x="23513" y="1750082"/>
                </a:lnTo>
                <a:lnTo>
                  <a:pt x="10651" y="1706510"/>
                </a:lnTo>
                <a:lnTo>
                  <a:pt x="2713" y="1661038"/>
                </a:lnTo>
                <a:lnTo>
                  <a:pt x="0" y="1613966"/>
                </a:lnTo>
                <a:lnTo>
                  <a:pt x="2713" y="1566894"/>
                </a:lnTo>
                <a:lnTo>
                  <a:pt x="10651" y="1521422"/>
                </a:lnTo>
                <a:lnTo>
                  <a:pt x="23513" y="1477851"/>
                </a:lnTo>
                <a:lnTo>
                  <a:pt x="40996" y="1436483"/>
                </a:lnTo>
                <a:lnTo>
                  <a:pt x="62797" y="1397621"/>
                </a:lnTo>
                <a:lnTo>
                  <a:pt x="88615" y="1361566"/>
                </a:lnTo>
                <a:lnTo>
                  <a:pt x="118147" y="1328622"/>
                </a:lnTo>
                <a:lnTo>
                  <a:pt x="151091" y="1299090"/>
                </a:lnTo>
                <a:lnTo>
                  <a:pt x="187146" y="1273272"/>
                </a:lnTo>
                <a:lnTo>
                  <a:pt x="226008" y="1251471"/>
                </a:lnTo>
                <a:lnTo>
                  <a:pt x="267376" y="1233988"/>
                </a:lnTo>
                <a:lnTo>
                  <a:pt x="310947" y="1221126"/>
                </a:lnTo>
                <a:lnTo>
                  <a:pt x="356419" y="1213188"/>
                </a:lnTo>
                <a:lnTo>
                  <a:pt x="403491" y="1210474"/>
                </a:lnTo>
                <a:lnTo>
                  <a:pt x="450563" y="1213188"/>
                </a:lnTo>
                <a:lnTo>
                  <a:pt x="496035" y="1221126"/>
                </a:lnTo>
                <a:lnTo>
                  <a:pt x="539607" y="1233988"/>
                </a:lnTo>
                <a:lnTo>
                  <a:pt x="580975" y="1251471"/>
                </a:lnTo>
                <a:lnTo>
                  <a:pt x="619837" y="1273272"/>
                </a:lnTo>
                <a:lnTo>
                  <a:pt x="655891" y="1299090"/>
                </a:lnTo>
                <a:lnTo>
                  <a:pt x="688835" y="1328622"/>
                </a:lnTo>
                <a:lnTo>
                  <a:pt x="718368" y="1361566"/>
                </a:lnTo>
                <a:lnTo>
                  <a:pt x="744185" y="1397621"/>
                </a:lnTo>
                <a:lnTo>
                  <a:pt x="765987" y="1436483"/>
                </a:lnTo>
                <a:lnTo>
                  <a:pt x="783469" y="1477851"/>
                </a:lnTo>
                <a:lnTo>
                  <a:pt x="796331" y="1521422"/>
                </a:lnTo>
                <a:lnTo>
                  <a:pt x="804269" y="1566894"/>
                </a:lnTo>
                <a:lnTo>
                  <a:pt x="806983" y="1613966"/>
                </a:lnTo>
                <a:lnTo>
                  <a:pt x="804269" y="1661038"/>
                </a:lnTo>
                <a:lnTo>
                  <a:pt x="796331" y="1706510"/>
                </a:lnTo>
                <a:lnTo>
                  <a:pt x="783469" y="1750082"/>
                </a:lnTo>
                <a:lnTo>
                  <a:pt x="765987" y="1791450"/>
                </a:lnTo>
                <a:lnTo>
                  <a:pt x="744185" y="1830312"/>
                </a:lnTo>
                <a:lnTo>
                  <a:pt x="718368" y="1866366"/>
                </a:lnTo>
                <a:lnTo>
                  <a:pt x="688835" y="1899310"/>
                </a:lnTo>
                <a:lnTo>
                  <a:pt x="655891" y="1928843"/>
                </a:lnTo>
                <a:lnTo>
                  <a:pt x="619837" y="1954660"/>
                </a:lnTo>
                <a:lnTo>
                  <a:pt x="580975" y="1976462"/>
                </a:lnTo>
                <a:lnTo>
                  <a:pt x="539607" y="1993944"/>
                </a:lnTo>
                <a:lnTo>
                  <a:pt x="496035" y="2006806"/>
                </a:lnTo>
                <a:lnTo>
                  <a:pt x="450563" y="2014744"/>
                </a:lnTo>
                <a:lnTo>
                  <a:pt x="403491" y="2017458"/>
                </a:lnTo>
                <a:close/>
              </a:path>
              <a:path w="807085" h="3228340">
                <a:moveTo>
                  <a:pt x="403491" y="3227933"/>
                </a:moveTo>
                <a:lnTo>
                  <a:pt x="356419" y="3225219"/>
                </a:lnTo>
                <a:lnTo>
                  <a:pt x="310947" y="3217281"/>
                </a:lnTo>
                <a:lnTo>
                  <a:pt x="267376" y="3204419"/>
                </a:lnTo>
                <a:lnTo>
                  <a:pt x="226008" y="3186937"/>
                </a:lnTo>
                <a:lnTo>
                  <a:pt x="187146" y="3165135"/>
                </a:lnTo>
                <a:lnTo>
                  <a:pt x="151091" y="3139318"/>
                </a:lnTo>
                <a:lnTo>
                  <a:pt x="118147" y="3109785"/>
                </a:lnTo>
                <a:lnTo>
                  <a:pt x="88615" y="3076841"/>
                </a:lnTo>
                <a:lnTo>
                  <a:pt x="62797" y="3040787"/>
                </a:lnTo>
                <a:lnTo>
                  <a:pt x="40996" y="3001925"/>
                </a:lnTo>
                <a:lnTo>
                  <a:pt x="23513" y="2960557"/>
                </a:lnTo>
                <a:lnTo>
                  <a:pt x="10651" y="2916985"/>
                </a:lnTo>
                <a:lnTo>
                  <a:pt x="2713" y="2871513"/>
                </a:lnTo>
                <a:lnTo>
                  <a:pt x="0" y="2824441"/>
                </a:lnTo>
                <a:lnTo>
                  <a:pt x="2713" y="2777369"/>
                </a:lnTo>
                <a:lnTo>
                  <a:pt x="10651" y="2731897"/>
                </a:lnTo>
                <a:lnTo>
                  <a:pt x="23513" y="2688326"/>
                </a:lnTo>
                <a:lnTo>
                  <a:pt x="40996" y="2646958"/>
                </a:lnTo>
                <a:lnTo>
                  <a:pt x="62797" y="2608096"/>
                </a:lnTo>
                <a:lnTo>
                  <a:pt x="88615" y="2572041"/>
                </a:lnTo>
                <a:lnTo>
                  <a:pt x="118147" y="2539097"/>
                </a:lnTo>
                <a:lnTo>
                  <a:pt x="151091" y="2509565"/>
                </a:lnTo>
                <a:lnTo>
                  <a:pt x="187146" y="2483747"/>
                </a:lnTo>
                <a:lnTo>
                  <a:pt x="226008" y="2461946"/>
                </a:lnTo>
                <a:lnTo>
                  <a:pt x="267376" y="2444463"/>
                </a:lnTo>
                <a:lnTo>
                  <a:pt x="310947" y="2431601"/>
                </a:lnTo>
                <a:lnTo>
                  <a:pt x="356419" y="2423663"/>
                </a:lnTo>
                <a:lnTo>
                  <a:pt x="403491" y="2420949"/>
                </a:lnTo>
                <a:lnTo>
                  <a:pt x="450563" y="2423663"/>
                </a:lnTo>
                <a:lnTo>
                  <a:pt x="496035" y="2431601"/>
                </a:lnTo>
                <a:lnTo>
                  <a:pt x="539607" y="2444463"/>
                </a:lnTo>
                <a:lnTo>
                  <a:pt x="580975" y="2461946"/>
                </a:lnTo>
                <a:lnTo>
                  <a:pt x="619837" y="2483747"/>
                </a:lnTo>
                <a:lnTo>
                  <a:pt x="655891" y="2509565"/>
                </a:lnTo>
                <a:lnTo>
                  <a:pt x="688835" y="2539097"/>
                </a:lnTo>
                <a:lnTo>
                  <a:pt x="718368" y="2572041"/>
                </a:lnTo>
                <a:lnTo>
                  <a:pt x="744185" y="2608096"/>
                </a:lnTo>
                <a:lnTo>
                  <a:pt x="765987" y="2646958"/>
                </a:lnTo>
                <a:lnTo>
                  <a:pt x="783469" y="2688326"/>
                </a:lnTo>
                <a:lnTo>
                  <a:pt x="796331" y="2731897"/>
                </a:lnTo>
                <a:lnTo>
                  <a:pt x="804269" y="2777369"/>
                </a:lnTo>
                <a:lnTo>
                  <a:pt x="806983" y="2824441"/>
                </a:lnTo>
                <a:lnTo>
                  <a:pt x="804269" y="2871513"/>
                </a:lnTo>
                <a:lnTo>
                  <a:pt x="796331" y="2916985"/>
                </a:lnTo>
                <a:lnTo>
                  <a:pt x="783469" y="2960557"/>
                </a:lnTo>
                <a:lnTo>
                  <a:pt x="765987" y="3001925"/>
                </a:lnTo>
                <a:lnTo>
                  <a:pt x="744185" y="3040787"/>
                </a:lnTo>
                <a:lnTo>
                  <a:pt x="718368" y="3076841"/>
                </a:lnTo>
                <a:lnTo>
                  <a:pt x="688835" y="3109785"/>
                </a:lnTo>
                <a:lnTo>
                  <a:pt x="655891" y="3139318"/>
                </a:lnTo>
                <a:lnTo>
                  <a:pt x="619837" y="3165135"/>
                </a:lnTo>
                <a:lnTo>
                  <a:pt x="580975" y="3186937"/>
                </a:lnTo>
                <a:lnTo>
                  <a:pt x="539607" y="3204419"/>
                </a:lnTo>
                <a:lnTo>
                  <a:pt x="496035" y="3217281"/>
                </a:lnTo>
                <a:lnTo>
                  <a:pt x="450563" y="3225219"/>
                </a:lnTo>
                <a:lnTo>
                  <a:pt x="403491" y="3227933"/>
                </a:lnTo>
                <a:close/>
              </a:path>
            </a:pathLst>
          </a:custGeom>
          <a:solidFill>
            <a:srgbClr val="BFB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9177" y="8304596"/>
            <a:ext cx="4251325" cy="1982470"/>
          </a:xfrm>
          <a:custGeom>
            <a:avLst/>
            <a:gdLst/>
            <a:ahLst/>
            <a:cxnLst/>
            <a:rect l="l" t="t" r="r" b="b"/>
            <a:pathLst>
              <a:path w="4251325" h="1982470">
                <a:moveTo>
                  <a:pt x="1217533" y="1982403"/>
                </a:moveTo>
                <a:lnTo>
                  <a:pt x="0" y="1982403"/>
                </a:lnTo>
                <a:lnTo>
                  <a:pt x="3340" y="1939490"/>
                </a:lnTo>
                <a:lnTo>
                  <a:pt x="8060" y="1892380"/>
                </a:lnTo>
                <a:lnTo>
                  <a:pt x="13798" y="1845577"/>
                </a:lnTo>
                <a:lnTo>
                  <a:pt x="20543" y="1799092"/>
                </a:lnTo>
                <a:lnTo>
                  <a:pt x="28283" y="1752936"/>
                </a:lnTo>
                <a:lnTo>
                  <a:pt x="37007" y="1707121"/>
                </a:lnTo>
                <a:lnTo>
                  <a:pt x="46703" y="1661658"/>
                </a:lnTo>
                <a:lnTo>
                  <a:pt x="57362" y="1616558"/>
                </a:lnTo>
                <a:lnTo>
                  <a:pt x="68970" y="1571832"/>
                </a:lnTo>
                <a:lnTo>
                  <a:pt x="81518" y="1527492"/>
                </a:lnTo>
                <a:lnTo>
                  <a:pt x="94993" y="1483550"/>
                </a:lnTo>
                <a:lnTo>
                  <a:pt x="109384" y="1440015"/>
                </a:lnTo>
                <a:lnTo>
                  <a:pt x="124680" y="1396900"/>
                </a:lnTo>
                <a:lnTo>
                  <a:pt x="140870" y="1354217"/>
                </a:lnTo>
                <a:lnTo>
                  <a:pt x="157943" y="1311975"/>
                </a:lnTo>
                <a:lnTo>
                  <a:pt x="175887" y="1270187"/>
                </a:lnTo>
                <a:lnTo>
                  <a:pt x="194691" y="1228863"/>
                </a:lnTo>
                <a:lnTo>
                  <a:pt x="214343" y="1188016"/>
                </a:lnTo>
                <a:lnTo>
                  <a:pt x="234832" y="1147656"/>
                </a:lnTo>
                <a:lnTo>
                  <a:pt x="256148" y="1107795"/>
                </a:lnTo>
                <a:lnTo>
                  <a:pt x="278279" y="1068444"/>
                </a:lnTo>
                <a:lnTo>
                  <a:pt x="301212" y="1029613"/>
                </a:lnTo>
                <a:lnTo>
                  <a:pt x="324938" y="991316"/>
                </a:lnTo>
                <a:lnTo>
                  <a:pt x="349445" y="953562"/>
                </a:lnTo>
                <a:lnTo>
                  <a:pt x="374722" y="916363"/>
                </a:lnTo>
                <a:lnTo>
                  <a:pt x="400757" y="879731"/>
                </a:lnTo>
                <a:lnTo>
                  <a:pt x="427538" y="843677"/>
                </a:lnTo>
                <a:lnTo>
                  <a:pt x="455056" y="808211"/>
                </a:lnTo>
                <a:lnTo>
                  <a:pt x="483298" y="773346"/>
                </a:lnTo>
                <a:lnTo>
                  <a:pt x="512253" y="739092"/>
                </a:lnTo>
                <a:lnTo>
                  <a:pt x="541910" y="705461"/>
                </a:lnTo>
                <a:lnTo>
                  <a:pt x="572257" y="672464"/>
                </a:lnTo>
                <a:lnTo>
                  <a:pt x="603284" y="640112"/>
                </a:lnTo>
                <a:lnTo>
                  <a:pt x="634979" y="608418"/>
                </a:lnTo>
                <a:lnTo>
                  <a:pt x="667330" y="577391"/>
                </a:lnTo>
                <a:lnTo>
                  <a:pt x="700327" y="547043"/>
                </a:lnTo>
                <a:lnTo>
                  <a:pt x="733958" y="517387"/>
                </a:lnTo>
                <a:lnTo>
                  <a:pt x="768212" y="488431"/>
                </a:lnTo>
                <a:lnTo>
                  <a:pt x="803077" y="460189"/>
                </a:lnTo>
                <a:lnTo>
                  <a:pt x="838543" y="432672"/>
                </a:lnTo>
                <a:lnTo>
                  <a:pt x="874598" y="405890"/>
                </a:lnTo>
                <a:lnTo>
                  <a:pt x="911230" y="379855"/>
                </a:lnTo>
                <a:lnTo>
                  <a:pt x="948428" y="354579"/>
                </a:lnTo>
                <a:lnTo>
                  <a:pt x="986182" y="330072"/>
                </a:lnTo>
                <a:lnTo>
                  <a:pt x="1024480" y="306346"/>
                </a:lnTo>
                <a:lnTo>
                  <a:pt x="1063310" y="283412"/>
                </a:lnTo>
                <a:lnTo>
                  <a:pt x="1102661" y="261282"/>
                </a:lnTo>
                <a:lnTo>
                  <a:pt x="1142522" y="239966"/>
                </a:lnTo>
                <a:lnTo>
                  <a:pt x="1182882" y="219476"/>
                </a:lnTo>
                <a:lnTo>
                  <a:pt x="1223730" y="199824"/>
                </a:lnTo>
                <a:lnTo>
                  <a:pt x="1265053" y="181020"/>
                </a:lnTo>
                <a:lnTo>
                  <a:pt x="1306841" y="163077"/>
                </a:lnTo>
                <a:lnTo>
                  <a:pt x="1349083" y="146004"/>
                </a:lnTo>
                <a:lnTo>
                  <a:pt x="1391767" y="129814"/>
                </a:lnTo>
                <a:lnTo>
                  <a:pt x="1434882" y="114517"/>
                </a:lnTo>
                <a:lnTo>
                  <a:pt x="1478416" y="100126"/>
                </a:lnTo>
                <a:lnTo>
                  <a:pt x="1522359" y="86651"/>
                </a:lnTo>
                <a:lnTo>
                  <a:pt x="1566699" y="74104"/>
                </a:lnTo>
                <a:lnTo>
                  <a:pt x="1611424" y="62495"/>
                </a:lnTo>
                <a:lnTo>
                  <a:pt x="1656524" y="51837"/>
                </a:lnTo>
                <a:lnTo>
                  <a:pt x="1701988" y="42140"/>
                </a:lnTo>
                <a:lnTo>
                  <a:pt x="1747803" y="33416"/>
                </a:lnTo>
                <a:lnTo>
                  <a:pt x="1793959" y="25676"/>
                </a:lnTo>
                <a:lnTo>
                  <a:pt x="1840444" y="18932"/>
                </a:lnTo>
                <a:lnTo>
                  <a:pt x="1887247" y="13194"/>
                </a:lnTo>
                <a:lnTo>
                  <a:pt x="1934357" y="8474"/>
                </a:lnTo>
                <a:lnTo>
                  <a:pt x="1981762" y="4783"/>
                </a:lnTo>
                <a:lnTo>
                  <a:pt x="2029452" y="2133"/>
                </a:lnTo>
                <a:lnTo>
                  <a:pt x="2077414" y="535"/>
                </a:lnTo>
                <a:lnTo>
                  <a:pt x="2125631" y="0"/>
                </a:lnTo>
                <a:lnTo>
                  <a:pt x="2173862" y="535"/>
                </a:lnTo>
                <a:lnTo>
                  <a:pt x="2221824" y="2133"/>
                </a:lnTo>
                <a:lnTo>
                  <a:pt x="2269514" y="4783"/>
                </a:lnTo>
                <a:lnTo>
                  <a:pt x="2316919" y="8474"/>
                </a:lnTo>
                <a:lnTo>
                  <a:pt x="2364029" y="13194"/>
                </a:lnTo>
                <a:lnTo>
                  <a:pt x="2410832" y="18932"/>
                </a:lnTo>
                <a:lnTo>
                  <a:pt x="2457317" y="25676"/>
                </a:lnTo>
                <a:lnTo>
                  <a:pt x="2503473" y="33416"/>
                </a:lnTo>
                <a:lnTo>
                  <a:pt x="2549288" y="42140"/>
                </a:lnTo>
                <a:lnTo>
                  <a:pt x="2594752" y="51837"/>
                </a:lnTo>
                <a:lnTo>
                  <a:pt x="2639852" y="62495"/>
                </a:lnTo>
                <a:lnTo>
                  <a:pt x="2684577" y="74104"/>
                </a:lnTo>
                <a:lnTo>
                  <a:pt x="2728917" y="86651"/>
                </a:lnTo>
                <a:lnTo>
                  <a:pt x="2772860" y="100126"/>
                </a:lnTo>
                <a:lnTo>
                  <a:pt x="2816394" y="114517"/>
                </a:lnTo>
                <a:lnTo>
                  <a:pt x="2859509" y="129814"/>
                </a:lnTo>
                <a:lnTo>
                  <a:pt x="2902193" y="146004"/>
                </a:lnTo>
                <a:lnTo>
                  <a:pt x="2944435" y="163077"/>
                </a:lnTo>
                <a:lnTo>
                  <a:pt x="2986223" y="181020"/>
                </a:lnTo>
                <a:lnTo>
                  <a:pt x="3027546" y="199824"/>
                </a:lnTo>
                <a:lnTo>
                  <a:pt x="3068394" y="219476"/>
                </a:lnTo>
                <a:lnTo>
                  <a:pt x="3108754" y="239966"/>
                </a:lnTo>
                <a:lnTo>
                  <a:pt x="3148615" y="261282"/>
                </a:lnTo>
                <a:lnTo>
                  <a:pt x="3187966" y="283412"/>
                </a:lnTo>
                <a:lnTo>
                  <a:pt x="3226796" y="306346"/>
                </a:lnTo>
                <a:lnTo>
                  <a:pt x="3265094" y="330072"/>
                </a:lnTo>
                <a:lnTo>
                  <a:pt x="3302848" y="354579"/>
                </a:lnTo>
                <a:lnTo>
                  <a:pt x="3340046" y="379855"/>
                </a:lnTo>
                <a:lnTo>
                  <a:pt x="3376678" y="405890"/>
                </a:lnTo>
                <a:lnTo>
                  <a:pt x="3412733" y="432672"/>
                </a:lnTo>
                <a:lnTo>
                  <a:pt x="3448199" y="460189"/>
                </a:lnTo>
                <a:lnTo>
                  <a:pt x="3483064" y="488431"/>
                </a:lnTo>
                <a:lnTo>
                  <a:pt x="3517318" y="517387"/>
                </a:lnTo>
                <a:lnTo>
                  <a:pt x="3550949" y="547043"/>
                </a:lnTo>
                <a:lnTo>
                  <a:pt x="3583946" y="577391"/>
                </a:lnTo>
                <a:lnTo>
                  <a:pt x="3616297" y="608418"/>
                </a:lnTo>
                <a:lnTo>
                  <a:pt x="3647992" y="640112"/>
                </a:lnTo>
                <a:lnTo>
                  <a:pt x="3679019" y="672464"/>
                </a:lnTo>
                <a:lnTo>
                  <a:pt x="3709366" y="705461"/>
                </a:lnTo>
                <a:lnTo>
                  <a:pt x="3739023" y="739092"/>
                </a:lnTo>
                <a:lnTo>
                  <a:pt x="3767978" y="773346"/>
                </a:lnTo>
                <a:lnTo>
                  <a:pt x="3796220" y="808211"/>
                </a:lnTo>
                <a:lnTo>
                  <a:pt x="3823738" y="843677"/>
                </a:lnTo>
                <a:lnTo>
                  <a:pt x="3850519" y="879731"/>
                </a:lnTo>
                <a:lnTo>
                  <a:pt x="3876554" y="916363"/>
                </a:lnTo>
                <a:lnTo>
                  <a:pt x="3901831" y="953562"/>
                </a:lnTo>
                <a:lnTo>
                  <a:pt x="3926338" y="991316"/>
                </a:lnTo>
                <a:lnTo>
                  <a:pt x="3950064" y="1029613"/>
                </a:lnTo>
                <a:lnTo>
                  <a:pt x="3972997" y="1068444"/>
                </a:lnTo>
                <a:lnTo>
                  <a:pt x="3995128" y="1107795"/>
                </a:lnTo>
                <a:lnTo>
                  <a:pt x="4016443" y="1147656"/>
                </a:lnTo>
                <a:lnTo>
                  <a:pt x="4036933" y="1188016"/>
                </a:lnTo>
                <a:lnTo>
                  <a:pt x="4049924" y="1215018"/>
                </a:lnTo>
                <a:lnTo>
                  <a:pt x="2125638" y="1215018"/>
                </a:lnTo>
                <a:lnTo>
                  <a:pt x="2076879" y="1216287"/>
                </a:lnTo>
                <a:lnTo>
                  <a:pt x="2028781" y="1220049"/>
                </a:lnTo>
                <a:lnTo>
                  <a:pt x="1981407" y="1226242"/>
                </a:lnTo>
                <a:lnTo>
                  <a:pt x="1934819" y="1234803"/>
                </a:lnTo>
                <a:lnTo>
                  <a:pt x="1889082" y="1245669"/>
                </a:lnTo>
                <a:lnTo>
                  <a:pt x="1844258" y="1258778"/>
                </a:lnTo>
                <a:lnTo>
                  <a:pt x="1800410" y="1274065"/>
                </a:lnTo>
                <a:lnTo>
                  <a:pt x="1757601" y="1291468"/>
                </a:lnTo>
                <a:lnTo>
                  <a:pt x="1715894" y="1310924"/>
                </a:lnTo>
                <a:lnTo>
                  <a:pt x="1675353" y="1332370"/>
                </a:lnTo>
                <a:lnTo>
                  <a:pt x="1636039" y="1355743"/>
                </a:lnTo>
                <a:lnTo>
                  <a:pt x="1598017" y="1380979"/>
                </a:lnTo>
                <a:lnTo>
                  <a:pt x="1561349" y="1408017"/>
                </a:lnTo>
                <a:lnTo>
                  <a:pt x="1526098" y="1436792"/>
                </a:lnTo>
                <a:lnTo>
                  <a:pt x="1492328" y="1467242"/>
                </a:lnTo>
                <a:lnTo>
                  <a:pt x="1460101" y="1499303"/>
                </a:lnTo>
                <a:lnTo>
                  <a:pt x="1429480" y="1532914"/>
                </a:lnTo>
                <a:lnTo>
                  <a:pt x="1400529" y="1568009"/>
                </a:lnTo>
                <a:lnTo>
                  <a:pt x="1373310" y="1604528"/>
                </a:lnTo>
                <a:lnTo>
                  <a:pt x="1347887" y="1642406"/>
                </a:lnTo>
                <a:lnTo>
                  <a:pt x="1324322" y="1681581"/>
                </a:lnTo>
                <a:lnTo>
                  <a:pt x="1302678" y="1721989"/>
                </a:lnTo>
                <a:lnTo>
                  <a:pt x="1283019" y="1763568"/>
                </a:lnTo>
                <a:lnTo>
                  <a:pt x="1265408" y="1806254"/>
                </a:lnTo>
                <a:lnTo>
                  <a:pt x="1249907" y="1849984"/>
                </a:lnTo>
                <a:lnTo>
                  <a:pt x="1236580" y="1894696"/>
                </a:lnTo>
                <a:lnTo>
                  <a:pt x="1225489" y="1940327"/>
                </a:lnTo>
                <a:lnTo>
                  <a:pt x="1217533" y="1982403"/>
                </a:lnTo>
                <a:close/>
              </a:path>
              <a:path w="4251325" h="1982470">
                <a:moveTo>
                  <a:pt x="4251276" y="1982403"/>
                </a:moveTo>
                <a:lnTo>
                  <a:pt x="3034575" y="1982403"/>
                </a:lnTo>
                <a:lnTo>
                  <a:pt x="3026603" y="1940327"/>
                </a:lnTo>
                <a:lnTo>
                  <a:pt x="3015492" y="1894696"/>
                </a:lnTo>
                <a:lnTo>
                  <a:pt x="3002140" y="1849984"/>
                </a:lnTo>
                <a:lnTo>
                  <a:pt x="2986612" y="1806254"/>
                </a:lnTo>
                <a:lnTo>
                  <a:pt x="2968970" y="1763568"/>
                </a:lnTo>
                <a:lnTo>
                  <a:pt x="2949279" y="1721989"/>
                </a:lnTo>
                <a:lnTo>
                  <a:pt x="2927600" y="1681581"/>
                </a:lnTo>
                <a:lnTo>
                  <a:pt x="2903998" y="1642406"/>
                </a:lnTo>
                <a:lnTo>
                  <a:pt x="2878536" y="1604528"/>
                </a:lnTo>
                <a:lnTo>
                  <a:pt x="2851277" y="1568009"/>
                </a:lnTo>
                <a:lnTo>
                  <a:pt x="2822285" y="1532914"/>
                </a:lnTo>
                <a:lnTo>
                  <a:pt x="2791623" y="1499303"/>
                </a:lnTo>
                <a:lnTo>
                  <a:pt x="2759355" y="1467242"/>
                </a:lnTo>
                <a:lnTo>
                  <a:pt x="2725543" y="1436792"/>
                </a:lnTo>
                <a:lnTo>
                  <a:pt x="2690252" y="1408017"/>
                </a:lnTo>
                <a:lnTo>
                  <a:pt x="2653544" y="1380979"/>
                </a:lnTo>
                <a:lnTo>
                  <a:pt x="2615483" y="1355743"/>
                </a:lnTo>
                <a:lnTo>
                  <a:pt x="2576133" y="1332370"/>
                </a:lnTo>
                <a:lnTo>
                  <a:pt x="2535556" y="1310924"/>
                </a:lnTo>
                <a:lnTo>
                  <a:pt x="2493816" y="1291468"/>
                </a:lnTo>
                <a:lnTo>
                  <a:pt x="2450977" y="1274065"/>
                </a:lnTo>
                <a:lnTo>
                  <a:pt x="2407102" y="1258778"/>
                </a:lnTo>
                <a:lnTo>
                  <a:pt x="2362253" y="1245669"/>
                </a:lnTo>
                <a:lnTo>
                  <a:pt x="2316496" y="1234803"/>
                </a:lnTo>
                <a:lnTo>
                  <a:pt x="2269892" y="1226242"/>
                </a:lnTo>
                <a:lnTo>
                  <a:pt x="2222505" y="1220049"/>
                </a:lnTo>
                <a:lnTo>
                  <a:pt x="2174400" y="1216287"/>
                </a:lnTo>
                <a:lnTo>
                  <a:pt x="2125638" y="1215018"/>
                </a:lnTo>
                <a:lnTo>
                  <a:pt x="4049924" y="1215018"/>
                </a:lnTo>
                <a:lnTo>
                  <a:pt x="4075389" y="1270187"/>
                </a:lnTo>
                <a:lnTo>
                  <a:pt x="4093333" y="1311975"/>
                </a:lnTo>
                <a:lnTo>
                  <a:pt x="4110406" y="1354217"/>
                </a:lnTo>
                <a:lnTo>
                  <a:pt x="4126596" y="1396900"/>
                </a:lnTo>
                <a:lnTo>
                  <a:pt x="4141892" y="1440015"/>
                </a:lnTo>
                <a:lnTo>
                  <a:pt x="4156283" y="1483550"/>
                </a:lnTo>
                <a:lnTo>
                  <a:pt x="4169758" y="1527492"/>
                </a:lnTo>
                <a:lnTo>
                  <a:pt x="4182306" y="1571832"/>
                </a:lnTo>
                <a:lnTo>
                  <a:pt x="4193914" y="1616558"/>
                </a:lnTo>
                <a:lnTo>
                  <a:pt x="4204573" y="1661658"/>
                </a:lnTo>
                <a:lnTo>
                  <a:pt x="4214269" y="1707121"/>
                </a:lnTo>
                <a:lnTo>
                  <a:pt x="4222993" y="1752936"/>
                </a:lnTo>
                <a:lnTo>
                  <a:pt x="4230733" y="1799092"/>
                </a:lnTo>
                <a:lnTo>
                  <a:pt x="4237478" y="1845577"/>
                </a:lnTo>
                <a:lnTo>
                  <a:pt x="4243216" y="1892380"/>
                </a:lnTo>
                <a:lnTo>
                  <a:pt x="4247936" y="1939490"/>
                </a:lnTo>
                <a:lnTo>
                  <a:pt x="4251276" y="1982403"/>
                </a:lnTo>
                <a:close/>
              </a:path>
            </a:pathLst>
          </a:custGeom>
          <a:solidFill>
            <a:srgbClr val="6A83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84249" y="118635"/>
            <a:ext cx="704215" cy="3228340"/>
          </a:xfrm>
          <a:custGeom>
            <a:avLst/>
            <a:gdLst/>
            <a:ahLst/>
            <a:cxnLst/>
            <a:rect l="l" t="t" r="r" b="b"/>
            <a:pathLst>
              <a:path w="704215" h="3228340">
                <a:moveTo>
                  <a:pt x="403491" y="2420949"/>
                </a:moveTo>
                <a:lnTo>
                  <a:pt x="450563" y="2423663"/>
                </a:lnTo>
                <a:lnTo>
                  <a:pt x="496035" y="2431601"/>
                </a:lnTo>
                <a:lnTo>
                  <a:pt x="539607" y="2444463"/>
                </a:lnTo>
                <a:lnTo>
                  <a:pt x="580975" y="2461946"/>
                </a:lnTo>
                <a:lnTo>
                  <a:pt x="619837" y="2483747"/>
                </a:lnTo>
                <a:lnTo>
                  <a:pt x="655891" y="2509565"/>
                </a:lnTo>
                <a:lnTo>
                  <a:pt x="688835" y="2539097"/>
                </a:lnTo>
                <a:lnTo>
                  <a:pt x="703750" y="2555734"/>
                </a:lnTo>
                <a:lnTo>
                  <a:pt x="703750" y="3093148"/>
                </a:lnTo>
                <a:lnTo>
                  <a:pt x="655891" y="3139318"/>
                </a:lnTo>
                <a:lnTo>
                  <a:pt x="619837" y="3165135"/>
                </a:lnTo>
                <a:lnTo>
                  <a:pt x="580975" y="3186937"/>
                </a:lnTo>
                <a:lnTo>
                  <a:pt x="539607" y="3204419"/>
                </a:lnTo>
                <a:lnTo>
                  <a:pt x="496035" y="3217281"/>
                </a:lnTo>
                <a:lnTo>
                  <a:pt x="450563" y="3225219"/>
                </a:lnTo>
                <a:lnTo>
                  <a:pt x="403485" y="3227932"/>
                </a:lnTo>
                <a:lnTo>
                  <a:pt x="356419" y="3225219"/>
                </a:lnTo>
                <a:lnTo>
                  <a:pt x="310947" y="3217281"/>
                </a:lnTo>
                <a:lnTo>
                  <a:pt x="267376" y="3204419"/>
                </a:lnTo>
                <a:lnTo>
                  <a:pt x="226008" y="3186937"/>
                </a:lnTo>
                <a:lnTo>
                  <a:pt x="187146" y="3165135"/>
                </a:lnTo>
                <a:lnTo>
                  <a:pt x="151091" y="3139318"/>
                </a:lnTo>
                <a:lnTo>
                  <a:pt x="118147" y="3109785"/>
                </a:lnTo>
                <a:lnTo>
                  <a:pt x="88615" y="3076841"/>
                </a:lnTo>
                <a:lnTo>
                  <a:pt x="62797" y="3040787"/>
                </a:lnTo>
                <a:lnTo>
                  <a:pt x="40996" y="3001925"/>
                </a:lnTo>
                <a:lnTo>
                  <a:pt x="23513" y="2960557"/>
                </a:lnTo>
                <a:lnTo>
                  <a:pt x="10651" y="2916985"/>
                </a:lnTo>
                <a:lnTo>
                  <a:pt x="2713" y="2871513"/>
                </a:lnTo>
                <a:lnTo>
                  <a:pt x="0" y="2824441"/>
                </a:lnTo>
                <a:lnTo>
                  <a:pt x="2713" y="2777369"/>
                </a:lnTo>
                <a:lnTo>
                  <a:pt x="10651" y="2731897"/>
                </a:lnTo>
                <a:lnTo>
                  <a:pt x="23513" y="2688326"/>
                </a:lnTo>
                <a:lnTo>
                  <a:pt x="40996" y="2646958"/>
                </a:lnTo>
                <a:lnTo>
                  <a:pt x="62797" y="2608096"/>
                </a:lnTo>
                <a:lnTo>
                  <a:pt x="88615" y="2572041"/>
                </a:lnTo>
                <a:lnTo>
                  <a:pt x="118147" y="2539097"/>
                </a:lnTo>
                <a:lnTo>
                  <a:pt x="151091" y="2509565"/>
                </a:lnTo>
                <a:lnTo>
                  <a:pt x="187146" y="2483747"/>
                </a:lnTo>
                <a:lnTo>
                  <a:pt x="226008" y="2461946"/>
                </a:lnTo>
                <a:lnTo>
                  <a:pt x="267376" y="2444463"/>
                </a:lnTo>
                <a:lnTo>
                  <a:pt x="310947" y="2431601"/>
                </a:lnTo>
                <a:lnTo>
                  <a:pt x="356419" y="2423663"/>
                </a:lnTo>
                <a:lnTo>
                  <a:pt x="403491" y="2420949"/>
                </a:lnTo>
                <a:close/>
              </a:path>
              <a:path w="704215" h="3228340">
                <a:moveTo>
                  <a:pt x="403491" y="1210474"/>
                </a:moveTo>
                <a:lnTo>
                  <a:pt x="450563" y="1213188"/>
                </a:lnTo>
                <a:lnTo>
                  <a:pt x="496035" y="1221126"/>
                </a:lnTo>
                <a:lnTo>
                  <a:pt x="539607" y="1233988"/>
                </a:lnTo>
                <a:lnTo>
                  <a:pt x="580975" y="1251471"/>
                </a:lnTo>
                <a:lnTo>
                  <a:pt x="619837" y="1273272"/>
                </a:lnTo>
                <a:lnTo>
                  <a:pt x="655891" y="1299090"/>
                </a:lnTo>
                <a:lnTo>
                  <a:pt x="688835" y="1328622"/>
                </a:lnTo>
                <a:lnTo>
                  <a:pt x="703750" y="1345259"/>
                </a:lnTo>
                <a:lnTo>
                  <a:pt x="703750" y="1882673"/>
                </a:lnTo>
                <a:lnTo>
                  <a:pt x="655891" y="1928843"/>
                </a:lnTo>
                <a:lnTo>
                  <a:pt x="619837" y="1954660"/>
                </a:lnTo>
                <a:lnTo>
                  <a:pt x="580975" y="1976462"/>
                </a:lnTo>
                <a:lnTo>
                  <a:pt x="539607" y="1993944"/>
                </a:lnTo>
                <a:lnTo>
                  <a:pt x="496035" y="2006806"/>
                </a:lnTo>
                <a:lnTo>
                  <a:pt x="450563" y="2014744"/>
                </a:lnTo>
                <a:lnTo>
                  <a:pt x="403491" y="2017458"/>
                </a:lnTo>
                <a:lnTo>
                  <a:pt x="356419" y="2014744"/>
                </a:lnTo>
                <a:lnTo>
                  <a:pt x="310947" y="2006806"/>
                </a:lnTo>
                <a:lnTo>
                  <a:pt x="267376" y="1993944"/>
                </a:lnTo>
                <a:lnTo>
                  <a:pt x="226008" y="1976462"/>
                </a:lnTo>
                <a:lnTo>
                  <a:pt x="187146" y="1954660"/>
                </a:lnTo>
                <a:lnTo>
                  <a:pt x="151091" y="1928843"/>
                </a:lnTo>
                <a:lnTo>
                  <a:pt x="118147" y="1899310"/>
                </a:lnTo>
                <a:lnTo>
                  <a:pt x="88615" y="1866366"/>
                </a:lnTo>
                <a:lnTo>
                  <a:pt x="62797" y="1830312"/>
                </a:lnTo>
                <a:lnTo>
                  <a:pt x="40996" y="1791450"/>
                </a:lnTo>
                <a:lnTo>
                  <a:pt x="23513" y="1750082"/>
                </a:lnTo>
                <a:lnTo>
                  <a:pt x="10651" y="1706510"/>
                </a:lnTo>
                <a:lnTo>
                  <a:pt x="2713" y="1661038"/>
                </a:lnTo>
                <a:lnTo>
                  <a:pt x="0" y="1613966"/>
                </a:lnTo>
                <a:lnTo>
                  <a:pt x="2713" y="1566894"/>
                </a:lnTo>
                <a:lnTo>
                  <a:pt x="10651" y="1521422"/>
                </a:lnTo>
                <a:lnTo>
                  <a:pt x="23513" y="1477851"/>
                </a:lnTo>
                <a:lnTo>
                  <a:pt x="40996" y="1436483"/>
                </a:lnTo>
                <a:lnTo>
                  <a:pt x="62797" y="1397621"/>
                </a:lnTo>
                <a:lnTo>
                  <a:pt x="88615" y="1361566"/>
                </a:lnTo>
                <a:lnTo>
                  <a:pt x="118147" y="1328622"/>
                </a:lnTo>
                <a:lnTo>
                  <a:pt x="151091" y="1299090"/>
                </a:lnTo>
                <a:lnTo>
                  <a:pt x="187146" y="1273272"/>
                </a:lnTo>
                <a:lnTo>
                  <a:pt x="226008" y="1251471"/>
                </a:lnTo>
                <a:lnTo>
                  <a:pt x="267376" y="1233988"/>
                </a:lnTo>
                <a:lnTo>
                  <a:pt x="310947" y="1221126"/>
                </a:lnTo>
                <a:lnTo>
                  <a:pt x="356419" y="1213188"/>
                </a:lnTo>
                <a:lnTo>
                  <a:pt x="403491" y="1210474"/>
                </a:lnTo>
                <a:close/>
              </a:path>
              <a:path w="704215" h="3228340">
                <a:moveTo>
                  <a:pt x="403491" y="0"/>
                </a:moveTo>
                <a:lnTo>
                  <a:pt x="450563" y="2713"/>
                </a:lnTo>
                <a:lnTo>
                  <a:pt x="496035" y="10651"/>
                </a:lnTo>
                <a:lnTo>
                  <a:pt x="539607" y="23513"/>
                </a:lnTo>
                <a:lnTo>
                  <a:pt x="580975" y="40996"/>
                </a:lnTo>
                <a:lnTo>
                  <a:pt x="619837" y="62797"/>
                </a:lnTo>
                <a:lnTo>
                  <a:pt x="655891" y="88615"/>
                </a:lnTo>
                <a:lnTo>
                  <a:pt x="688835" y="118147"/>
                </a:lnTo>
                <a:lnTo>
                  <a:pt x="703750" y="134784"/>
                </a:lnTo>
                <a:lnTo>
                  <a:pt x="703750" y="672198"/>
                </a:lnTo>
                <a:lnTo>
                  <a:pt x="655891" y="718368"/>
                </a:lnTo>
                <a:lnTo>
                  <a:pt x="619837" y="744185"/>
                </a:lnTo>
                <a:lnTo>
                  <a:pt x="580975" y="765987"/>
                </a:lnTo>
                <a:lnTo>
                  <a:pt x="539607" y="783469"/>
                </a:lnTo>
                <a:lnTo>
                  <a:pt x="496035" y="796331"/>
                </a:lnTo>
                <a:lnTo>
                  <a:pt x="450563" y="804269"/>
                </a:lnTo>
                <a:lnTo>
                  <a:pt x="403491" y="806983"/>
                </a:lnTo>
                <a:lnTo>
                  <a:pt x="356419" y="804269"/>
                </a:lnTo>
                <a:lnTo>
                  <a:pt x="310947" y="796331"/>
                </a:lnTo>
                <a:lnTo>
                  <a:pt x="267376" y="783469"/>
                </a:lnTo>
                <a:lnTo>
                  <a:pt x="226008" y="765987"/>
                </a:lnTo>
                <a:lnTo>
                  <a:pt x="187146" y="744185"/>
                </a:lnTo>
                <a:lnTo>
                  <a:pt x="151091" y="718368"/>
                </a:lnTo>
                <a:lnTo>
                  <a:pt x="118147" y="688835"/>
                </a:lnTo>
                <a:lnTo>
                  <a:pt x="88615" y="655891"/>
                </a:lnTo>
                <a:lnTo>
                  <a:pt x="62797" y="619837"/>
                </a:lnTo>
                <a:lnTo>
                  <a:pt x="40996" y="580975"/>
                </a:lnTo>
                <a:lnTo>
                  <a:pt x="23513" y="539607"/>
                </a:lnTo>
                <a:lnTo>
                  <a:pt x="10651" y="496035"/>
                </a:lnTo>
                <a:lnTo>
                  <a:pt x="2713" y="450563"/>
                </a:lnTo>
                <a:lnTo>
                  <a:pt x="0" y="403491"/>
                </a:lnTo>
                <a:lnTo>
                  <a:pt x="2713" y="356419"/>
                </a:lnTo>
                <a:lnTo>
                  <a:pt x="10651" y="310947"/>
                </a:lnTo>
                <a:lnTo>
                  <a:pt x="23513" y="267376"/>
                </a:lnTo>
                <a:lnTo>
                  <a:pt x="40996" y="226008"/>
                </a:lnTo>
                <a:lnTo>
                  <a:pt x="62797" y="187146"/>
                </a:lnTo>
                <a:lnTo>
                  <a:pt x="88615" y="151091"/>
                </a:lnTo>
                <a:lnTo>
                  <a:pt x="118147" y="118147"/>
                </a:lnTo>
                <a:lnTo>
                  <a:pt x="151091" y="88615"/>
                </a:lnTo>
                <a:lnTo>
                  <a:pt x="187146" y="62797"/>
                </a:lnTo>
                <a:lnTo>
                  <a:pt x="226008" y="40996"/>
                </a:lnTo>
                <a:lnTo>
                  <a:pt x="267376" y="23513"/>
                </a:lnTo>
                <a:lnTo>
                  <a:pt x="310947" y="10651"/>
                </a:lnTo>
                <a:lnTo>
                  <a:pt x="356419" y="2713"/>
                </a:lnTo>
                <a:lnTo>
                  <a:pt x="403491" y="0"/>
                </a:lnTo>
                <a:close/>
              </a:path>
            </a:pathLst>
          </a:custGeom>
          <a:solidFill>
            <a:srgbClr val="BFB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521084" y="0"/>
            <a:ext cx="4254500" cy="2016760"/>
          </a:xfrm>
          <a:custGeom>
            <a:avLst/>
            <a:gdLst/>
            <a:ahLst/>
            <a:cxnLst/>
            <a:rect l="l" t="t" r="r" b="b"/>
            <a:pathLst>
              <a:path w="4254500" h="2016760">
                <a:moveTo>
                  <a:pt x="3039799" y="0"/>
                </a:moveTo>
                <a:lnTo>
                  <a:pt x="4254459" y="0"/>
                </a:lnTo>
                <a:lnTo>
                  <a:pt x="4252809" y="29659"/>
                </a:lnTo>
                <a:lnTo>
                  <a:pt x="4249125" y="76981"/>
                </a:lnTo>
                <a:lnTo>
                  <a:pt x="4244405" y="124091"/>
                </a:lnTo>
                <a:lnTo>
                  <a:pt x="4238667" y="170894"/>
                </a:lnTo>
                <a:lnTo>
                  <a:pt x="4231923" y="217379"/>
                </a:lnTo>
                <a:lnTo>
                  <a:pt x="4224183" y="263535"/>
                </a:lnTo>
                <a:lnTo>
                  <a:pt x="4215459" y="309350"/>
                </a:lnTo>
                <a:lnTo>
                  <a:pt x="4205762" y="354814"/>
                </a:lnTo>
                <a:lnTo>
                  <a:pt x="4195104" y="399914"/>
                </a:lnTo>
                <a:lnTo>
                  <a:pt x="4183495" y="444639"/>
                </a:lnTo>
                <a:lnTo>
                  <a:pt x="4170948" y="488979"/>
                </a:lnTo>
                <a:lnTo>
                  <a:pt x="4157473" y="532922"/>
                </a:lnTo>
                <a:lnTo>
                  <a:pt x="4143081" y="576456"/>
                </a:lnTo>
                <a:lnTo>
                  <a:pt x="4127785" y="619571"/>
                </a:lnTo>
                <a:lnTo>
                  <a:pt x="4111595" y="662255"/>
                </a:lnTo>
                <a:lnTo>
                  <a:pt x="4094522" y="704497"/>
                </a:lnTo>
                <a:lnTo>
                  <a:pt x="4076579" y="746285"/>
                </a:lnTo>
                <a:lnTo>
                  <a:pt x="4057775" y="787608"/>
                </a:lnTo>
                <a:lnTo>
                  <a:pt x="4038122" y="828456"/>
                </a:lnTo>
                <a:lnTo>
                  <a:pt x="4017633" y="868815"/>
                </a:lnTo>
                <a:lnTo>
                  <a:pt x="3996317" y="908677"/>
                </a:lnTo>
                <a:lnTo>
                  <a:pt x="3974187" y="948028"/>
                </a:lnTo>
                <a:lnTo>
                  <a:pt x="3951253" y="986858"/>
                </a:lnTo>
                <a:lnTo>
                  <a:pt x="3927527" y="1025156"/>
                </a:lnTo>
                <a:lnTo>
                  <a:pt x="3903020" y="1062909"/>
                </a:lnTo>
                <a:lnTo>
                  <a:pt x="3877744" y="1100108"/>
                </a:lnTo>
                <a:lnTo>
                  <a:pt x="3851709" y="1136740"/>
                </a:lnTo>
                <a:lnTo>
                  <a:pt x="3824927" y="1172795"/>
                </a:lnTo>
                <a:lnTo>
                  <a:pt x="3797409" y="1208261"/>
                </a:lnTo>
                <a:lnTo>
                  <a:pt x="3769168" y="1243126"/>
                </a:lnTo>
                <a:lnTo>
                  <a:pt x="3740212" y="1277380"/>
                </a:lnTo>
                <a:lnTo>
                  <a:pt x="3710556" y="1311011"/>
                </a:lnTo>
                <a:lnTo>
                  <a:pt x="3680208" y="1344008"/>
                </a:lnTo>
                <a:lnTo>
                  <a:pt x="3649181" y="1376359"/>
                </a:lnTo>
                <a:lnTo>
                  <a:pt x="3617486" y="1408054"/>
                </a:lnTo>
                <a:lnTo>
                  <a:pt x="3585135" y="1439081"/>
                </a:lnTo>
                <a:lnTo>
                  <a:pt x="3552138" y="1469428"/>
                </a:lnTo>
                <a:lnTo>
                  <a:pt x="3518507" y="1499085"/>
                </a:lnTo>
                <a:lnTo>
                  <a:pt x="3484253" y="1528040"/>
                </a:lnTo>
                <a:lnTo>
                  <a:pt x="3449388" y="1556282"/>
                </a:lnTo>
                <a:lnTo>
                  <a:pt x="3413922" y="1583800"/>
                </a:lnTo>
                <a:lnTo>
                  <a:pt x="3377868" y="1610581"/>
                </a:lnTo>
                <a:lnTo>
                  <a:pt x="3341236" y="1636616"/>
                </a:lnTo>
                <a:lnTo>
                  <a:pt x="3304037" y="1661893"/>
                </a:lnTo>
                <a:lnTo>
                  <a:pt x="3266283" y="1686400"/>
                </a:lnTo>
                <a:lnTo>
                  <a:pt x="3227986" y="1710126"/>
                </a:lnTo>
                <a:lnTo>
                  <a:pt x="3189155" y="1733059"/>
                </a:lnTo>
                <a:lnTo>
                  <a:pt x="3149804" y="1755190"/>
                </a:lnTo>
                <a:lnTo>
                  <a:pt x="3109943" y="1776505"/>
                </a:lnTo>
                <a:lnTo>
                  <a:pt x="3069583" y="1796995"/>
                </a:lnTo>
                <a:lnTo>
                  <a:pt x="3028736" y="1816647"/>
                </a:lnTo>
                <a:lnTo>
                  <a:pt x="2987412" y="1835451"/>
                </a:lnTo>
                <a:lnTo>
                  <a:pt x="2945624" y="1853395"/>
                </a:lnTo>
                <a:lnTo>
                  <a:pt x="2903382" y="1870468"/>
                </a:lnTo>
                <a:lnTo>
                  <a:pt x="2860699" y="1886658"/>
                </a:lnTo>
                <a:lnTo>
                  <a:pt x="2817584" y="1901954"/>
                </a:lnTo>
                <a:lnTo>
                  <a:pt x="2774049" y="1916345"/>
                </a:lnTo>
                <a:lnTo>
                  <a:pt x="2730107" y="1929820"/>
                </a:lnTo>
                <a:lnTo>
                  <a:pt x="2685767" y="1942368"/>
                </a:lnTo>
                <a:lnTo>
                  <a:pt x="2641041" y="1953976"/>
                </a:lnTo>
                <a:lnTo>
                  <a:pt x="2595941" y="1964635"/>
                </a:lnTo>
                <a:lnTo>
                  <a:pt x="2550478" y="1974331"/>
                </a:lnTo>
                <a:lnTo>
                  <a:pt x="2504663" y="1983055"/>
                </a:lnTo>
                <a:lnTo>
                  <a:pt x="2458507" y="1990795"/>
                </a:lnTo>
                <a:lnTo>
                  <a:pt x="2412022" y="1997540"/>
                </a:lnTo>
                <a:lnTo>
                  <a:pt x="2365219" y="2003278"/>
                </a:lnTo>
                <a:lnTo>
                  <a:pt x="2318109" y="2007998"/>
                </a:lnTo>
                <a:lnTo>
                  <a:pt x="2270703" y="2011688"/>
                </a:lnTo>
                <a:lnTo>
                  <a:pt x="2223014" y="2014338"/>
                </a:lnTo>
                <a:lnTo>
                  <a:pt x="2175051" y="2015937"/>
                </a:lnTo>
                <a:lnTo>
                  <a:pt x="2126853" y="2016472"/>
                </a:lnTo>
                <a:lnTo>
                  <a:pt x="2078603" y="2015937"/>
                </a:lnTo>
                <a:lnTo>
                  <a:pt x="2030641" y="2014338"/>
                </a:lnTo>
                <a:lnTo>
                  <a:pt x="1982951" y="2011688"/>
                </a:lnTo>
                <a:lnTo>
                  <a:pt x="1935546" y="2007998"/>
                </a:lnTo>
                <a:lnTo>
                  <a:pt x="1888436" y="2003278"/>
                </a:lnTo>
                <a:lnTo>
                  <a:pt x="1841633" y="1997540"/>
                </a:lnTo>
                <a:lnTo>
                  <a:pt x="1795148" y="1990795"/>
                </a:lnTo>
                <a:lnTo>
                  <a:pt x="1748992" y="1983055"/>
                </a:lnTo>
                <a:lnTo>
                  <a:pt x="1703177" y="1974331"/>
                </a:lnTo>
                <a:lnTo>
                  <a:pt x="1657714" y="1964635"/>
                </a:lnTo>
                <a:lnTo>
                  <a:pt x="1612614" y="1953976"/>
                </a:lnTo>
                <a:lnTo>
                  <a:pt x="1567888" y="1942368"/>
                </a:lnTo>
                <a:lnTo>
                  <a:pt x="1523548" y="1929820"/>
                </a:lnTo>
                <a:lnTo>
                  <a:pt x="1479605" y="1916345"/>
                </a:lnTo>
                <a:lnTo>
                  <a:pt x="1436071" y="1901954"/>
                </a:lnTo>
                <a:lnTo>
                  <a:pt x="1392956" y="1886658"/>
                </a:lnTo>
                <a:lnTo>
                  <a:pt x="1350272" y="1870468"/>
                </a:lnTo>
                <a:lnTo>
                  <a:pt x="1308031" y="1853395"/>
                </a:lnTo>
                <a:lnTo>
                  <a:pt x="1266242" y="1835451"/>
                </a:lnTo>
                <a:lnTo>
                  <a:pt x="1224919" y="1816647"/>
                </a:lnTo>
                <a:lnTo>
                  <a:pt x="1184072" y="1796995"/>
                </a:lnTo>
                <a:lnTo>
                  <a:pt x="1143712" y="1776505"/>
                </a:lnTo>
                <a:lnTo>
                  <a:pt x="1103851" y="1755190"/>
                </a:lnTo>
                <a:lnTo>
                  <a:pt x="1064499" y="1733059"/>
                </a:lnTo>
                <a:lnTo>
                  <a:pt x="1025669" y="1710126"/>
                </a:lnTo>
                <a:lnTo>
                  <a:pt x="987372" y="1686400"/>
                </a:lnTo>
                <a:lnTo>
                  <a:pt x="949618" y="1661893"/>
                </a:lnTo>
                <a:lnTo>
                  <a:pt x="912419" y="1636616"/>
                </a:lnTo>
                <a:lnTo>
                  <a:pt x="875787" y="1610581"/>
                </a:lnTo>
                <a:lnTo>
                  <a:pt x="839732" y="1583800"/>
                </a:lnTo>
                <a:lnTo>
                  <a:pt x="804267" y="1556282"/>
                </a:lnTo>
                <a:lnTo>
                  <a:pt x="769401" y="1528040"/>
                </a:lnTo>
                <a:lnTo>
                  <a:pt x="735148" y="1499085"/>
                </a:lnTo>
                <a:lnTo>
                  <a:pt x="701517" y="1469428"/>
                </a:lnTo>
                <a:lnTo>
                  <a:pt x="668520" y="1439081"/>
                </a:lnTo>
                <a:lnTo>
                  <a:pt x="636168" y="1408054"/>
                </a:lnTo>
                <a:lnTo>
                  <a:pt x="604473" y="1376359"/>
                </a:lnTo>
                <a:lnTo>
                  <a:pt x="573447" y="1344008"/>
                </a:lnTo>
                <a:lnTo>
                  <a:pt x="543099" y="1311011"/>
                </a:lnTo>
                <a:lnTo>
                  <a:pt x="513442" y="1277380"/>
                </a:lnTo>
                <a:lnTo>
                  <a:pt x="484487" y="1243126"/>
                </a:lnTo>
                <a:lnTo>
                  <a:pt x="456245" y="1208261"/>
                </a:lnTo>
                <a:lnTo>
                  <a:pt x="428728" y="1172795"/>
                </a:lnTo>
                <a:lnTo>
                  <a:pt x="401946" y="1136740"/>
                </a:lnTo>
                <a:lnTo>
                  <a:pt x="375911" y="1100108"/>
                </a:lnTo>
                <a:lnTo>
                  <a:pt x="350635" y="1062909"/>
                </a:lnTo>
                <a:lnTo>
                  <a:pt x="326128" y="1025156"/>
                </a:lnTo>
                <a:lnTo>
                  <a:pt x="302402" y="986858"/>
                </a:lnTo>
                <a:lnTo>
                  <a:pt x="279468" y="948028"/>
                </a:lnTo>
                <a:lnTo>
                  <a:pt x="257338" y="908677"/>
                </a:lnTo>
                <a:lnTo>
                  <a:pt x="236022" y="868815"/>
                </a:lnTo>
                <a:lnTo>
                  <a:pt x="215532" y="828456"/>
                </a:lnTo>
                <a:lnTo>
                  <a:pt x="202541" y="801453"/>
                </a:lnTo>
                <a:lnTo>
                  <a:pt x="2126827" y="801453"/>
                </a:lnTo>
                <a:lnTo>
                  <a:pt x="2175586" y="800185"/>
                </a:lnTo>
                <a:lnTo>
                  <a:pt x="2223685" y="796423"/>
                </a:lnTo>
                <a:lnTo>
                  <a:pt x="2271059" y="790230"/>
                </a:lnTo>
                <a:lnTo>
                  <a:pt x="2317646" y="781668"/>
                </a:lnTo>
                <a:lnTo>
                  <a:pt x="2363383" y="770802"/>
                </a:lnTo>
                <a:lnTo>
                  <a:pt x="2408207" y="757694"/>
                </a:lnTo>
                <a:lnTo>
                  <a:pt x="2452055" y="742407"/>
                </a:lnTo>
                <a:lnTo>
                  <a:pt x="2494864" y="725003"/>
                </a:lnTo>
                <a:lnTo>
                  <a:pt x="2536571" y="705547"/>
                </a:lnTo>
                <a:lnTo>
                  <a:pt x="2577113" y="684101"/>
                </a:lnTo>
                <a:lnTo>
                  <a:pt x="2616426" y="660729"/>
                </a:lnTo>
                <a:lnTo>
                  <a:pt x="2654448" y="635492"/>
                </a:lnTo>
                <a:lnTo>
                  <a:pt x="2691116" y="608455"/>
                </a:lnTo>
                <a:lnTo>
                  <a:pt x="2726367" y="579680"/>
                </a:lnTo>
                <a:lnTo>
                  <a:pt x="2760137" y="549230"/>
                </a:lnTo>
                <a:lnTo>
                  <a:pt x="2792364" y="517168"/>
                </a:lnTo>
                <a:lnTo>
                  <a:pt x="2822985" y="483558"/>
                </a:lnTo>
                <a:lnTo>
                  <a:pt x="2851936" y="448462"/>
                </a:lnTo>
                <a:lnTo>
                  <a:pt x="2879155" y="411944"/>
                </a:lnTo>
                <a:lnTo>
                  <a:pt x="2904579" y="374066"/>
                </a:lnTo>
                <a:lnTo>
                  <a:pt x="2928144" y="334891"/>
                </a:lnTo>
                <a:lnTo>
                  <a:pt x="2949787" y="294483"/>
                </a:lnTo>
                <a:lnTo>
                  <a:pt x="2969446" y="252904"/>
                </a:lnTo>
                <a:lnTo>
                  <a:pt x="2987057" y="210218"/>
                </a:lnTo>
                <a:lnTo>
                  <a:pt x="3002558" y="166487"/>
                </a:lnTo>
                <a:lnTo>
                  <a:pt x="3015885" y="121775"/>
                </a:lnTo>
                <a:lnTo>
                  <a:pt x="3026976" y="76145"/>
                </a:lnTo>
                <a:lnTo>
                  <a:pt x="3035778" y="29576"/>
                </a:lnTo>
                <a:lnTo>
                  <a:pt x="3039799" y="0"/>
                </a:lnTo>
                <a:close/>
              </a:path>
              <a:path w="4254500" h="2016760">
                <a:moveTo>
                  <a:pt x="0" y="0"/>
                </a:moveTo>
                <a:lnTo>
                  <a:pt x="1213015" y="0"/>
                </a:lnTo>
                <a:lnTo>
                  <a:pt x="1217055" y="29659"/>
                </a:lnTo>
                <a:lnTo>
                  <a:pt x="1225863" y="76145"/>
                </a:lnTo>
                <a:lnTo>
                  <a:pt x="1236974" y="121775"/>
                </a:lnTo>
                <a:lnTo>
                  <a:pt x="1250325" y="166487"/>
                </a:lnTo>
                <a:lnTo>
                  <a:pt x="1265853" y="210218"/>
                </a:lnTo>
                <a:lnTo>
                  <a:pt x="1283495" y="252904"/>
                </a:lnTo>
                <a:lnTo>
                  <a:pt x="1303187" y="294483"/>
                </a:lnTo>
                <a:lnTo>
                  <a:pt x="1324865" y="334891"/>
                </a:lnTo>
                <a:lnTo>
                  <a:pt x="1348467" y="374066"/>
                </a:lnTo>
                <a:lnTo>
                  <a:pt x="1373929" y="411944"/>
                </a:lnTo>
                <a:lnTo>
                  <a:pt x="1401188" y="448462"/>
                </a:lnTo>
                <a:lnTo>
                  <a:pt x="1430180" y="483558"/>
                </a:lnTo>
                <a:lnTo>
                  <a:pt x="1460842" y="517168"/>
                </a:lnTo>
                <a:lnTo>
                  <a:pt x="1493110" y="549230"/>
                </a:lnTo>
                <a:lnTo>
                  <a:pt x="1526922" y="579680"/>
                </a:lnTo>
                <a:lnTo>
                  <a:pt x="1562213" y="608455"/>
                </a:lnTo>
                <a:lnTo>
                  <a:pt x="1598921" y="635492"/>
                </a:lnTo>
                <a:lnTo>
                  <a:pt x="1636982" y="660729"/>
                </a:lnTo>
                <a:lnTo>
                  <a:pt x="1676332" y="684101"/>
                </a:lnTo>
                <a:lnTo>
                  <a:pt x="1716909" y="705547"/>
                </a:lnTo>
                <a:lnTo>
                  <a:pt x="1758649" y="725003"/>
                </a:lnTo>
                <a:lnTo>
                  <a:pt x="1801488" y="742407"/>
                </a:lnTo>
                <a:lnTo>
                  <a:pt x="1845364" y="757694"/>
                </a:lnTo>
                <a:lnTo>
                  <a:pt x="1890212" y="770802"/>
                </a:lnTo>
                <a:lnTo>
                  <a:pt x="1935970" y="781668"/>
                </a:lnTo>
                <a:lnTo>
                  <a:pt x="1982573" y="790230"/>
                </a:lnTo>
                <a:lnTo>
                  <a:pt x="2029960" y="796423"/>
                </a:lnTo>
                <a:lnTo>
                  <a:pt x="2078066" y="800185"/>
                </a:lnTo>
                <a:lnTo>
                  <a:pt x="2126827" y="801453"/>
                </a:lnTo>
                <a:lnTo>
                  <a:pt x="202541" y="801453"/>
                </a:lnTo>
                <a:lnTo>
                  <a:pt x="177076" y="746285"/>
                </a:lnTo>
                <a:lnTo>
                  <a:pt x="159132" y="704497"/>
                </a:lnTo>
                <a:lnTo>
                  <a:pt x="142060" y="662255"/>
                </a:lnTo>
                <a:lnTo>
                  <a:pt x="125870" y="619571"/>
                </a:lnTo>
                <a:lnTo>
                  <a:pt x="110573" y="576456"/>
                </a:lnTo>
                <a:lnTo>
                  <a:pt x="96182" y="532922"/>
                </a:lnTo>
                <a:lnTo>
                  <a:pt x="82707" y="488979"/>
                </a:lnTo>
                <a:lnTo>
                  <a:pt x="70160" y="444639"/>
                </a:lnTo>
                <a:lnTo>
                  <a:pt x="58551" y="399914"/>
                </a:lnTo>
                <a:lnTo>
                  <a:pt x="47893" y="354814"/>
                </a:lnTo>
                <a:lnTo>
                  <a:pt x="38196" y="309350"/>
                </a:lnTo>
                <a:lnTo>
                  <a:pt x="29472" y="263535"/>
                </a:lnTo>
                <a:lnTo>
                  <a:pt x="21732" y="217379"/>
                </a:lnTo>
                <a:lnTo>
                  <a:pt x="14988" y="170894"/>
                </a:lnTo>
                <a:lnTo>
                  <a:pt x="9250" y="124091"/>
                </a:lnTo>
                <a:lnTo>
                  <a:pt x="4530" y="76981"/>
                </a:lnTo>
                <a:lnTo>
                  <a:pt x="839" y="29576"/>
                </a:lnTo>
                <a:lnTo>
                  <a:pt x="0" y="14468"/>
                </a:lnTo>
                <a:lnTo>
                  <a:pt x="0" y="0"/>
                </a:lnTo>
                <a:close/>
              </a:path>
            </a:pathLst>
          </a:custGeom>
          <a:solidFill>
            <a:srgbClr val="6A838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306</Words>
  <Application>Microsoft Office PowerPoint</Application>
  <PresentationFormat>Custom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Lucida Sans Unicode</vt:lpstr>
      <vt:lpstr>Tahoma</vt:lpstr>
      <vt:lpstr>Trebuchet MS</vt:lpstr>
      <vt:lpstr>Verdana</vt:lpstr>
      <vt:lpstr>Office Theme</vt:lpstr>
      <vt:lpstr>PowerPoint Presentation</vt:lpstr>
      <vt:lpstr>OVERVIEW</vt:lpstr>
      <vt:lpstr>OBJECTIVE</vt:lpstr>
      <vt:lpstr>WEEK 1: DATA MANAGEMENT AND</vt:lpstr>
      <vt:lpstr>WEEK 2: DATA WAREHOUSING AND</vt:lpstr>
      <vt:lpstr>WEEK 3: DATA SCIENCE AND</vt:lpstr>
      <vt:lpstr>KEY TAKEAWAYS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Ivory Black Simple Geometric Research Project Presentation</dc:title>
  <dc:creator>Ahmed Samy</dc:creator>
  <cp:keywords>DAGT8roDgY8,BAGK2Fih0SI</cp:keywords>
  <cp:lastModifiedBy>Ahmed Samy Mohamed</cp:lastModifiedBy>
  <cp:revision>1</cp:revision>
  <dcterms:created xsi:type="dcterms:W3CDTF">2024-11-23T14:03:00Z</dcterms:created>
  <dcterms:modified xsi:type="dcterms:W3CDTF">2024-11-23T14:04:13Z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2024-10-18T00:00:00Z</vt:filetime>
  </property>
  <property fmtid="{D5CDD505-2E9C-101B-9397-08002B2CF9AE}" pid="3" name="Creator">
    <vt:lpwstr>Canva</vt:lpwstr>
  </property>
  <property fmtid="{D5CDD505-2E9C-101B-9397-08002B2CF9AE}" pid="4" name="LastSaved">
    <vt:filetime>2024-11-23T00:00:00Z</vt:filetime>
  </property>
</Properties>
</file>