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fcf8d16f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fcf8d16f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fcf8d16f0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fcf8d16f0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fcf8d16f0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fcf8d16f0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fcf8d16f0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fcf8d16f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fcf8d16f0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fcf8d16f0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fcf8d16f0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fcf8d16f0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fcf8d16f0_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fcf8d16f0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fcf8d16f0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fcf8d16f0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fcf8d16f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fcf8d16f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fcf8d16f0_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fcf8d16f0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Sockets is what powers internet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fcf8d16f0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fcf8d16f0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Mention that a socket is a wire between two </a:t>
            </a:r>
            <a:r>
              <a:rPr b="1" lang="en"/>
              <a:t>PROCESSES</a:t>
            </a:r>
            <a:r>
              <a:rPr lang="en"/>
              <a:t>, so it needs to be defined using IP for the machine and port for the process on the machine.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fcf8d16f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fcf8d16f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TCP is for through internet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UDP across LAN, because it’s fast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cf8d16f0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cf8d16f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Datagram is packet oriented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Stream is a stream, you don’t know where it starts and where it ends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fcf8d16f0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fcf8d16f0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note that the RFC clears all possible ambiguity in the description of the protocol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fcf8d16f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fcf8d16f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fcf8d16f0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fcf8d16f0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ymotw.com/3/socket/udp.html" TargetMode="External"/><Relationship Id="rId4" Type="http://schemas.openxmlformats.org/officeDocument/2006/relationships/hyperlink" Target="https://beej.us/guide/bgnet/html/" TargetMode="External"/><Relationship Id="rId5" Type="http://schemas.openxmlformats.org/officeDocument/2006/relationships/hyperlink" Target="https://realpython.com/python-socket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connect 🔌  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socket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🦈 </a:t>
            </a:r>
            <a:r>
              <a:rPr lang="en"/>
              <a:t>Sharks on the wire!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 packets 🔍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your IP</a:t>
            </a:r>
            <a:endParaRPr/>
          </a:p>
        </p:txBody>
      </p:sp>
      <p:sp>
        <p:nvSpPr>
          <p:cNvPr id="118" name="Google Shape;118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🐧 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fconfig |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ipconfig 🏠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with your friend!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129" name="Google Shape;129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Client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Define a socket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Send to server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Receive from server</a:t>
            </a:r>
            <a:endParaRPr/>
          </a:p>
        </p:txBody>
      </p:sp>
      <p:sp>
        <p:nvSpPr>
          <p:cNvPr id="130" name="Google Shape;130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Server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Define a socket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Bind</a:t>
            </a:r>
            <a:r>
              <a:rPr lang="en"/>
              <a:t> to an address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Receive from client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Send to client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Repeat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worry </a:t>
            </a:r>
            <a:br>
              <a:rPr lang="en"/>
            </a:br>
            <a:r>
              <a:rPr lang="en"/>
              <a:t>about the first lab</a:t>
            </a:r>
            <a:endParaRPr/>
          </a:p>
        </p:txBody>
      </p:sp>
      <p:sp>
        <p:nvSpPr>
          <p:cNvPr id="136" name="Google Shape;136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just want you to learn 🎓, not to be tortured</a:t>
            </a:r>
            <a:r>
              <a:rPr lang="en"/>
              <a:t> 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Project(s?) to be released soon! 😈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7" name="Google Shape;14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Python code for UDP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 (remember; do NOT copy, type it yourself)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Beej’s guide to network programming </a:t>
            </a:r>
            <a:r>
              <a:rPr lang="en" u="sng">
                <a:solidFill>
                  <a:schemeClr val="hlink"/>
                </a:solidFill>
                <a:hlinkClick r:id="rId4"/>
              </a:rPr>
              <a:t>here</a:t>
            </a:r>
            <a:r>
              <a:rPr lang="en"/>
              <a:t> (</a:t>
            </a:r>
            <a:r>
              <a:rPr b="1" lang="en"/>
              <a:t>essential</a:t>
            </a:r>
            <a:r>
              <a:rPr lang="en"/>
              <a:t> if you want to be good)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Stuff </a:t>
            </a:r>
            <a:r>
              <a:rPr lang="en"/>
              <a:t>with e</a:t>
            </a:r>
            <a:r>
              <a:rPr lang="en"/>
              <a:t>xtra cruft </a:t>
            </a:r>
            <a:r>
              <a:rPr lang="en" u="sng">
                <a:solidFill>
                  <a:schemeClr val="hlink"/>
                </a:solidFill>
                <a:hlinkClick r:id="rId5"/>
              </a:rPr>
              <a:t>here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am I?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4350"/>
            <a:ext cx="2147700" cy="21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2896525"/>
            <a:ext cx="25119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Is it fun? 😬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9225" y="152400"/>
            <a:ext cx="3289357" cy="39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6725" y="264349"/>
            <a:ext cx="1440426" cy="1445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59399" y="1861983"/>
            <a:ext cx="2216193" cy="2216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59399" y="1810108"/>
            <a:ext cx="2216193" cy="221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15429" l="7055" r="6484" t="24348"/>
          <a:stretch/>
        </p:blipFill>
        <p:spPr>
          <a:xfrm>
            <a:off x="1854875" y="1741675"/>
            <a:ext cx="5434250" cy="16601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From A to Z 🚠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UDP vs </a:t>
            </a:r>
            <a:r>
              <a:rPr lang="en"/>
              <a:t>TCP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Datagram💧</a:t>
            </a:r>
            <a:r>
              <a:rPr lang="en"/>
              <a:t>vs Stream 💦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UDP RFC 📚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code </a:t>
            </a:r>
            <a:r>
              <a:rPr lang="en"/>
              <a:t>🖥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Something is going wrong?</a:t>
            </a:r>
            <a:endParaRPr/>
          </a:p>
        </p:txBody>
      </p:sp>
      <p:sp>
        <p:nvSpPr>
          <p:cNvPr id="102" name="Google Shape;102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find the errors? 🤔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