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70" r:id="rId14"/>
    <p:sldId id="269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565A-230F-306E-9359-84EBAD6F3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9BCB6-99E8-4377-464B-0DF7BD6DA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6C034-A181-FD77-E41F-B395251F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20B4-5C01-4DF3-B2E6-B6FE9CA5706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A953C-9AED-95A6-B805-8858AEB3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EA218-74A8-E5A6-7254-456365F7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255B-EE8E-4F2F-BB3B-EE64798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6456-2D95-C65B-1B5D-1D0751AB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B79FA-441D-238F-E6CA-88426C163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4E9A5-4B82-8CEF-A831-6049E115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20B4-5C01-4DF3-B2E6-B6FE9CA5706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2044-C6D6-067C-E5D0-AF6620FB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F1AEF-3383-BE0A-A74D-97BC276F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255B-EE8E-4F2F-BB3B-EE64798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1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F400B-13FA-F3BE-E74A-485FE0C59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021E6-2DB0-F843-9653-BF6B91A2F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6757-8F3E-795B-99C7-8880CF6B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20B4-5C01-4DF3-B2E6-B6FE9CA5706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540B0-64F7-AD95-647D-6AE013CD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2B2D-C9F7-DE2F-FCAC-4C2B2F80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255B-EE8E-4F2F-BB3B-EE64798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6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FF53-3FEB-C4B2-819D-DBA05B30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AA6E-3648-A5D1-CAF9-C747D99B9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1ED5-3308-CD43-2150-B9590373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20B4-5C01-4DF3-B2E6-B6FE9CA5706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3A6AA-4D6B-3291-CE2E-8202E6A8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BB152-10F3-A6B6-6711-311CD626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255B-EE8E-4F2F-BB3B-EE64798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524D-756E-2334-D5A2-0BB011F6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5AED9-2841-7EBC-3D7F-CD57AAC2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E46BA-5BE6-E1B2-2423-573B4709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20B4-5C01-4DF3-B2E6-B6FE9CA5706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6427-DE02-E255-DF1D-E8091095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7B708-2CBF-FF45-39E2-F473B3CD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255B-EE8E-4F2F-BB3B-EE64798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6B9D-710A-C4A6-EDA9-4CCB7BA6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7A333-B380-1E6E-14F1-D2D5BE61F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4B69E-E515-7DA2-5342-1C39372D0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AFEDE-BFBF-26AD-469C-BE615133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20B4-5C01-4DF3-B2E6-B6FE9CA5706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7628-F320-59BE-201E-783FB687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D691-DD51-E2C6-4EF4-4DB345E8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255B-EE8E-4F2F-BB3B-EE64798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4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B14E-1223-A4BD-6EDB-4BE2583A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FAA39-21CE-134F-62D4-FAD474C4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6F95B-654E-267C-3C7D-B79D1B705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F6BD8-0E17-756D-9D47-02F150493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4C276-235A-96C3-7C40-DBA689CED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430D4-A4B6-B1A8-3572-241C36D3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20B4-5C01-4DF3-B2E6-B6FE9CA5706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C2414-D462-F32F-7F59-62A44C5E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34B6F-9627-317D-1D48-4536E4C6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255B-EE8E-4F2F-BB3B-EE64798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4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860A-8553-5CB2-1A17-28144897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74A32-4292-96DC-9C2E-594391E6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20B4-5C01-4DF3-B2E6-B6FE9CA5706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AA2EB-87BB-A2EE-5406-2149AB82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7A281-AEFD-F6D3-28D0-785B0AA3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255B-EE8E-4F2F-BB3B-EE64798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EADD8-54D6-57E8-889B-964F8AFD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20B4-5C01-4DF3-B2E6-B6FE9CA5706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30DD0-8BE9-4282-14F4-AA2CF15C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DE935-EE49-3F24-758D-33D947AF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255B-EE8E-4F2F-BB3B-EE64798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8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3034-78DF-D091-FF2D-4670926F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50C06-3DDF-0729-3128-0A71E64CC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D3AE2-DD58-3BD7-2524-6E4DF9197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B50F6-30FE-0954-3E2D-D2061335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20B4-5C01-4DF3-B2E6-B6FE9CA5706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74B0D-EA27-4846-030B-910AB470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09201-C14F-FA8C-ABEC-86CBF8B8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255B-EE8E-4F2F-BB3B-EE64798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4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F669-9B9A-6686-A292-2DE23949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B7C75-9A9D-9D80-43FE-0FB829E7D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EDAEA-2337-7062-7213-8BAFB5A6F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C3A4D-F0FB-0779-7B5A-47AE61E8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20B4-5C01-4DF3-B2E6-B6FE9CA5706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C8216-3FE8-EADE-3561-9882157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93D4C-A10A-B54E-15B0-8FC9EEE7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255B-EE8E-4F2F-BB3B-EE64798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6F419-BF90-8D49-8208-39FF4704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C346A-7982-95EE-61D3-70E918C0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CE537-6BCA-FCE9-D4CC-6869D5581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A20B4-5C01-4DF3-B2E6-B6FE9CA5706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7337-BEA3-8EB5-EE38-13FB68DF7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E23CC-1D63-9CE1-2C03-22FF303B4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BA255B-EE8E-4F2F-BB3B-EE64798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9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10" Type="http://schemas.openxmlformats.org/officeDocument/2006/relationships/image" Target="../media/image29.jpeg"/><Relationship Id="rId4" Type="http://schemas.openxmlformats.org/officeDocument/2006/relationships/image" Target="../media/image23.jpeg"/><Relationship Id="rId9" Type="http://schemas.openxmlformats.org/officeDocument/2006/relationships/image" Target="../media/image2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Real Estate Pic">
            <a:extLst>
              <a:ext uri="{FF2B5EF4-FFF2-40B4-BE49-F238E27FC236}">
                <a16:creationId xmlns:a16="http://schemas.microsoft.com/office/drawing/2014/main" id="{16241501-FAB4-22BF-51C7-B104E06FC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" b="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CE301-EE3A-8A78-45BB-40ECA0630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DEPI Real Estate</a:t>
            </a:r>
          </a:p>
        </p:txBody>
      </p:sp>
      <p:pic>
        <p:nvPicPr>
          <p:cNvPr id="8" name="Picture 7" descr="A logo of a global education&#10;&#10;Description automatically generated">
            <a:extLst>
              <a:ext uri="{FF2B5EF4-FFF2-40B4-BE49-F238E27FC236}">
                <a16:creationId xmlns:a16="http://schemas.microsoft.com/office/drawing/2014/main" id="{4BB3BAAB-00C8-99B3-A698-9687B5F28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366" y="5860026"/>
            <a:ext cx="1258885" cy="87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4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A5CB90-1788-1F80-5F42-C52D026BE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2138AF-9529-7B31-711C-B912C5CD9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38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0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36BF05-2C0C-20AB-D3F0-A60938B93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7" y="3622688"/>
            <a:ext cx="11277600" cy="2622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2B4065-0BF0-0FC0-91BD-1C7DCE0271B1}"/>
              </a:ext>
            </a:extLst>
          </p:cNvPr>
          <p:cNvSpPr txBox="1"/>
          <p:nvPr/>
        </p:nvSpPr>
        <p:spPr>
          <a:xfrm>
            <a:off x="1591909" y="1963436"/>
            <a:ext cx="108339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Explore Data after Cleaning</a:t>
            </a:r>
          </a:p>
        </p:txBody>
      </p:sp>
    </p:spTree>
    <p:extLst>
      <p:ext uri="{BB962C8B-B14F-4D97-AF65-F5344CB8AC3E}">
        <p14:creationId xmlns:p14="http://schemas.microsoft.com/office/powerpoint/2010/main" val="394210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of a global education&#10;&#10;Description automatically generated">
            <a:extLst>
              <a:ext uri="{FF2B5EF4-FFF2-40B4-BE49-F238E27FC236}">
                <a16:creationId xmlns:a16="http://schemas.microsoft.com/office/drawing/2014/main" id="{96F77158-DD2C-97DB-C9D1-6D1A78E8A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366" y="5860026"/>
            <a:ext cx="1258885" cy="87539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929C048-47F7-9007-73A0-ADB793FE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951" y="590241"/>
            <a:ext cx="1180527" cy="742295"/>
          </a:xfrm>
        </p:spPr>
        <p:txBody>
          <a:bodyPr anchor="b">
            <a:noAutofit/>
          </a:bodyPr>
          <a:lstStyle/>
          <a:p>
            <a:pPr algn="r"/>
            <a:r>
              <a:rPr lang="en-US" sz="6600" dirty="0">
                <a:solidFill>
                  <a:srgbClr val="FF0000"/>
                </a:solidFill>
              </a:rPr>
              <a:t>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119EB-6945-E7CC-F79D-875B7E58D7F4}"/>
              </a:ext>
            </a:extLst>
          </p:cNvPr>
          <p:cNvSpPr txBox="1"/>
          <p:nvPr/>
        </p:nvSpPr>
        <p:spPr>
          <a:xfrm>
            <a:off x="5219215" y="2885140"/>
            <a:ext cx="616482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/>
              <a:t>Explore Data</a:t>
            </a:r>
          </a:p>
          <a:p>
            <a:r>
              <a:rPr lang="en-US" sz="6600" b="1" dirty="0"/>
              <a:t> with SQL</a:t>
            </a:r>
          </a:p>
        </p:txBody>
      </p:sp>
    </p:spTree>
    <p:extLst>
      <p:ext uri="{BB962C8B-B14F-4D97-AF65-F5344CB8AC3E}">
        <p14:creationId xmlns:p14="http://schemas.microsoft.com/office/powerpoint/2010/main" val="319998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C0F605-6BC3-ED36-27AF-9DC43C329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59"/>
            <a:ext cx="5521124" cy="684124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3AA5E35-F704-1D88-3289-5B9761EDE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124" y="16758"/>
            <a:ext cx="6486525" cy="684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2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BD0E23-99E2-43FC-A798-671B8CA8E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683170" cy="301231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9DC6D3E-C8DE-94FA-BEB3-381DF82EC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2311"/>
            <a:ext cx="6319777" cy="458068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3C45D0-F410-DD10-87D5-D920BD43A3DB}"/>
              </a:ext>
            </a:extLst>
          </p:cNvPr>
          <p:cNvCxnSpPr/>
          <p:nvPr/>
        </p:nvCxnSpPr>
        <p:spPr>
          <a:xfrm>
            <a:off x="0" y="2835797"/>
            <a:ext cx="65937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8F3651-C2CF-EEE9-1373-69A44F93AF07}"/>
              </a:ext>
            </a:extLst>
          </p:cNvPr>
          <p:cNvCxnSpPr>
            <a:cxnSpLocks/>
          </p:cNvCxnSpPr>
          <p:nvPr/>
        </p:nvCxnSpPr>
        <p:spPr>
          <a:xfrm>
            <a:off x="0" y="2754775"/>
            <a:ext cx="65937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3A497130-4060-F5B4-B56B-10DF32F2E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77" y="0"/>
            <a:ext cx="5683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39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9D29523-D80D-6483-F250-E5FBC0E82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712" y="0"/>
            <a:ext cx="5486400" cy="685800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39D053F-8597-17C3-485D-66D496285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93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69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E051118-6E41-6C46-B010-0242512BF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35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of a global education&#10;&#10;Description automatically generated">
            <a:extLst>
              <a:ext uri="{FF2B5EF4-FFF2-40B4-BE49-F238E27FC236}">
                <a16:creationId xmlns:a16="http://schemas.microsoft.com/office/drawing/2014/main" id="{96F77158-DD2C-97DB-C9D1-6D1A78E8A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366" y="5860026"/>
            <a:ext cx="1258885" cy="87539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929C048-47F7-9007-73A0-ADB793FE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951" y="590241"/>
            <a:ext cx="1180527" cy="742295"/>
          </a:xfrm>
        </p:spPr>
        <p:txBody>
          <a:bodyPr anchor="b">
            <a:noAutofit/>
          </a:bodyPr>
          <a:lstStyle/>
          <a:p>
            <a:pPr algn="r"/>
            <a:r>
              <a:rPr lang="en-US" sz="6600" dirty="0">
                <a:solidFill>
                  <a:srgbClr val="FF0000"/>
                </a:solidFill>
              </a:rPr>
              <a:t>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119EB-6945-E7CC-F79D-875B7E58D7F4}"/>
              </a:ext>
            </a:extLst>
          </p:cNvPr>
          <p:cNvSpPr txBox="1"/>
          <p:nvPr/>
        </p:nvSpPr>
        <p:spPr>
          <a:xfrm>
            <a:off x="4757196" y="2885140"/>
            <a:ext cx="743175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45302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51F273E-62DE-16E7-48AF-72807DCC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4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95FE-A8AE-D97D-F7D7-445E6CE5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Team</a:t>
            </a:r>
            <a:r>
              <a:rPr lang="en-US" dirty="0"/>
              <a:t> </a:t>
            </a:r>
            <a:r>
              <a:rPr lang="en-US" b="1" dirty="0"/>
              <a:t>Member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810BF3-4E1F-6FF6-A7D6-F2227FCE243F}"/>
              </a:ext>
            </a:extLst>
          </p:cNvPr>
          <p:cNvSpPr txBox="1">
            <a:spLocks/>
          </p:cNvSpPr>
          <p:nvPr/>
        </p:nvSpPr>
        <p:spPr>
          <a:xfrm>
            <a:off x="5073444" y="1579409"/>
            <a:ext cx="9647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Mohamed </a:t>
            </a:r>
            <a:r>
              <a:rPr lang="en-US" sz="3200" dirty="0" err="1"/>
              <a:t>Fo’ad</a:t>
            </a:r>
            <a:endParaRPr lang="en-US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B01D6F-25B5-AA08-2224-584A7A03D1F0}"/>
              </a:ext>
            </a:extLst>
          </p:cNvPr>
          <p:cNvSpPr txBox="1">
            <a:spLocks/>
          </p:cNvSpPr>
          <p:nvPr/>
        </p:nvSpPr>
        <p:spPr>
          <a:xfrm>
            <a:off x="-706220" y="1579408"/>
            <a:ext cx="75986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Mohamed Mohsen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EC5128-EA2B-01E8-2C47-ACB586564D38}"/>
              </a:ext>
            </a:extLst>
          </p:cNvPr>
          <p:cNvSpPr txBox="1">
            <a:spLocks/>
          </p:cNvSpPr>
          <p:nvPr/>
        </p:nvSpPr>
        <p:spPr>
          <a:xfrm>
            <a:off x="4837470" y="2766218"/>
            <a:ext cx="10058049" cy="258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/>
              <a:t>Zyad</a:t>
            </a:r>
            <a:r>
              <a:rPr lang="en-US" sz="3200" dirty="0"/>
              <a:t> Mohamed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B308671-4007-B9A0-D1CF-30DE11BD3727}"/>
              </a:ext>
            </a:extLst>
          </p:cNvPr>
          <p:cNvSpPr txBox="1">
            <a:spLocks/>
          </p:cNvSpPr>
          <p:nvPr/>
        </p:nvSpPr>
        <p:spPr>
          <a:xfrm>
            <a:off x="-706221" y="2766218"/>
            <a:ext cx="8336053" cy="258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Abdelrahman Mohamed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FC6E1C3-21DC-1842-75A5-0B0B5DC7DAC8}"/>
              </a:ext>
            </a:extLst>
          </p:cNvPr>
          <p:cNvSpPr txBox="1">
            <a:spLocks/>
          </p:cNvSpPr>
          <p:nvPr/>
        </p:nvSpPr>
        <p:spPr>
          <a:xfrm>
            <a:off x="1854177" y="4848634"/>
            <a:ext cx="94996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Ahmed ElSayed</a:t>
            </a:r>
          </a:p>
        </p:txBody>
      </p:sp>
      <p:pic>
        <p:nvPicPr>
          <p:cNvPr id="14" name="Picture 13" descr="A logo of a global education&#10;&#10;Description automatically generated">
            <a:extLst>
              <a:ext uri="{FF2B5EF4-FFF2-40B4-BE49-F238E27FC236}">
                <a16:creationId xmlns:a16="http://schemas.microsoft.com/office/drawing/2014/main" id="{0245E05E-6E76-6271-BAA2-020EC9BA1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366" y="5860026"/>
            <a:ext cx="1258885" cy="87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46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70888CB-A913-F21E-27DA-FC7E24BA4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13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DDF8989A-8BB9-9398-D62E-88DC22DB3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" y="0"/>
            <a:ext cx="1218141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93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C91-10E4-4253-43DC-D83A6818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32" y="170594"/>
            <a:ext cx="10515600" cy="1325563"/>
          </a:xfrm>
        </p:spPr>
        <p:txBody>
          <a:bodyPr/>
          <a:lstStyle/>
          <a:p>
            <a:r>
              <a:rPr lang="en-US" dirty="0"/>
              <a:t>Tools and Technologies</a:t>
            </a:r>
          </a:p>
        </p:txBody>
      </p:sp>
      <p:pic>
        <p:nvPicPr>
          <p:cNvPr id="8" name="Picture 7" descr="A logo of a global education&#10;&#10;Description automatically generated">
            <a:extLst>
              <a:ext uri="{FF2B5EF4-FFF2-40B4-BE49-F238E27FC236}">
                <a16:creationId xmlns:a16="http://schemas.microsoft.com/office/drawing/2014/main" id="{F910C362-4C0F-2EF2-3774-85249C5C7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366" y="5860026"/>
            <a:ext cx="1258885" cy="875394"/>
          </a:xfrm>
          <a:prstGeom prst="rect">
            <a:avLst/>
          </a:prstGeom>
        </p:spPr>
      </p:pic>
      <p:pic>
        <p:nvPicPr>
          <p:cNvPr id="2050" name="Picture 2" descr="Image result for kaggle">
            <a:extLst>
              <a:ext uri="{FF2B5EF4-FFF2-40B4-BE49-F238E27FC236}">
                <a16:creationId xmlns:a16="http://schemas.microsoft.com/office/drawing/2014/main" id="{D3AF4083-7978-7852-60A8-83F9396AD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1" y="1435222"/>
            <a:ext cx="2910938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ql server management studio 2022">
            <a:extLst>
              <a:ext uri="{FF2B5EF4-FFF2-40B4-BE49-F238E27FC236}">
                <a16:creationId xmlns:a16="http://schemas.microsoft.com/office/drawing/2014/main" id="{0753E43D-A00A-86B3-D8F1-8045682A8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055" y="1483765"/>
            <a:ext cx="30670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roject Jupyter - Wikipedia">
            <a:extLst>
              <a:ext uri="{FF2B5EF4-FFF2-40B4-BE49-F238E27FC236}">
                <a16:creationId xmlns:a16="http://schemas.microsoft.com/office/drawing/2014/main" id="{D31A1CE6-98EE-CD30-D233-56DD6ADFA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17" y="1459661"/>
            <a:ext cx="1423626" cy="164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D75AA007-9F7F-520F-5E80-624F6422A7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5" y="3471872"/>
            <a:ext cx="1626769" cy="1514476"/>
          </a:xfrm>
          <a:prstGeom prst="rect">
            <a:avLst/>
          </a:prstGeom>
        </p:spPr>
      </p:pic>
      <p:pic>
        <p:nvPicPr>
          <p:cNvPr id="2060" name="Picture 12" descr="Image result for power bi">
            <a:extLst>
              <a:ext uri="{FF2B5EF4-FFF2-40B4-BE49-F238E27FC236}">
                <a16:creationId xmlns:a16="http://schemas.microsoft.com/office/drawing/2014/main" id="{781F7B97-2A3B-1A3C-B7A1-656575CA9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060" y="3371859"/>
            <a:ext cx="26479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whatsapp">
            <a:extLst>
              <a:ext uri="{FF2B5EF4-FFF2-40B4-BE49-F238E27FC236}">
                <a16:creationId xmlns:a16="http://schemas.microsoft.com/office/drawing/2014/main" id="{C32866F9-44A1-99D3-E7C8-8817B69CD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708" y="3338521"/>
            <a:ext cx="17811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blue logo with text&#10;&#10;Description automatically generated">
            <a:extLst>
              <a:ext uri="{FF2B5EF4-FFF2-40B4-BE49-F238E27FC236}">
                <a16:creationId xmlns:a16="http://schemas.microsoft.com/office/drawing/2014/main" id="{C4B8BCB2-5BAD-FC14-B9E0-B5110F8BEF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1" y="5300198"/>
            <a:ext cx="2551506" cy="1435222"/>
          </a:xfrm>
          <a:prstGeom prst="rect">
            <a:avLst/>
          </a:prstGeom>
        </p:spPr>
      </p:pic>
      <p:pic>
        <p:nvPicPr>
          <p:cNvPr id="2066" name="Picture 18" descr="Image result for powerpoint">
            <a:extLst>
              <a:ext uri="{FF2B5EF4-FFF2-40B4-BE49-F238E27FC236}">
                <a16:creationId xmlns:a16="http://schemas.microsoft.com/office/drawing/2014/main" id="{841C491E-9303-60A6-1690-B087795A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17" y="5398339"/>
            <a:ext cx="1762470" cy="142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C9ADB53-91A5-97B3-052F-5D474B1C247A}"/>
              </a:ext>
            </a:extLst>
          </p:cNvPr>
          <p:cNvSpPr txBox="1">
            <a:spLocks/>
          </p:cNvSpPr>
          <p:nvPr/>
        </p:nvSpPr>
        <p:spPr>
          <a:xfrm>
            <a:off x="3090623" y="1671628"/>
            <a:ext cx="29109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Collect Data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9CA8212-DC35-290C-9618-215719AE66ED}"/>
              </a:ext>
            </a:extLst>
          </p:cNvPr>
          <p:cNvSpPr txBox="1">
            <a:spLocks/>
          </p:cNvSpPr>
          <p:nvPr/>
        </p:nvSpPr>
        <p:spPr>
          <a:xfrm>
            <a:off x="6788498" y="1671627"/>
            <a:ext cx="22911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Cleaning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7E5679-49DF-E69E-7F06-4A6907D8F58D}"/>
              </a:ext>
            </a:extLst>
          </p:cNvPr>
          <p:cNvSpPr txBox="1"/>
          <p:nvPr/>
        </p:nvSpPr>
        <p:spPr>
          <a:xfrm>
            <a:off x="10332618" y="1839638"/>
            <a:ext cx="1714741" cy="115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Data Exploring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3AA56-110A-C0A0-B9E3-A1A28B449CE1}"/>
              </a:ext>
            </a:extLst>
          </p:cNvPr>
          <p:cNvSpPr txBox="1"/>
          <p:nvPr/>
        </p:nvSpPr>
        <p:spPr>
          <a:xfrm>
            <a:off x="2006559" y="3635549"/>
            <a:ext cx="3090650" cy="115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Data Exploring &amp; Data Cleaning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58577D-1003-A5E8-E281-24A35A26BF69}"/>
              </a:ext>
            </a:extLst>
          </p:cNvPr>
          <p:cNvSpPr txBox="1"/>
          <p:nvPr/>
        </p:nvSpPr>
        <p:spPr>
          <a:xfrm>
            <a:off x="6041062" y="3635549"/>
            <a:ext cx="3090650" cy="115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Design Dashboard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717284-847A-52D3-3AB8-4EA79262E71E}"/>
              </a:ext>
            </a:extLst>
          </p:cNvPr>
          <p:cNvSpPr txBox="1"/>
          <p:nvPr/>
        </p:nvSpPr>
        <p:spPr>
          <a:xfrm>
            <a:off x="2986269" y="5439033"/>
            <a:ext cx="1921397" cy="115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Team meetings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1A6F43-0C02-CA77-C1D3-3DCC4366255E}"/>
              </a:ext>
            </a:extLst>
          </p:cNvPr>
          <p:cNvSpPr txBox="1"/>
          <p:nvPr/>
        </p:nvSpPr>
        <p:spPr>
          <a:xfrm>
            <a:off x="9774884" y="3650333"/>
            <a:ext cx="2479132" cy="115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Team Connections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3AA2A1-50FD-6D35-A1CB-8F903AF5428C}"/>
              </a:ext>
            </a:extLst>
          </p:cNvPr>
          <p:cNvSpPr txBox="1"/>
          <p:nvPr/>
        </p:nvSpPr>
        <p:spPr>
          <a:xfrm>
            <a:off x="7408826" y="5519140"/>
            <a:ext cx="2479132" cy="115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Project GP</a:t>
            </a:r>
          </a:p>
          <a:p>
            <a:r>
              <a:rPr lang="en-US" sz="320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74628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1DFC-11BA-1618-CF5A-05F5EC43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04" y="-162044"/>
            <a:ext cx="11018134" cy="1551792"/>
          </a:xfrm>
        </p:spPr>
        <p:txBody>
          <a:bodyPr/>
          <a:lstStyle/>
          <a:p>
            <a:r>
              <a:rPr lang="en-US" dirty="0"/>
              <a:t>Teamwork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C18CB9-8FE4-B7EE-57D1-FB3A54FDF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0108"/>
              </p:ext>
            </p:extLst>
          </p:nvPr>
        </p:nvGraphicFramePr>
        <p:xfrm>
          <a:off x="424404" y="1232703"/>
          <a:ext cx="11343192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532">
                  <a:extLst>
                    <a:ext uri="{9D8B030D-6E8A-4147-A177-3AD203B41FA5}">
                      <a16:colId xmlns:a16="http://schemas.microsoft.com/office/drawing/2014/main" val="3401020600"/>
                    </a:ext>
                  </a:extLst>
                </a:gridCol>
                <a:gridCol w="1890532">
                  <a:extLst>
                    <a:ext uri="{9D8B030D-6E8A-4147-A177-3AD203B41FA5}">
                      <a16:colId xmlns:a16="http://schemas.microsoft.com/office/drawing/2014/main" val="1107170938"/>
                    </a:ext>
                  </a:extLst>
                </a:gridCol>
                <a:gridCol w="1890532">
                  <a:extLst>
                    <a:ext uri="{9D8B030D-6E8A-4147-A177-3AD203B41FA5}">
                      <a16:colId xmlns:a16="http://schemas.microsoft.com/office/drawing/2014/main" val="2083770207"/>
                    </a:ext>
                  </a:extLst>
                </a:gridCol>
                <a:gridCol w="1890532">
                  <a:extLst>
                    <a:ext uri="{9D8B030D-6E8A-4147-A177-3AD203B41FA5}">
                      <a16:colId xmlns:a16="http://schemas.microsoft.com/office/drawing/2014/main" val="621037564"/>
                    </a:ext>
                  </a:extLst>
                </a:gridCol>
                <a:gridCol w="1890532">
                  <a:extLst>
                    <a:ext uri="{9D8B030D-6E8A-4147-A177-3AD203B41FA5}">
                      <a16:colId xmlns:a16="http://schemas.microsoft.com/office/drawing/2014/main" val="3753347032"/>
                    </a:ext>
                  </a:extLst>
                </a:gridCol>
                <a:gridCol w="1890532">
                  <a:extLst>
                    <a:ext uri="{9D8B030D-6E8A-4147-A177-3AD203B41FA5}">
                      <a16:colId xmlns:a16="http://schemas.microsoft.com/office/drawing/2014/main" val="15749817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Collecting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Cleaning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Exploring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</a:t>
                      </a:r>
                      <a:r>
                        <a:rPr lang="en-US" sz="1800" b="1" dirty="0"/>
                        <a:t>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Presentation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3029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Mohamed Mohsen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34016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Mohamed </a:t>
                      </a:r>
                      <a:r>
                        <a:rPr lang="en-US" dirty="0" err="1"/>
                        <a:t>fo’ad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🗸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34859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Abdelrahman Mohamed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84914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err="1"/>
                        <a:t>Zyad</a:t>
                      </a:r>
                      <a:r>
                        <a:rPr lang="en-US" dirty="0"/>
                        <a:t> Mohamed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🗸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57908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Ahmed ElSayed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72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405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2A97D-FC2C-3D06-3692-65317B32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099954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holding a sign with a thank you message&#10;&#10;Description automatically generated">
            <a:extLst>
              <a:ext uri="{FF2B5EF4-FFF2-40B4-BE49-F238E27FC236}">
                <a16:creationId xmlns:a16="http://schemas.microsoft.com/office/drawing/2014/main" id="{91E2300B-A2FB-6880-B74D-F512071B6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4" y="266218"/>
            <a:ext cx="11042248" cy="633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5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C91-10E4-4253-43DC-D83A6818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77983F-AAE3-CFE4-2EDF-B0CE3D49B142}"/>
              </a:ext>
            </a:extLst>
          </p:cNvPr>
          <p:cNvSpPr txBox="1">
            <a:spLocks/>
          </p:cNvSpPr>
          <p:nvPr/>
        </p:nvSpPr>
        <p:spPr>
          <a:xfrm>
            <a:off x="1222810" y="1847438"/>
            <a:ext cx="3274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</a:rPr>
              <a:t>01</a:t>
            </a:r>
          </a:p>
          <a:p>
            <a:r>
              <a:rPr lang="en-US" sz="3200" dirty="0"/>
              <a:t>Data Collection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767E54-C0FF-2E61-E809-7CD0B34AA9EC}"/>
              </a:ext>
            </a:extLst>
          </p:cNvPr>
          <p:cNvSpPr txBox="1">
            <a:spLocks/>
          </p:cNvSpPr>
          <p:nvPr/>
        </p:nvSpPr>
        <p:spPr>
          <a:xfrm>
            <a:off x="8792446" y="1690688"/>
            <a:ext cx="34953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</a:rPr>
              <a:t>03</a:t>
            </a:r>
          </a:p>
          <a:p>
            <a:r>
              <a:rPr lang="en-US" sz="3200" dirty="0"/>
              <a:t>Data Cleaning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056907-A9A1-9F7A-9C13-C826503C1A16}"/>
              </a:ext>
            </a:extLst>
          </p:cNvPr>
          <p:cNvSpPr txBox="1">
            <a:spLocks/>
          </p:cNvSpPr>
          <p:nvPr/>
        </p:nvSpPr>
        <p:spPr>
          <a:xfrm>
            <a:off x="1199701" y="3580826"/>
            <a:ext cx="3274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</a:rPr>
              <a:t>04</a:t>
            </a:r>
          </a:p>
          <a:p>
            <a:r>
              <a:rPr lang="en-US" sz="3200" dirty="0"/>
              <a:t>Explore Data </a:t>
            </a:r>
          </a:p>
          <a:p>
            <a:r>
              <a:rPr lang="en-US" sz="3200" dirty="0"/>
              <a:t>with SQL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209C9B-C662-7A5E-6CC6-E10CECF1DBA3}"/>
              </a:ext>
            </a:extLst>
          </p:cNvPr>
          <p:cNvSpPr txBox="1">
            <a:spLocks/>
          </p:cNvSpPr>
          <p:nvPr/>
        </p:nvSpPr>
        <p:spPr>
          <a:xfrm>
            <a:off x="4776041" y="3429000"/>
            <a:ext cx="34953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</a:rPr>
              <a:t>05</a:t>
            </a:r>
          </a:p>
          <a:p>
            <a:r>
              <a:rPr lang="en-US" sz="3200" dirty="0"/>
              <a:t>Data visualization</a:t>
            </a:r>
          </a:p>
        </p:txBody>
      </p:sp>
      <p:pic>
        <p:nvPicPr>
          <p:cNvPr id="8" name="Picture 7" descr="A logo of a global education&#10;&#10;Description automatically generated">
            <a:extLst>
              <a:ext uri="{FF2B5EF4-FFF2-40B4-BE49-F238E27FC236}">
                <a16:creationId xmlns:a16="http://schemas.microsoft.com/office/drawing/2014/main" id="{F910C362-4C0F-2EF2-3774-85249C5C7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366" y="5860026"/>
            <a:ext cx="1258885" cy="87539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5281354-18B8-9FEA-75A8-682B151A3874}"/>
              </a:ext>
            </a:extLst>
          </p:cNvPr>
          <p:cNvSpPr txBox="1">
            <a:spLocks/>
          </p:cNvSpPr>
          <p:nvPr/>
        </p:nvSpPr>
        <p:spPr>
          <a:xfrm>
            <a:off x="4776041" y="1847437"/>
            <a:ext cx="3274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</a:rPr>
              <a:t>02</a:t>
            </a:r>
          </a:p>
          <a:p>
            <a:r>
              <a:rPr lang="en-US" sz="3200" dirty="0"/>
              <a:t>Explore Data</a:t>
            </a:r>
          </a:p>
          <a:p>
            <a:r>
              <a:rPr lang="en-US" sz="3200" dirty="0"/>
              <a:t> with Python</a:t>
            </a:r>
          </a:p>
        </p:txBody>
      </p:sp>
    </p:spTree>
    <p:extLst>
      <p:ext uri="{BB962C8B-B14F-4D97-AF65-F5344CB8AC3E}">
        <p14:creationId xmlns:p14="http://schemas.microsoft.com/office/powerpoint/2010/main" val="419589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0A595-5392-2F58-CB2D-BCD4F614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951" y="590241"/>
            <a:ext cx="1180527" cy="742295"/>
          </a:xfrm>
        </p:spPr>
        <p:txBody>
          <a:bodyPr anchor="b">
            <a:noAutofit/>
          </a:bodyPr>
          <a:lstStyle/>
          <a:p>
            <a:pPr algn="r"/>
            <a:r>
              <a:rPr lang="en-US" sz="6600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478DA-FDA8-B558-D96F-9A4485BE0C19}"/>
              </a:ext>
            </a:extLst>
          </p:cNvPr>
          <p:cNvSpPr txBox="1"/>
          <p:nvPr/>
        </p:nvSpPr>
        <p:spPr>
          <a:xfrm>
            <a:off x="5219215" y="2885140"/>
            <a:ext cx="616482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/>
              <a:t>Data Collection</a:t>
            </a:r>
          </a:p>
        </p:txBody>
      </p:sp>
      <p:pic>
        <p:nvPicPr>
          <p:cNvPr id="6" name="Picture 5" descr="A logo of a global education&#10;&#10;Description automatically generated">
            <a:extLst>
              <a:ext uri="{FF2B5EF4-FFF2-40B4-BE49-F238E27FC236}">
                <a16:creationId xmlns:a16="http://schemas.microsoft.com/office/drawing/2014/main" id="{96F77158-DD2C-97DB-C9D1-6D1A78E8A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366" y="5860026"/>
            <a:ext cx="1258885" cy="87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8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2E7DF5-22AA-D372-9F7C-A3D98E181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" y="223390"/>
            <a:ext cx="12136544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7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of a global education&#10;&#10;Description automatically generated">
            <a:extLst>
              <a:ext uri="{FF2B5EF4-FFF2-40B4-BE49-F238E27FC236}">
                <a16:creationId xmlns:a16="http://schemas.microsoft.com/office/drawing/2014/main" id="{96F77158-DD2C-97DB-C9D1-6D1A78E8A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366" y="5860026"/>
            <a:ext cx="1258885" cy="87539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929C048-47F7-9007-73A0-ADB793FE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951" y="590241"/>
            <a:ext cx="1180527" cy="742295"/>
          </a:xfrm>
        </p:spPr>
        <p:txBody>
          <a:bodyPr anchor="b">
            <a:noAutofit/>
          </a:bodyPr>
          <a:lstStyle/>
          <a:p>
            <a:pPr algn="r"/>
            <a:r>
              <a:rPr lang="en-US" sz="6600" dirty="0">
                <a:solidFill>
                  <a:srgbClr val="FF0000"/>
                </a:solidFill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119EB-6945-E7CC-F79D-875B7E58D7F4}"/>
              </a:ext>
            </a:extLst>
          </p:cNvPr>
          <p:cNvSpPr txBox="1"/>
          <p:nvPr/>
        </p:nvSpPr>
        <p:spPr>
          <a:xfrm>
            <a:off x="5219215" y="2885140"/>
            <a:ext cx="616482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/>
              <a:t>Explore Data</a:t>
            </a:r>
          </a:p>
          <a:p>
            <a:r>
              <a:rPr lang="en-US" sz="6600" b="1" dirty="0"/>
              <a:t> with Python</a:t>
            </a:r>
          </a:p>
        </p:txBody>
      </p:sp>
    </p:spTree>
    <p:extLst>
      <p:ext uri="{BB962C8B-B14F-4D97-AF65-F5344CB8AC3E}">
        <p14:creationId xmlns:p14="http://schemas.microsoft.com/office/powerpoint/2010/main" val="19265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1F700B5-9708-BD56-7396-11D18B3FC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" r="34356"/>
          <a:stretch/>
        </p:blipFill>
        <p:spPr>
          <a:xfrm>
            <a:off x="477010" y="2361235"/>
            <a:ext cx="5298757" cy="3977375"/>
          </a:xfrm>
          <a:prstGeom prst="rect">
            <a:avLst/>
          </a:prstGeom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02CB4450-7A05-7DC5-4B6F-FE818A1DB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" y="480061"/>
            <a:ext cx="5298756" cy="171913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2292453-91E2-0050-5FE8-4AA87BEA1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85" y="480060"/>
            <a:ext cx="5849903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3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of a global education&#10;&#10;Description automatically generated">
            <a:extLst>
              <a:ext uri="{FF2B5EF4-FFF2-40B4-BE49-F238E27FC236}">
                <a16:creationId xmlns:a16="http://schemas.microsoft.com/office/drawing/2014/main" id="{96F77158-DD2C-97DB-C9D1-6D1A78E8A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366" y="5860026"/>
            <a:ext cx="1258885" cy="87539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929C048-47F7-9007-73A0-ADB793FE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951" y="590241"/>
            <a:ext cx="1180527" cy="742295"/>
          </a:xfrm>
        </p:spPr>
        <p:txBody>
          <a:bodyPr anchor="b">
            <a:noAutofit/>
          </a:bodyPr>
          <a:lstStyle/>
          <a:p>
            <a:pPr algn="r"/>
            <a:r>
              <a:rPr lang="en-US" sz="6600" dirty="0">
                <a:solidFill>
                  <a:srgbClr val="FF0000"/>
                </a:solidFill>
              </a:rPr>
              <a:t>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119EB-6945-E7CC-F79D-875B7E58D7F4}"/>
              </a:ext>
            </a:extLst>
          </p:cNvPr>
          <p:cNvSpPr txBox="1"/>
          <p:nvPr/>
        </p:nvSpPr>
        <p:spPr>
          <a:xfrm>
            <a:off x="5219215" y="2885140"/>
            <a:ext cx="616482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/>
              <a:t>Data Cleaning</a:t>
            </a:r>
          </a:p>
          <a:p>
            <a:r>
              <a:rPr lang="en-US" sz="6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654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F982BF-522B-6B91-4ED3-C5F782211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1340"/>
            <a:ext cx="12192000" cy="706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124</Words>
  <Application>Microsoft Office PowerPoint</Application>
  <PresentationFormat>Widescreen</PresentationFormat>
  <Paragraphs>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DEPI Real Estate</vt:lpstr>
      <vt:lpstr>Team Member</vt:lpstr>
      <vt:lpstr>Table of contents</vt:lpstr>
      <vt:lpstr>01</vt:lpstr>
      <vt:lpstr>PowerPoint Presentation</vt:lpstr>
      <vt:lpstr>02</vt:lpstr>
      <vt:lpstr>PowerPoint Presentation</vt:lpstr>
      <vt:lpstr>03</vt:lpstr>
      <vt:lpstr>PowerPoint Presentation</vt:lpstr>
      <vt:lpstr>PowerPoint Presentation</vt:lpstr>
      <vt:lpstr>PowerPoint Presentation</vt:lpstr>
      <vt:lpstr>PowerPoint Presentation</vt:lpstr>
      <vt:lpstr>04</vt:lpstr>
      <vt:lpstr>PowerPoint Presentation</vt:lpstr>
      <vt:lpstr>PowerPoint Presentation</vt:lpstr>
      <vt:lpstr>PowerPoint Presentation</vt:lpstr>
      <vt:lpstr>PowerPoint Presentation</vt:lpstr>
      <vt:lpstr>05</vt:lpstr>
      <vt:lpstr>PowerPoint Presentation</vt:lpstr>
      <vt:lpstr>PowerPoint Presentation</vt:lpstr>
      <vt:lpstr>PowerPoint Presentation</vt:lpstr>
      <vt:lpstr>Tools and Technologies</vt:lpstr>
      <vt:lpstr>Teamwork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20210027</dc:creator>
  <cp:lastModifiedBy>Ahmed 20210027</cp:lastModifiedBy>
  <cp:revision>2</cp:revision>
  <dcterms:created xsi:type="dcterms:W3CDTF">2024-09-27T23:10:07Z</dcterms:created>
  <dcterms:modified xsi:type="dcterms:W3CDTF">2024-10-10T19:00:51Z</dcterms:modified>
</cp:coreProperties>
</file>