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2" r:id="rId9"/>
    <p:sldId id="263" r:id="rId10"/>
    <p:sldId id="264" r:id="rId11"/>
    <p:sldId id="265" r:id="rId12"/>
    <p:sldId id="266" r:id="rId13"/>
    <p:sldId id="267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4" Type="http://schemas.openxmlformats.org/officeDocument/2006/relationships/image" Target="../media/image4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23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4" Type="http://schemas.openxmlformats.org/officeDocument/2006/relationships/image" Target="../media/image4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23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11AA40-7CA4-4324-A430-B2DFDDEB1229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84E9FA6-2E7A-47C3-BF05-011E4ED412DE}">
      <dgm:prSet/>
      <dgm:spPr/>
      <dgm:t>
        <a:bodyPr/>
        <a:lstStyle/>
        <a:p>
          <a:pPr>
            <a:defRPr b="1"/>
          </a:pPr>
          <a:r>
            <a:rPr lang="en-US" dirty="0"/>
            <a:t>For Current Project (AAST Carbon Report):</a:t>
          </a:r>
        </a:p>
      </dgm:t>
    </dgm:pt>
    <dgm:pt modelId="{2103332B-044A-41D7-8269-11469C949608}" type="parTrans" cxnId="{79A091E1-437C-4F92-9804-3A46A53E11D1}">
      <dgm:prSet/>
      <dgm:spPr/>
      <dgm:t>
        <a:bodyPr/>
        <a:lstStyle/>
        <a:p>
          <a:endParaRPr lang="en-US"/>
        </a:p>
      </dgm:t>
    </dgm:pt>
    <dgm:pt modelId="{F903B04B-F1D4-48CC-94AE-50509CCEE9B3}" type="sibTrans" cxnId="{79A091E1-437C-4F92-9804-3A46A53E11D1}">
      <dgm:prSet/>
      <dgm:spPr/>
      <dgm:t>
        <a:bodyPr/>
        <a:lstStyle/>
        <a:p>
          <a:endParaRPr lang="en-US"/>
        </a:p>
      </dgm:t>
    </dgm:pt>
    <dgm:pt modelId="{50B87734-591A-4F2C-82B1-E8C2DF6C9AF0}">
      <dgm:prSet/>
      <dgm:spPr/>
      <dgm:t>
        <a:bodyPr/>
        <a:lstStyle/>
        <a:p>
          <a:r>
            <a:rPr lang="en-US"/>
            <a:t>Establish an IT system to calculate, monitor, and report AAST’s carbon footprint accurately and efficiently.</a:t>
          </a:r>
        </a:p>
      </dgm:t>
    </dgm:pt>
    <dgm:pt modelId="{E7EF9363-62E7-4E26-B2DA-117E327F0EE1}" type="parTrans" cxnId="{3FD543B4-E81E-4877-B76A-0E771D4C2B73}">
      <dgm:prSet/>
      <dgm:spPr/>
      <dgm:t>
        <a:bodyPr/>
        <a:lstStyle/>
        <a:p>
          <a:endParaRPr lang="en-US"/>
        </a:p>
      </dgm:t>
    </dgm:pt>
    <dgm:pt modelId="{5393141B-DCBF-406F-9C32-199E6E6C48B9}" type="sibTrans" cxnId="{3FD543B4-E81E-4877-B76A-0E771D4C2B73}">
      <dgm:prSet/>
      <dgm:spPr/>
      <dgm:t>
        <a:bodyPr/>
        <a:lstStyle/>
        <a:p>
          <a:endParaRPr lang="en-US"/>
        </a:p>
      </dgm:t>
    </dgm:pt>
    <dgm:pt modelId="{78682B71-B67F-43E9-9328-6BA43B3D3497}">
      <dgm:prSet/>
      <dgm:spPr/>
      <dgm:t>
        <a:bodyPr/>
        <a:lstStyle/>
        <a:p>
          <a:pPr>
            <a:defRPr b="1"/>
          </a:pPr>
          <a:r>
            <a:rPr lang="en-US"/>
            <a:t>For Future Goal (VVB):</a:t>
          </a:r>
        </a:p>
      </dgm:t>
    </dgm:pt>
    <dgm:pt modelId="{58429BF5-A746-41CD-BFDF-4CB13ACBCDC0}" type="parTrans" cxnId="{5534FB72-491C-4E20-BFEA-446255FC01CC}">
      <dgm:prSet/>
      <dgm:spPr/>
      <dgm:t>
        <a:bodyPr/>
        <a:lstStyle/>
        <a:p>
          <a:endParaRPr lang="en-US"/>
        </a:p>
      </dgm:t>
    </dgm:pt>
    <dgm:pt modelId="{0C5A4F32-E76D-4F48-8129-153A73E255EA}" type="sibTrans" cxnId="{5534FB72-491C-4E20-BFEA-446255FC01CC}">
      <dgm:prSet/>
      <dgm:spPr/>
      <dgm:t>
        <a:bodyPr/>
        <a:lstStyle/>
        <a:p>
          <a:endParaRPr lang="en-US"/>
        </a:p>
      </dgm:t>
    </dgm:pt>
    <dgm:pt modelId="{6CBD8232-04DF-4FC5-9F66-10917679F446}">
      <dgm:prSet/>
      <dgm:spPr/>
      <dgm:t>
        <a:bodyPr/>
        <a:lstStyle/>
        <a:p>
          <a:r>
            <a:rPr lang="en-US"/>
            <a:t>Position AAST as a trusted VVB capable of verifying and validating external carbon projects using advanced tools such as AI, IoT, and remote imagery.</a:t>
          </a:r>
        </a:p>
      </dgm:t>
    </dgm:pt>
    <dgm:pt modelId="{9A2C7545-8F03-430F-AB45-DC5947DA49F5}" type="parTrans" cxnId="{66D2D0C9-5D12-49AD-A919-F0F0A92D86E0}">
      <dgm:prSet/>
      <dgm:spPr/>
      <dgm:t>
        <a:bodyPr/>
        <a:lstStyle/>
        <a:p>
          <a:endParaRPr lang="en-US"/>
        </a:p>
      </dgm:t>
    </dgm:pt>
    <dgm:pt modelId="{9AB32C4B-2CA6-443F-9CFD-A30636F1BB0E}" type="sibTrans" cxnId="{66D2D0C9-5D12-49AD-A919-F0F0A92D86E0}">
      <dgm:prSet/>
      <dgm:spPr/>
      <dgm:t>
        <a:bodyPr/>
        <a:lstStyle/>
        <a:p>
          <a:endParaRPr lang="en-US"/>
        </a:p>
      </dgm:t>
    </dgm:pt>
    <dgm:pt modelId="{EBC52A0B-E871-47E1-B5CF-FA188300C4C5}" type="pres">
      <dgm:prSet presAssocID="{D711AA40-7CA4-4324-A430-B2DFDDEB1229}" presName="root" presStyleCnt="0">
        <dgm:presLayoutVars>
          <dgm:dir/>
          <dgm:resizeHandles val="exact"/>
        </dgm:presLayoutVars>
      </dgm:prSet>
      <dgm:spPr/>
    </dgm:pt>
    <dgm:pt modelId="{5C5B3679-507C-41BF-817D-1C655E024035}" type="pres">
      <dgm:prSet presAssocID="{684E9FA6-2E7A-47C3-BF05-011E4ED412DE}" presName="compNode" presStyleCnt="0"/>
      <dgm:spPr/>
    </dgm:pt>
    <dgm:pt modelId="{AF958D92-4FCD-49DC-A680-5297712EADF1}" type="pres">
      <dgm:prSet presAssocID="{684E9FA6-2E7A-47C3-BF05-011E4ED412D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dmill"/>
        </a:ext>
      </dgm:extLst>
    </dgm:pt>
    <dgm:pt modelId="{1B933AA7-2C5E-4AED-95B6-4C6E7299FD1A}" type="pres">
      <dgm:prSet presAssocID="{684E9FA6-2E7A-47C3-BF05-011E4ED412DE}" presName="iconSpace" presStyleCnt="0"/>
      <dgm:spPr/>
    </dgm:pt>
    <dgm:pt modelId="{89BF860B-1748-48EF-B31D-E86558DC3865}" type="pres">
      <dgm:prSet presAssocID="{684E9FA6-2E7A-47C3-BF05-011E4ED412DE}" presName="parTx" presStyleLbl="revTx" presStyleIdx="0" presStyleCnt="4">
        <dgm:presLayoutVars>
          <dgm:chMax val="0"/>
          <dgm:chPref val="0"/>
        </dgm:presLayoutVars>
      </dgm:prSet>
      <dgm:spPr/>
    </dgm:pt>
    <dgm:pt modelId="{DB16AE1D-0031-4F3E-BE84-551675BDC555}" type="pres">
      <dgm:prSet presAssocID="{684E9FA6-2E7A-47C3-BF05-011E4ED412DE}" presName="txSpace" presStyleCnt="0"/>
      <dgm:spPr/>
    </dgm:pt>
    <dgm:pt modelId="{B7B9F71E-DEF6-4F94-A22B-7C372934756F}" type="pres">
      <dgm:prSet presAssocID="{684E9FA6-2E7A-47C3-BF05-011E4ED412DE}" presName="desTx" presStyleLbl="revTx" presStyleIdx="1" presStyleCnt="4">
        <dgm:presLayoutVars/>
      </dgm:prSet>
      <dgm:spPr/>
    </dgm:pt>
    <dgm:pt modelId="{8EAD60AE-03AD-4217-A015-1B1F8ABC93A9}" type="pres">
      <dgm:prSet presAssocID="{F903B04B-F1D4-48CC-94AE-50509CCEE9B3}" presName="sibTrans" presStyleCnt="0"/>
      <dgm:spPr/>
    </dgm:pt>
    <dgm:pt modelId="{CCA4DF85-BF27-4EF7-BA83-8CA723FF64AD}" type="pres">
      <dgm:prSet presAssocID="{78682B71-B67F-43E9-9328-6BA43B3D3497}" presName="compNode" presStyleCnt="0"/>
      <dgm:spPr/>
    </dgm:pt>
    <dgm:pt modelId="{A6EB5A75-B68F-49C1-9561-6E1E0A6911A9}" type="pres">
      <dgm:prSet presAssocID="{78682B71-B67F-43E9-9328-6BA43B3D349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89506650-E374-4FED-923F-A4D23B6A7BCD}" type="pres">
      <dgm:prSet presAssocID="{78682B71-B67F-43E9-9328-6BA43B3D3497}" presName="iconSpace" presStyleCnt="0"/>
      <dgm:spPr/>
    </dgm:pt>
    <dgm:pt modelId="{AF292BE0-2B1E-4640-941B-6E3E31667A3B}" type="pres">
      <dgm:prSet presAssocID="{78682B71-B67F-43E9-9328-6BA43B3D3497}" presName="parTx" presStyleLbl="revTx" presStyleIdx="2" presStyleCnt="4">
        <dgm:presLayoutVars>
          <dgm:chMax val="0"/>
          <dgm:chPref val="0"/>
        </dgm:presLayoutVars>
      </dgm:prSet>
      <dgm:spPr/>
    </dgm:pt>
    <dgm:pt modelId="{41495B33-A8B9-4D6E-B8E2-1970C0D7639A}" type="pres">
      <dgm:prSet presAssocID="{78682B71-B67F-43E9-9328-6BA43B3D3497}" presName="txSpace" presStyleCnt="0"/>
      <dgm:spPr/>
    </dgm:pt>
    <dgm:pt modelId="{802FD3AA-DAC4-4FE3-95BE-6854DB255F12}" type="pres">
      <dgm:prSet presAssocID="{78682B71-B67F-43E9-9328-6BA43B3D3497}" presName="desTx" presStyleLbl="revTx" presStyleIdx="3" presStyleCnt="4">
        <dgm:presLayoutVars/>
      </dgm:prSet>
      <dgm:spPr/>
    </dgm:pt>
  </dgm:ptLst>
  <dgm:cxnLst>
    <dgm:cxn modelId="{027DDE2C-7AE8-4C10-8CD1-1FC09AD5CE8F}" type="presOf" srcId="{D711AA40-7CA4-4324-A430-B2DFDDEB1229}" destId="{EBC52A0B-E871-47E1-B5CF-FA188300C4C5}" srcOrd="0" destOrd="0" presId="urn:microsoft.com/office/officeart/2018/2/layout/IconLabelDescriptionList"/>
    <dgm:cxn modelId="{0DA74344-DC18-4B73-AF61-A43DC45560D8}" type="presOf" srcId="{6CBD8232-04DF-4FC5-9F66-10917679F446}" destId="{802FD3AA-DAC4-4FE3-95BE-6854DB255F12}" srcOrd="0" destOrd="0" presId="urn:microsoft.com/office/officeart/2018/2/layout/IconLabelDescriptionList"/>
    <dgm:cxn modelId="{66613F51-D761-4C5F-BA8C-D89D9FC793BB}" type="presOf" srcId="{684E9FA6-2E7A-47C3-BF05-011E4ED412DE}" destId="{89BF860B-1748-48EF-B31D-E86558DC3865}" srcOrd="0" destOrd="0" presId="urn:microsoft.com/office/officeart/2018/2/layout/IconLabelDescriptionList"/>
    <dgm:cxn modelId="{5534FB72-491C-4E20-BFEA-446255FC01CC}" srcId="{D711AA40-7CA4-4324-A430-B2DFDDEB1229}" destId="{78682B71-B67F-43E9-9328-6BA43B3D3497}" srcOrd="1" destOrd="0" parTransId="{58429BF5-A746-41CD-BFDF-4CB13ACBCDC0}" sibTransId="{0C5A4F32-E76D-4F48-8129-153A73E255EA}"/>
    <dgm:cxn modelId="{5ECE237C-BBA3-4486-9883-565FFA2F3FF4}" type="presOf" srcId="{50B87734-591A-4F2C-82B1-E8C2DF6C9AF0}" destId="{B7B9F71E-DEF6-4F94-A22B-7C372934756F}" srcOrd="0" destOrd="0" presId="urn:microsoft.com/office/officeart/2018/2/layout/IconLabelDescriptionList"/>
    <dgm:cxn modelId="{76D29892-5E68-4EEB-A09D-152707210A94}" type="presOf" srcId="{78682B71-B67F-43E9-9328-6BA43B3D3497}" destId="{AF292BE0-2B1E-4640-941B-6E3E31667A3B}" srcOrd="0" destOrd="0" presId="urn:microsoft.com/office/officeart/2018/2/layout/IconLabelDescriptionList"/>
    <dgm:cxn modelId="{3FD543B4-E81E-4877-B76A-0E771D4C2B73}" srcId="{684E9FA6-2E7A-47C3-BF05-011E4ED412DE}" destId="{50B87734-591A-4F2C-82B1-E8C2DF6C9AF0}" srcOrd="0" destOrd="0" parTransId="{E7EF9363-62E7-4E26-B2DA-117E327F0EE1}" sibTransId="{5393141B-DCBF-406F-9C32-199E6E6C48B9}"/>
    <dgm:cxn modelId="{66D2D0C9-5D12-49AD-A919-F0F0A92D86E0}" srcId="{78682B71-B67F-43E9-9328-6BA43B3D3497}" destId="{6CBD8232-04DF-4FC5-9F66-10917679F446}" srcOrd="0" destOrd="0" parTransId="{9A2C7545-8F03-430F-AB45-DC5947DA49F5}" sibTransId="{9AB32C4B-2CA6-443F-9CFD-A30636F1BB0E}"/>
    <dgm:cxn modelId="{79A091E1-437C-4F92-9804-3A46A53E11D1}" srcId="{D711AA40-7CA4-4324-A430-B2DFDDEB1229}" destId="{684E9FA6-2E7A-47C3-BF05-011E4ED412DE}" srcOrd="0" destOrd="0" parTransId="{2103332B-044A-41D7-8269-11469C949608}" sibTransId="{F903B04B-F1D4-48CC-94AE-50509CCEE9B3}"/>
    <dgm:cxn modelId="{E14A5295-4A92-4B01-BE6C-4E9427339ED9}" type="presParOf" srcId="{EBC52A0B-E871-47E1-B5CF-FA188300C4C5}" destId="{5C5B3679-507C-41BF-817D-1C655E024035}" srcOrd="0" destOrd="0" presId="urn:microsoft.com/office/officeart/2018/2/layout/IconLabelDescriptionList"/>
    <dgm:cxn modelId="{E339846C-C520-40D0-9EED-7B5D23D92358}" type="presParOf" srcId="{5C5B3679-507C-41BF-817D-1C655E024035}" destId="{AF958D92-4FCD-49DC-A680-5297712EADF1}" srcOrd="0" destOrd="0" presId="urn:microsoft.com/office/officeart/2018/2/layout/IconLabelDescriptionList"/>
    <dgm:cxn modelId="{0A1FA37D-2B97-418A-96FC-3DBE6AF693E5}" type="presParOf" srcId="{5C5B3679-507C-41BF-817D-1C655E024035}" destId="{1B933AA7-2C5E-4AED-95B6-4C6E7299FD1A}" srcOrd="1" destOrd="0" presId="urn:microsoft.com/office/officeart/2018/2/layout/IconLabelDescriptionList"/>
    <dgm:cxn modelId="{3776B9C8-06F4-4F91-A719-54DC9C2EF479}" type="presParOf" srcId="{5C5B3679-507C-41BF-817D-1C655E024035}" destId="{89BF860B-1748-48EF-B31D-E86558DC3865}" srcOrd="2" destOrd="0" presId="urn:microsoft.com/office/officeart/2018/2/layout/IconLabelDescriptionList"/>
    <dgm:cxn modelId="{46CC3931-6DFC-4477-B18B-0060963C6F72}" type="presParOf" srcId="{5C5B3679-507C-41BF-817D-1C655E024035}" destId="{DB16AE1D-0031-4F3E-BE84-551675BDC555}" srcOrd="3" destOrd="0" presId="urn:microsoft.com/office/officeart/2018/2/layout/IconLabelDescriptionList"/>
    <dgm:cxn modelId="{421B690C-E7C0-43FE-8FF9-354F142C2036}" type="presParOf" srcId="{5C5B3679-507C-41BF-817D-1C655E024035}" destId="{B7B9F71E-DEF6-4F94-A22B-7C372934756F}" srcOrd="4" destOrd="0" presId="urn:microsoft.com/office/officeart/2018/2/layout/IconLabelDescriptionList"/>
    <dgm:cxn modelId="{69891AE5-E281-4258-8FA2-2A1236E95A0A}" type="presParOf" srcId="{EBC52A0B-E871-47E1-B5CF-FA188300C4C5}" destId="{8EAD60AE-03AD-4217-A015-1B1F8ABC93A9}" srcOrd="1" destOrd="0" presId="urn:microsoft.com/office/officeart/2018/2/layout/IconLabelDescriptionList"/>
    <dgm:cxn modelId="{A09B874E-4414-45D1-9D33-6C086481B755}" type="presParOf" srcId="{EBC52A0B-E871-47E1-B5CF-FA188300C4C5}" destId="{CCA4DF85-BF27-4EF7-BA83-8CA723FF64AD}" srcOrd="2" destOrd="0" presId="urn:microsoft.com/office/officeart/2018/2/layout/IconLabelDescriptionList"/>
    <dgm:cxn modelId="{65472E3A-48F0-4A71-B8C1-4DFA75FE5E3E}" type="presParOf" srcId="{CCA4DF85-BF27-4EF7-BA83-8CA723FF64AD}" destId="{A6EB5A75-B68F-49C1-9561-6E1E0A6911A9}" srcOrd="0" destOrd="0" presId="urn:microsoft.com/office/officeart/2018/2/layout/IconLabelDescriptionList"/>
    <dgm:cxn modelId="{E04203E8-07D4-474A-91B5-233288E866F4}" type="presParOf" srcId="{CCA4DF85-BF27-4EF7-BA83-8CA723FF64AD}" destId="{89506650-E374-4FED-923F-A4D23B6A7BCD}" srcOrd="1" destOrd="0" presId="urn:microsoft.com/office/officeart/2018/2/layout/IconLabelDescriptionList"/>
    <dgm:cxn modelId="{B1836496-A2CB-4467-9F93-62B53A0C2554}" type="presParOf" srcId="{CCA4DF85-BF27-4EF7-BA83-8CA723FF64AD}" destId="{AF292BE0-2B1E-4640-941B-6E3E31667A3B}" srcOrd="2" destOrd="0" presId="urn:microsoft.com/office/officeart/2018/2/layout/IconLabelDescriptionList"/>
    <dgm:cxn modelId="{DAABF85C-05F4-4152-B5F0-CFEE6283C56E}" type="presParOf" srcId="{CCA4DF85-BF27-4EF7-BA83-8CA723FF64AD}" destId="{41495B33-A8B9-4D6E-B8E2-1970C0D7639A}" srcOrd="3" destOrd="0" presId="urn:microsoft.com/office/officeart/2018/2/layout/IconLabelDescriptionList"/>
    <dgm:cxn modelId="{B141A409-E259-4282-A52C-9B2D8C161922}" type="presParOf" srcId="{CCA4DF85-BF27-4EF7-BA83-8CA723FF64AD}" destId="{802FD3AA-DAC4-4FE3-95BE-6854DB255F12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7C0CD21C-B45B-4E6D-9E41-6793BAEBA647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EA8CBE0-C668-4A84-98B6-5D9030B29991}">
      <dgm:prSet/>
      <dgm:spPr/>
      <dgm:t>
        <a:bodyPr/>
        <a:lstStyle/>
        <a:p>
          <a:pPr>
            <a:defRPr b="1"/>
          </a:pPr>
          <a:r>
            <a:rPr lang="en-US"/>
            <a:t>AI Models for Verification:</a:t>
          </a:r>
        </a:p>
      </dgm:t>
    </dgm:pt>
    <dgm:pt modelId="{15CAFFD1-BBD3-42EF-A8FD-7C5517ACE716}" type="parTrans" cxnId="{7D8AF300-17A1-40D8-9DB7-84061405249E}">
      <dgm:prSet/>
      <dgm:spPr/>
      <dgm:t>
        <a:bodyPr/>
        <a:lstStyle/>
        <a:p>
          <a:endParaRPr lang="en-US"/>
        </a:p>
      </dgm:t>
    </dgm:pt>
    <dgm:pt modelId="{D5907173-A657-43C0-BDDF-4DBDCEE82A71}" type="sibTrans" cxnId="{7D8AF300-17A1-40D8-9DB7-84061405249E}">
      <dgm:prSet/>
      <dgm:spPr/>
      <dgm:t>
        <a:bodyPr/>
        <a:lstStyle/>
        <a:p>
          <a:endParaRPr lang="en-US"/>
        </a:p>
      </dgm:t>
    </dgm:pt>
    <dgm:pt modelId="{F7848428-AFA2-45D5-BE9F-EA8B38A910B4}">
      <dgm:prSet/>
      <dgm:spPr/>
      <dgm:t>
        <a:bodyPr/>
        <a:lstStyle/>
        <a:p>
          <a:r>
            <a:rPr lang="en-US"/>
            <a:t>Detect anomalies in external project data.</a:t>
          </a:r>
        </a:p>
      </dgm:t>
    </dgm:pt>
    <dgm:pt modelId="{8342082D-A878-4A4D-825C-8CB33F87FC77}" type="parTrans" cxnId="{5C6D7E18-F2B8-41FA-B847-B76375E5E8B1}">
      <dgm:prSet/>
      <dgm:spPr/>
      <dgm:t>
        <a:bodyPr/>
        <a:lstStyle/>
        <a:p>
          <a:endParaRPr lang="en-US"/>
        </a:p>
      </dgm:t>
    </dgm:pt>
    <dgm:pt modelId="{881A360B-B033-4197-8843-205B2B1E3D43}" type="sibTrans" cxnId="{5C6D7E18-F2B8-41FA-B847-B76375E5E8B1}">
      <dgm:prSet/>
      <dgm:spPr/>
      <dgm:t>
        <a:bodyPr/>
        <a:lstStyle/>
        <a:p>
          <a:endParaRPr lang="en-US"/>
        </a:p>
      </dgm:t>
    </dgm:pt>
    <dgm:pt modelId="{6B89A634-6408-48E5-B444-703F0783A118}">
      <dgm:prSet/>
      <dgm:spPr/>
      <dgm:t>
        <a:bodyPr/>
        <a:lstStyle/>
        <a:p>
          <a:r>
            <a:rPr lang="en-US"/>
            <a:t>Extract key data from documents using NLP.</a:t>
          </a:r>
        </a:p>
      </dgm:t>
    </dgm:pt>
    <dgm:pt modelId="{D9F87669-D043-4C9D-A354-978299323DA3}" type="parTrans" cxnId="{8F943B27-C527-4F91-921E-B2CBB133C3FC}">
      <dgm:prSet/>
      <dgm:spPr/>
      <dgm:t>
        <a:bodyPr/>
        <a:lstStyle/>
        <a:p>
          <a:endParaRPr lang="en-US"/>
        </a:p>
      </dgm:t>
    </dgm:pt>
    <dgm:pt modelId="{B17191AF-C984-41A1-A37B-34A090F0AEE8}" type="sibTrans" cxnId="{8F943B27-C527-4F91-921E-B2CBB133C3FC}">
      <dgm:prSet/>
      <dgm:spPr/>
      <dgm:t>
        <a:bodyPr/>
        <a:lstStyle/>
        <a:p>
          <a:endParaRPr lang="en-US"/>
        </a:p>
      </dgm:t>
    </dgm:pt>
    <dgm:pt modelId="{C71E1212-7F3F-4678-9227-1065A47C68D3}">
      <dgm:prSet/>
      <dgm:spPr/>
      <dgm:t>
        <a:bodyPr/>
        <a:lstStyle/>
        <a:p>
          <a:pPr>
            <a:defRPr b="1"/>
          </a:pPr>
          <a:r>
            <a:rPr lang="en-US"/>
            <a:t>IoT for Remote Monitoring:</a:t>
          </a:r>
        </a:p>
      </dgm:t>
    </dgm:pt>
    <dgm:pt modelId="{1C5EECBC-150F-42A7-A657-1BE1C7AFD64D}" type="parTrans" cxnId="{F51C2728-CEFA-4E75-8D86-315E53B8AC9C}">
      <dgm:prSet/>
      <dgm:spPr/>
      <dgm:t>
        <a:bodyPr/>
        <a:lstStyle/>
        <a:p>
          <a:endParaRPr lang="en-US"/>
        </a:p>
      </dgm:t>
    </dgm:pt>
    <dgm:pt modelId="{0786F6A8-750C-4B4A-AF84-21F67B9FFDF3}" type="sibTrans" cxnId="{F51C2728-CEFA-4E75-8D86-315E53B8AC9C}">
      <dgm:prSet/>
      <dgm:spPr/>
      <dgm:t>
        <a:bodyPr/>
        <a:lstStyle/>
        <a:p>
          <a:endParaRPr lang="en-US"/>
        </a:p>
      </dgm:t>
    </dgm:pt>
    <dgm:pt modelId="{91B188B2-F6EC-4C6F-BB7F-C83E07179FB5}">
      <dgm:prSet/>
      <dgm:spPr/>
      <dgm:t>
        <a:bodyPr/>
        <a:lstStyle/>
        <a:p>
          <a:r>
            <a:rPr lang="en-US"/>
            <a:t>Collect real-time emissions data for external projects.</a:t>
          </a:r>
        </a:p>
      </dgm:t>
    </dgm:pt>
    <dgm:pt modelId="{2A77A3A7-2BF4-4C95-AFA7-C4A5E7271F58}" type="parTrans" cxnId="{AAE35A59-B1EF-4F5E-AE72-78BA09DA340D}">
      <dgm:prSet/>
      <dgm:spPr/>
      <dgm:t>
        <a:bodyPr/>
        <a:lstStyle/>
        <a:p>
          <a:endParaRPr lang="en-US"/>
        </a:p>
      </dgm:t>
    </dgm:pt>
    <dgm:pt modelId="{25D89DB8-589B-43BC-8BEC-D888419593F1}" type="sibTrans" cxnId="{AAE35A59-B1EF-4F5E-AE72-78BA09DA340D}">
      <dgm:prSet/>
      <dgm:spPr/>
      <dgm:t>
        <a:bodyPr/>
        <a:lstStyle/>
        <a:p>
          <a:endParaRPr lang="en-US"/>
        </a:p>
      </dgm:t>
    </dgm:pt>
    <dgm:pt modelId="{18BE8FC6-6983-43F7-BBB6-EC895E9D57A8}">
      <dgm:prSet/>
      <dgm:spPr/>
      <dgm:t>
        <a:bodyPr/>
        <a:lstStyle/>
        <a:p>
          <a:r>
            <a:rPr lang="en-US"/>
            <a:t>Automate validation workflows for IoT data.</a:t>
          </a:r>
        </a:p>
      </dgm:t>
    </dgm:pt>
    <dgm:pt modelId="{8CBFFBCE-409F-4AF2-A702-55EB00493EF9}" type="parTrans" cxnId="{26DE6D82-40A4-4D02-9C87-0666CEA4BF13}">
      <dgm:prSet/>
      <dgm:spPr/>
      <dgm:t>
        <a:bodyPr/>
        <a:lstStyle/>
        <a:p>
          <a:endParaRPr lang="en-US"/>
        </a:p>
      </dgm:t>
    </dgm:pt>
    <dgm:pt modelId="{8401784E-36D0-43E4-8FB1-58F171D13CE2}" type="sibTrans" cxnId="{26DE6D82-40A4-4D02-9C87-0666CEA4BF13}">
      <dgm:prSet/>
      <dgm:spPr/>
      <dgm:t>
        <a:bodyPr/>
        <a:lstStyle/>
        <a:p>
          <a:endParaRPr lang="en-US"/>
        </a:p>
      </dgm:t>
    </dgm:pt>
    <dgm:pt modelId="{DABBC6C2-0038-44A9-B0D7-D315D599CBF4}">
      <dgm:prSet/>
      <dgm:spPr/>
      <dgm:t>
        <a:bodyPr/>
        <a:lstStyle/>
        <a:p>
          <a:pPr>
            <a:defRPr b="1"/>
          </a:pPr>
          <a:r>
            <a:rPr lang="en-US"/>
            <a:t>Enhanced Dashboards:</a:t>
          </a:r>
        </a:p>
      </dgm:t>
    </dgm:pt>
    <dgm:pt modelId="{0D766A10-F179-4B1F-B7EF-6D38C6631FFA}" type="parTrans" cxnId="{C2D702EB-7169-4024-9D8B-838B69B63C9A}">
      <dgm:prSet/>
      <dgm:spPr/>
      <dgm:t>
        <a:bodyPr/>
        <a:lstStyle/>
        <a:p>
          <a:endParaRPr lang="en-US"/>
        </a:p>
      </dgm:t>
    </dgm:pt>
    <dgm:pt modelId="{7CB94652-685A-4A06-8603-79ADA35BE9B8}" type="sibTrans" cxnId="{C2D702EB-7169-4024-9D8B-838B69B63C9A}">
      <dgm:prSet/>
      <dgm:spPr/>
      <dgm:t>
        <a:bodyPr/>
        <a:lstStyle/>
        <a:p>
          <a:endParaRPr lang="en-US"/>
        </a:p>
      </dgm:t>
    </dgm:pt>
    <dgm:pt modelId="{8B883EF8-6F3F-4087-BAA9-1306218D8DA6}">
      <dgm:prSet/>
      <dgm:spPr/>
      <dgm:t>
        <a:bodyPr/>
        <a:lstStyle/>
        <a:p>
          <a:r>
            <a:rPr lang="en-US"/>
            <a:t>Provide real-time compliance feedback.</a:t>
          </a:r>
        </a:p>
      </dgm:t>
    </dgm:pt>
    <dgm:pt modelId="{ECF6BD6F-B7D5-42E7-8B54-6B5E3E7D26C9}" type="parTrans" cxnId="{B38C2A7A-ABA3-4DD5-80C7-04F80D582555}">
      <dgm:prSet/>
      <dgm:spPr/>
      <dgm:t>
        <a:bodyPr/>
        <a:lstStyle/>
        <a:p>
          <a:endParaRPr lang="en-US"/>
        </a:p>
      </dgm:t>
    </dgm:pt>
    <dgm:pt modelId="{2BA84D98-92E7-425A-BB60-7E754C4194E1}" type="sibTrans" cxnId="{B38C2A7A-ABA3-4DD5-80C7-04F80D582555}">
      <dgm:prSet/>
      <dgm:spPr/>
      <dgm:t>
        <a:bodyPr/>
        <a:lstStyle/>
        <a:p>
          <a:endParaRPr lang="en-US"/>
        </a:p>
      </dgm:t>
    </dgm:pt>
    <dgm:pt modelId="{D5AF8B7E-5019-4184-B0C5-2B081AE06C7A}">
      <dgm:prSet/>
      <dgm:spPr/>
      <dgm:t>
        <a:bodyPr/>
        <a:lstStyle/>
        <a:p>
          <a:r>
            <a:rPr lang="en-US"/>
            <a:t>Include predictive insights for project developers.</a:t>
          </a:r>
        </a:p>
      </dgm:t>
    </dgm:pt>
    <dgm:pt modelId="{7B407B00-165E-4D7B-B786-A8F64CD957D4}" type="parTrans" cxnId="{A593C849-C79B-4F02-A150-396CDAC76563}">
      <dgm:prSet/>
      <dgm:spPr/>
      <dgm:t>
        <a:bodyPr/>
        <a:lstStyle/>
        <a:p>
          <a:endParaRPr lang="en-US"/>
        </a:p>
      </dgm:t>
    </dgm:pt>
    <dgm:pt modelId="{AB6E48F2-00A9-44CF-BC76-7A002FA2A036}" type="sibTrans" cxnId="{A593C849-C79B-4F02-A150-396CDAC76563}">
      <dgm:prSet/>
      <dgm:spPr/>
      <dgm:t>
        <a:bodyPr/>
        <a:lstStyle/>
        <a:p>
          <a:endParaRPr lang="en-US"/>
        </a:p>
      </dgm:t>
    </dgm:pt>
    <dgm:pt modelId="{2734C45E-E10D-44C0-B0D1-403318192B85}" type="pres">
      <dgm:prSet presAssocID="{7C0CD21C-B45B-4E6D-9E41-6793BAEBA647}" presName="root" presStyleCnt="0">
        <dgm:presLayoutVars>
          <dgm:dir/>
          <dgm:resizeHandles val="exact"/>
        </dgm:presLayoutVars>
      </dgm:prSet>
      <dgm:spPr/>
    </dgm:pt>
    <dgm:pt modelId="{B5EC2599-AC97-4B3F-B010-E2B41C1E2A3D}" type="pres">
      <dgm:prSet presAssocID="{3EA8CBE0-C668-4A84-98B6-5D9030B29991}" presName="compNode" presStyleCnt="0"/>
      <dgm:spPr/>
    </dgm:pt>
    <dgm:pt modelId="{2905CD71-866E-4D20-8308-04971304ADB0}" type="pres">
      <dgm:prSet presAssocID="{3EA8CBE0-C668-4A84-98B6-5D9030B2999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5CB08922-F2CF-4D0A-AC68-AF457B40F7D8}" type="pres">
      <dgm:prSet presAssocID="{3EA8CBE0-C668-4A84-98B6-5D9030B29991}" presName="iconSpace" presStyleCnt="0"/>
      <dgm:spPr/>
    </dgm:pt>
    <dgm:pt modelId="{9E5B46AA-9F80-4CAA-9584-1A5DB8BEEE52}" type="pres">
      <dgm:prSet presAssocID="{3EA8CBE0-C668-4A84-98B6-5D9030B29991}" presName="parTx" presStyleLbl="revTx" presStyleIdx="0" presStyleCnt="6">
        <dgm:presLayoutVars>
          <dgm:chMax val="0"/>
          <dgm:chPref val="0"/>
        </dgm:presLayoutVars>
      </dgm:prSet>
      <dgm:spPr/>
    </dgm:pt>
    <dgm:pt modelId="{07B752E1-B823-4FDB-9DBE-34A7183061C2}" type="pres">
      <dgm:prSet presAssocID="{3EA8CBE0-C668-4A84-98B6-5D9030B29991}" presName="txSpace" presStyleCnt="0"/>
      <dgm:spPr/>
    </dgm:pt>
    <dgm:pt modelId="{AEBA8738-DAB4-4AA0-B544-FF52F55C56B9}" type="pres">
      <dgm:prSet presAssocID="{3EA8CBE0-C668-4A84-98B6-5D9030B29991}" presName="desTx" presStyleLbl="revTx" presStyleIdx="1" presStyleCnt="6">
        <dgm:presLayoutVars/>
      </dgm:prSet>
      <dgm:spPr/>
    </dgm:pt>
    <dgm:pt modelId="{88526CB4-BAFD-4B70-BD7F-39F04A315B83}" type="pres">
      <dgm:prSet presAssocID="{D5907173-A657-43C0-BDDF-4DBDCEE82A71}" presName="sibTrans" presStyleCnt="0"/>
      <dgm:spPr/>
    </dgm:pt>
    <dgm:pt modelId="{07CBEE29-114E-4490-9817-CDBA756EB063}" type="pres">
      <dgm:prSet presAssocID="{C71E1212-7F3F-4678-9227-1065A47C68D3}" presName="compNode" presStyleCnt="0"/>
      <dgm:spPr/>
    </dgm:pt>
    <dgm:pt modelId="{CE60F755-0DB6-4C74-ACC4-F64D3320B9C0}" type="pres">
      <dgm:prSet presAssocID="{C71E1212-7F3F-4678-9227-1065A47C68D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763C4A25-E33F-4EF6-BAA8-8BF80BED2513}" type="pres">
      <dgm:prSet presAssocID="{C71E1212-7F3F-4678-9227-1065A47C68D3}" presName="iconSpace" presStyleCnt="0"/>
      <dgm:spPr/>
    </dgm:pt>
    <dgm:pt modelId="{DF90E791-7BAE-4560-ABE0-F8D4C23E17C6}" type="pres">
      <dgm:prSet presAssocID="{C71E1212-7F3F-4678-9227-1065A47C68D3}" presName="parTx" presStyleLbl="revTx" presStyleIdx="2" presStyleCnt="6">
        <dgm:presLayoutVars>
          <dgm:chMax val="0"/>
          <dgm:chPref val="0"/>
        </dgm:presLayoutVars>
      </dgm:prSet>
      <dgm:spPr/>
    </dgm:pt>
    <dgm:pt modelId="{CFBDF83F-5213-4787-BEC0-B2A8165D4076}" type="pres">
      <dgm:prSet presAssocID="{C71E1212-7F3F-4678-9227-1065A47C68D3}" presName="txSpace" presStyleCnt="0"/>
      <dgm:spPr/>
    </dgm:pt>
    <dgm:pt modelId="{B094479C-CB89-4EC7-AD16-684AF0B66144}" type="pres">
      <dgm:prSet presAssocID="{C71E1212-7F3F-4678-9227-1065A47C68D3}" presName="desTx" presStyleLbl="revTx" presStyleIdx="3" presStyleCnt="6">
        <dgm:presLayoutVars/>
      </dgm:prSet>
      <dgm:spPr/>
    </dgm:pt>
    <dgm:pt modelId="{193CE5F8-EF9D-496C-AC27-02CA8CFC2704}" type="pres">
      <dgm:prSet presAssocID="{0786F6A8-750C-4B4A-AF84-21F67B9FFDF3}" presName="sibTrans" presStyleCnt="0"/>
      <dgm:spPr/>
    </dgm:pt>
    <dgm:pt modelId="{BE050BDF-AAAE-416A-85D5-62950CD7811F}" type="pres">
      <dgm:prSet presAssocID="{DABBC6C2-0038-44A9-B0D7-D315D599CBF4}" presName="compNode" presStyleCnt="0"/>
      <dgm:spPr/>
    </dgm:pt>
    <dgm:pt modelId="{1A08956B-0626-47EF-AD36-A82A4B3516F6}" type="pres">
      <dgm:prSet presAssocID="{DABBC6C2-0038-44A9-B0D7-D315D599CBF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32277443-8717-4EA9-BE03-FE6B38222CE8}" type="pres">
      <dgm:prSet presAssocID="{DABBC6C2-0038-44A9-B0D7-D315D599CBF4}" presName="iconSpace" presStyleCnt="0"/>
      <dgm:spPr/>
    </dgm:pt>
    <dgm:pt modelId="{8A989CC4-D58B-4BCE-993C-DE4275600E7F}" type="pres">
      <dgm:prSet presAssocID="{DABBC6C2-0038-44A9-B0D7-D315D599CBF4}" presName="parTx" presStyleLbl="revTx" presStyleIdx="4" presStyleCnt="6">
        <dgm:presLayoutVars>
          <dgm:chMax val="0"/>
          <dgm:chPref val="0"/>
        </dgm:presLayoutVars>
      </dgm:prSet>
      <dgm:spPr/>
    </dgm:pt>
    <dgm:pt modelId="{EDC4CC45-C411-4364-BD05-068B39176010}" type="pres">
      <dgm:prSet presAssocID="{DABBC6C2-0038-44A9-B0D7-D315D599CBF4}" presName="txSpace" presStyleCnt="0"/>
      <dgm:spPr/>
    </dgm:pt>
    <dgm:pt modelId="{CE3553C2-F410-4372-B575-42C641AEB722}" type="pres">
      <dgm:prSet presAssocID="{DABBC6C2-0038-44A9-B0D7-D315D599CBF4}" presName="desTx" presStyleLbl="revTx" presStyleIdx="5" presStyleCnt="6">
        <dgm:presLayoutVars/>
      </dgm:prSet>
      <dgm:spPr/>
    </dgm:pt>
  </dgm:ptLst>
  <dgm:cxnLst>
    <dgm:cxn modelId="{7D8AF300-17A1-40D8-9DB7-84061405249E}" srcId="{7C0CD21C-B45B-4E6D-9E41-6793BAEBA647}" destId="{3EA8CBE0-C668-4A84-98B6-5D9030B29991}" srcOrd="0" destOrd="0" parTransId="{15CAFFD1-BBD3-42EF-A8FD-7C5517ACE716}" sibTransId="{D5907173-A657-43C0-BDDF-4DBDCEE82A71}"/>
    <dgm:cxn modelId="{24E6E605-0710-4933-9659-8033FDABAC4C}" type="presOf" srcId="{3EA8CBE0-C668-4A84-98B6-5D9030B29991}" destId="{9E5B46AA-9F80-4CAA-9584-1A5DB8BEEE52}" srcOrd="0" destOrd="0" presId="urn:microsoft.com/office/officeart/2018/2/layout/IconLabelDescriptionList"/>
    <dgm:cxn modelId="{5C6D7E18-F2B8-41FA-B847-B76375E5E8B1}" srcId="{3EA8CBE0-C668-4A84-98B6-5D9030B29991}" destId="{F7848428-AFA2-45D5-BE9F-EA8B38A910B4}" srcOrd="0" destOrd="0" parTransId="{8342082D-A878-4A4D-825C-8CB33F87FC77}" sibTransId="{881A360B-B033-4197-8843-205B2B1E3D43}"/>
    <dgm:cxn modelId="{F2507725-9A8A-4299-80F5-5CE7C66E2251}" type="presOf" srcId="{7C0CD21C-B45B-4E6D-9E41-6793BAEBA647}" destId="{2734C45E-E10D-44C0-B0D1-403318192B85}" srcOrd="0" destOrd="0" presId="urn:microsoft.com/office/officeart/2018/2/layout/IconLabelDescriptionList"/>
    <dgm:cxn modelId="{8F943B27-C527-4F91-921E-B2CBB133C3FC}" srcId="{3EA8CBE0-C668-4A84-98B6-5D9030B29991}" destId="{6B89A634-6408-48E5-B444-703F0783A118}" srcOrd="1" destOrd="0" parTransId="{D9F87669-D043-4C9D-A354-978299323DA3}" sibTransId="{B17191AF-C984-41A1-A37B-34A090F0AEE8}"/>
    <dgm:cxn modelId="{F51C2728-CEFA-4E75-8D86-315E53B8AC9C}" srcId="{7C0CD21C-B45B-4E6D-9E41-6793BAEBA647}" destId="{C71E1212-7F3F-4678-9227-1065A47C68D3}" srcOrd="1" destOrd="0" parTransId="{1C5EECBC-150F-42A7-A657-1BE1C7AFD64D}" sibTransId="{0786F6A8-750C-4B4A-AF84-21F67B9FFDF3}"/>
    <dgm:cxn modelId="{A593C849-C79B-4F02-A150-396CDAC76563}" srcId="{DABBC6C2-0038-44A9-B0D7-D315D599CBF4}" destId="{D5AF8B7E-5019-4184-B0C5-2B081AE06C7A}" srcOrd="1" destOrd="0" parTransId="{7B407B00-165E-4D7B-B786-A8F64CD957D4}" sibTransId="{AB6E48F2-00A9-44CF-BC76-7A002FA2A036}"/>
    <dgm:cxn modelId="{CDA7534D-DB8B-44CB-830B-F61E576C3CB9}" type="presOf" srcId="{18BE8FC6-6983-43F7-BBB6-EC895E9D57A8}" destId="{B094479C-CB89-4EC7-AD16-684AF0B66144}" srcOrd="0" destOrd="1" presId="urn:microsoft.com/office/officeart/2018/2/layout/IconLabelDescriptionList"/>
    <dgm:cxn modelId="{9886BA71-88CF-4449-A0D9-1D766C221BB0}" type="presOf" srcId="{F7848428-AFA2-45D5-BE9F-EA8B38A910B4}" destId="{AEBA8738-DAB4-4AA0-B544-FF52F55C56B9}" srcOrd="0" destOrd="0" presId="urn:microsoft.com/office/officeart/2018/2/layout/IconLabelDescriptionList"/>
    <dgm:cxn modelId="{72E35B52-ED24-49A3-A284-84A1A3B076A2}" type="presOf" srcId="{C71E1212-7F3F-4678-9227-1065A47C68D3}" destId="{DF90E791-7BAE-4560-ABE0-F8D4C23E17C6}" srcOrd="0" destOrd="0" presId="urn:microsoft.com/office/officeart/2018/2/layout/IconLabelDescriptionList"/>
    <dgm:cxn modelId="{5DB80376-B825-44AE-9F8C-A28B6334E78C}" type="presOf" srcId="{8B883EF8-6F3F-4087-BAA9-1306218D8DA6}" destId="{CE3553C2-F410-4372-B575-42C641AEB722}" srcOrd="0" destOrd="0" presId="urn:microsoft.com/office/officeart/2018/2/layout/IconLabelDescriptionList"/>
    <dgm:cxn modelId="{AAE35A59-B1EF-4F5E-AE72-78BA09DA340D}" srcId="{C71E1212-7F3F-4678-9227-1065A47C68D3}" destId="{91B188B2-F6EC-4C6F-BB7F-C83E07179FB5}" srcOrd="0" destOrd="0" parTransId="{2A77A3A7-2BF4-4C95-AFA7-C4A5E7271F58}" sibTransId="{25D89DB8-589B-43BC-8BEC-D888419593F1}"/>
    <dgm:cxn modelId="{B38C2A7A-ABA3-4DD5-80C7-04F80D582555}" srcId="{DABBC6C2-0038-44A9-B0D7-D315D599CBF4}" destId="{8B883EF8-6F3F-4087-BAA9-1306218D8DA6}" srcOrd="0" destOrd="0" parTransId="{ECF6BD6F-B7D5-42E7-8B54-6B5E3E7D26C9}" sibTransId="{2BA84D98-92E7-425A-BB60-7E754C4194E1}"/>
    <dgm:cxn modelId="{E9D2897F-2EE7-40FE-9E8F-1E0E7BC44B07}" type="presOf" srcId="{6B89A634-6408-48E5-B444-703F0783A118}" destId="{AEBA8738-DAB4-4AA0-B544-FF52F55C56B9}" srcOrd="0" destOrd="1" presId="urn:microsoft.com/office/officeart/2018/2/layout/IconLabelDescriptionList"/>
    <dgm:cxn modelId="{26DE6D82-40A4-4D02-9C87-0666CEA4BF13}" srcId="{C71E1212-7F3F-4678-9227-1065A47C68D3}" destId="{18BE8FC6-6983-43F7-BBB6-EC895E9D57A8}" srcOrd="1" destOrd="0" parTransId="{8CBFFBCE-409F-4AF2-A702-55EB00493EF9}" sibTransId="{8401784E-36D0-43E4-8FB1-58F171D13CE2}"/>
    <dgm:cxn modelId="{A8C0AC8B-9E23-4749-BC32-EE77F0608516}" type="presOf" srcId="{DABBC6C2-0038-44A9-B0D7-D315D599CBF4}" destId="{8A989CC4-D58B-4BCE-993C-DE4275600E7F}" srcOrd="0" destOrd="0" presId="urn:microsoft.com/office/officeart/2018/2/layout/IconLabelDescriptionList"/>
    <dgm:cxn modelId="{1E6037A2-277C-4F02-B36B-0E923F2A3179}" type="presOf" srcId="{91B188B2-F6EC-4C6F-BB7F-C83E07179FB5}" destId="{B094479C-CB89-4EC7-AD16-684AF0B66144}" srcOrd="0" destOrd="0" presId="urn:microsoft.com/office/officeart/2018/2/layout/IconLabelDescriptionList"/>
    <dgm:cxn modelId="{C2D702EB-7169-4024-9D8B-838B69B63C9A}" srcId="{7C0CD21C-B45B-4E6D-9E41-6793BAEBA647}" destId="{DABBC6C2-0038-44A9-B0D7-D315D599CBF4}" srcOrd="2" destOrd="0" parTransId="{0D766A10-F179-4B1F-B7EF-6D38C6631FFA}" sibTransId="{7CB94652-685A-4A06-8603-79ADA35BE9B8}"/>
    <dgm:cxn modelId="{72ACCDF2-7D9E-4FD0-AF7B-F9AA0F94E467}" type="presOf" srcId="{D5AF8B7E-5019-4184-B0C5-2B081AE06C7A}" destId="{CE3553C2-F410-4372-B575-42C641AEB722}" srcOrd="0" destOrd="1" presId="urn:microsoft.com/office/officeart/2018/2/layout/IconLabelDescriptionList"/>
    <dgm:cxn modelId="{6F7524C8-1347-4FD4-B25F-29834553FF6D}" type="presParOf" srcId="{2734C45E-E10D-44C0-B0D1-403318192B85}" destId="{B5EC2599-AC97-4B3F-B010-E2B41C1E2A3D}" srcOrd="0" destOrd="0" presId="urn:microsoft.com/office/officeart/2018/2/layout/IconLabelDescriptionList"/>
    <dgm:cxn modelId="{A0E661E4-C8CE-40EF-857D-073130C9A2F3}" type="presParOf" srcId="{B5EC2599-AC97-4B3F-B010-E2B41C1E2A3D}" destId="{2905CD71-866E-4D20-8308-04971304ADB0}" srcOrd="0" destOrd="0" presId="urn:microsoft.com/office/officeart/2018/2/layout/IconLabelDescriptionList"/>
    <dgm:cxn modelId="{600DB539-6850-47D0-AB2F-6F4C103FA13D}" type="presParOf" srcId="{B5EC2599-AC97-4B3F-B010-E2B41C1E2A3D}" destId="{5CB08922-F2CF-4D0A-AC68-AF457B40F7D8}" srcOrd="1" destOrd="0" presId="urn:microsoft.com/office/officeart/2018/2/layout/IconLabelDescriptionList"/>
    <dgm:cxn modelId="{022B9052-F816-4BDC-9B94-1D86D778B43F}" type="presParOf" srcId="{B5EC2599-AC97-4B3F-B010-E2B41C1E2A3D}" destId="{9E5B46AA-9F80-4CAA-9584-1A5DB8BEEE52}" srcOrd="2" destOrd="0" presId="urn:microsoft.com/office/officeart/2018/2/layout/IconLabelDescriptionList"/>
    <dgm:cxn modelId="{AA24EA9F-C849-4C9E-8657-D13FF13DA135}" type="presParOf" srcId="{B5EC2599-AC97-4B3F-B010-E2B41C1E2A3D}" destId="{07B752E1-B823-4FDB-9DBE-34A7183061C2}" srcOrd="3" destOrd="0" presId="urn:microsoft.com/office/officeart/2018/2/layout/IconLabelDescriptionList"/>
    <dgm:cxn modelId="{2A11F593-946C-4A35-ACCF-BD613921DB46}" type="presParOf" srcId="{B5EC2599-AC97-4B3F-B010-E2B41C1E2A3D}" destId="{AEBA8738-DAB4-4AA0-B544-FF52F55C56B9}" srcOrd="4" destOrd="0" presId="urn:microsoft.com/office/officeart/2018/2/layout/IconLabelDescriptionList"/>
    <dgm:cxn modelId="{4A2DE39E-6B0D-4F61-8942-1903D290D2FA}" type="presParOf" srcId="{2734C45E-E10D-44C0-B0D1-403318192B85}" destId="{88526CB4-BAFD-4B70-BD7F-39F04A315B83}" srcOrd="1" destOrd="0" presId="urn:microsoft.com/office/officeart/2018/2/layout/IconLabelDescriptionList"/>
    <dgm:cxn modelId="{54737D33-DDE6-46A0-850E-0CCFFA505638}" type="presParOf" srcId="{2734C45E-E10D-44C0-B0D1-403318192B85}" destId="{07CBEE29-114E-4490-9817-CDBA756EB063}" srcOrd="2" destOrd="0" presId="urn:microsoft.com/office/officeart/2018/2/layout/IconLabelDescriptionList"/>
    <dgm:cxn modelId="{B23D463F-FDAE-4508-8E43-428DE05318A5}" type="presParOf" srcId="{07CBEE29-114E-4490-9817-CDBA756EB063}" destId="{CE60F755-0DB6-4C74-ACC4-F64D3320B9C0}" srcOrd="0" destOrd="0" presId="urn:microsoft.com/office/officeart/2018/2/layout/IconLabelDescriptionList"/>
    <dgm:cxn modelId="{88BBED87-0BB7-40B4-BB6E-C8B3C71F21E7}" type="presParOf" srcId="{07CBEE29-114E-4490-9817-CDBA756EB063}" destId="{763C4A25-E33F-4EF6-BAA8-8BF80BED2513}" srcOrd="1" destOrd="0" presId="urn:microsoft.com/office/officeart/2018/2/layout/IconLabelDescriptionList"/>
    <dgm:cxn modelId="{91A494CD-5DFF-4AB9-8B22-63238AF6BC82}" type="presParOf" srcId="{07CBEE29-114E-4490-9817-CDBA756EB063}" destId="{DF90E791-7BAE-4560-ABE0-F8D4C23E17C6}" srcOrd="2" destOrd="0" presId="urn:microsoft.com/office/officeart/2018/2/layout/IconLabelDescriptionList"/>
    <dgm:cxn modelId="{264F45D9-C2C8-4BA5-8405-6BB8B1F875D6}" type="presParOf" srcId="{07CBEE29-114E-4490-9817-CDBA756EB063}" destId="{CFBDF83F-5213-4787-BEC0-B2A8165D4076}" srcOrd="3" destOrd="0" presId="urn:microsoft.com/office/officeart/2018/2/layout/IconLabelDescriptionList"/>
    <dgm:cxn modelId="{B89D9E6D-BF90-4E55-A1D3-D9F240176BCA}" type="presParOf" srcId="{07CBEE29-114E-4490-9817-CDBA756EB063}" destId="{B094479C-CB89-4EC7-AD16-684AF0B66144}" srcOrd="4" destOrd="0" presId="urn:microsoft.com/office/officeart/2018/2/layout/IconLabelDescriptionList"/>
    <dgm:cxn modelId="{B6CE5808-CC58-4D03-AE4E-6469BDA00F1E}" type="presParOf" srcId="{2734C45E-E10D-44C0-B0D1-403318192B85}" destId="{193CE5F8-EF9D-496C-AC27-02CA8CFC2704}" srcOrd="3" destOrd="0" presId="urn:microsoft.com/office/officeart/2018/2/layout/IconLabelDescriptionList"/>
    <dgm:cxn modelId="{834F39CF-CB2A-43B9-83DE-9847BE06A9F2}" type="presParOf" srcId="{2734C45E-E10D-44C0-B0D1-403318192B85}" destId="{BE050BDF-AAAE-416A-85D5-62950CD7811F}" srcOrd="4" destOrd="0" presId="urn:microsoft.com/office/officeart/2018/2/layout/IconLabelDescriptionList"/>
    <dgm:cxn modelId="{EA46612C-02CA-48BF-B875-7DDFA21BCFF5}" type="presParOf" srcId="{BE050BDF-AAAE-416A-85D5-62950CD7811F}" destId="{1A08956B-0626-47EF-AD36-A82A4B3516F6}" srcOrd="0" destOrd="0" presId="urn:microsoft.com/office/officeart/2018/2/layout/IconLabelDescriptionList"/>
    <dgm:cxn modelId="{2D041B88-9D7C-4E57-9DDC-63BA91416218}" type="presParOf" srcId="{BE050BDF-AAAE-416A-85D5-62950CD7811F}" destId="{32277443-8717-4EA9-BE03-FE6B38222CE8}" srcOrd="1" destOrd="0" presId="urn:microsoft.com/office/officeart/2018/2/layout/IconLabelDescriptionList"/>
    <dgm:cxn modelId="{F7271539-58EE-4E66-9EC7-9F493A7D0F2D}" type="presParOf" srcId="{BE050BDF-AAAE-416A-85D5-62950CD7811F}" destId="{8A989CC4-D58B-4BCE-993C-DE4275600E7F}" srcOrd="2" destOrd="0" presId="urn:microsoft.com/office/officeart/2018/2/layout/IconLabelDescriptionList"/>
    <dgm:cxn modelId="{B2EE6FE9-60C9-4562-B2FA-E4F2CEB9E3A1}" type="presParOf" srcId="{BE050BDF-AAAE-416A-85D5-62950CD7811F}" destId="{EDC4CC45-C411-4364-BD05-068B39176010}" srcOrd="3" destOrd="0" presId="urn:microsoft.com/office/officeart/2018/2/layout/IconLabelDescriptionList"/>
    <dgm:cxn modelId="{FF2C5CE3-DED4-4019-9003-F524B4F77215}" type="presParOf" srcId="{BE050BDF-AAAE-416A-85D5-62950CD7811F}" destId="{CE3553C2-F410-4372-B575-42C641AEB722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75ADFD09-FE23-4CF4-A1BD-13A88F3ACA31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6576BA5-F066-4DEF-B2A0-2665E9402068}">
      <dgm:prSet/>
      <dgm:spPr/>
      <dgm:t>
        <a:bodyPr/>
        <a:lstStyle/>
        <a:p>
          <a:r>
            <a:rPr lang="en-US"/>
            <a:t>Carbon Market Integration:</a:t>
          </a:r>
        </a:p>
      </dgm:t>
    </dgm:pt>
    <dgm:pt modelId="{64E9BE75-AD99-405C-8927-1EBEB2DA89A6}" type="parTrans" cxnId="{3C2574A0-DCD0-4B94-A46E-029216DBCCD1}">
      <dgm:prSet/>
      <dgm:spPr/>
      <dgm:t>
        <a:bodyPr/>
        <a:lstStyle/>
        <a:p>
          <a:endParaRPr lang="en-US"/>
        </a:p>
      </dgm:t>
    </dgm:pt>
    <dgm:pt modelId="{7F9F02BE-7EFF-4B9C-B392-98A53CD52A96}" type="sibTrans" cxnId="{3C2574A0-DCD0-4B94-A46E-029216DBCCD1}">
      <dgm:prSet/>
      <dgm:spPr/>
      <dgm:t>
        <a:bodyPr/>
        <a:lstStyle/>
        <a:p>
          <a:endParaRPr lang="en-US"/>
        </a:p>
      </dgm:t>
    </dgm:pt>
    <dgm:pt modelId="{100227B9-8522-4C0C-B3CF-EB9E40A64531}">
      <dgm:prSet/>
      <dgm:spPr/>
      <dgm:t>
        <a:bodyPr/>
        <a:lstStyle/>
        <a:p>
          <a:r>
            <a:rPr lang="en-US"/>
            <a:t>APIs for integration with Verra and Gold Standard.</a:t>
          </a:r>
        </a:p>
      </dgm:t>
    </dgm:pt>
    <dgm:pt modelId="{CD3C7002-860B-46C2-8630-D16BDB6E6B07}" type="parTrans" cxnId="{691D95AA-11AF-4489-9DF0-17F403E0BEB9}">
      <dgm:prSet/>
      <dgm:spPr/>
      <dgm:t>
        <a:bodyPr/>
        <a:lstStyle/>
        <a:p>
          <a:endParaRPr lang="en-US"/>
        </a:p>
      </dgm:t>
    </dgm:pt>
    <dgm:pt modelId="{493B1E02-F5DC-4DD4-8BEF-51EFFD65FD13}" type="sibTrans" cxnId="{691D95AA-11AF-4489-9DF0-17F403E0BEB9}">
      <dgm:prSet/>
      <dgm:spPr/>
      <dgm:t>
        <a:bodyPr/>
        <a:lstStyle/>
        <a:p>
          <a:endParaRPr lang="en-US"/>
        </a:p>
      </dgm:t>
    </dgm:pt>
    <dgm:pt modelId="{D8A01198-1665-4CEC-BE16-FE672B7466FB}">
      <dgm:prSet/>
      <dgm:spPr/>
      <dgm:t>
        <a:bodyPr/>
        <a:lstStyle/>
        <a:p>
          <a:r>
            <a:rPr lang="en-US"/>
            <a:t>Automate issuance of verified carbon credits.</a:t>
          </a:r>
        </a:p>
      </dgm:t>
    </dgm:pt>
    <dgm:pt modelId="{18933325-06F2-4E4F-89C4-F19EBE29F722}" type="parTrans" cxnId="{A20C89C8-2DE4-4C52-A9E9-479D281091E8}">
      <dgm:prSet/>
      <dgm:spPr/>
      <dgm:t>
        <a:bodyPr/>
        <a:lstStyle/>
        <a:p>
          <a:endParaRPr lang="en-US"/>
        </a:p>
      </dgm:t>
    </dgm:pt>
    <dgm:pt modelId="{5BA32DA4-2637-4D0D-9696-DDC2AD87C589}" type="sibTrans" cxnId="{A20C89C8-2DE4-4C52-A9E9-479D281091E8}">
      <dgm:prSet/>
      <dgm:spPr/>
      <dgm:t>
        <a:bodyPr/>
        <a:lstStyle/>
        <a:p>
          <a:endParaRPr lang="en-US"/>
        </a:p>
      </dgm:t>
    </dgm:pt>
    <dgm:pt modelId="{0B03E816-968F-4D2D-9ECB-A70CC493D11D}">
      <dgm:prSet/>
      <dgm:spPr/>
      <dgm:t>
        <a:bodyPr/>
        <a:lstStyle/>
        <a:p>
          <a:r>
            <a:rPr lang="en-US"/>
            <a:t>Smart Contracts:</a:t>
          </a:r>
        </a:p>
      </dgm:t>
    </dgm:pt>
    <dgm:pt modelId="{58AF4D08-2AD1-4D20-B4DF-DB2AFE5F0142}" type="parTrans" cxnId="{2FF114B2-D3E8-4E4A-AA64-44CD57085E47}">
      <dgm:prSet/>
      <dgm:spPr/>
      <dgm:t>
        <a:bodyPr/>
        <a:lstStyle/>
        <a:p>
          <a:endParaRPr lang="en-US"/>
        </a:p>
      </dgm:t>
    </dgm:pt>
    <dgm:pt modelId="{A35DD51F-3056-4A08-9A64-9673BF671951}" type="sibTrans" cxnId="{2FF114B2-D3E8-4E4A-AA64-44CD57085E47}">
      <dgm:prSet/>
      <dgm:spPr/>
      <dgm:t>
        <a:bodyPr/>
        <a:lstStyle/>
        <a:p>
          <a:endParaRPr lang="en-US"/>
        </a:p>
      </dgm:t>
    </dgm:pt>
    <dgm:pt modelId="{1007B047-14CA-4DE7-B071-A8990815D9DF}">
      <dgm:prSet/>
      <dgm:spPr/>
      <dgm:t>
        <a:bodyPr/>
        <a:lstStyle/>
        <a:p>
          <a:r>
            <a:rPr lang="en-US"/>
            <a:t>Use blockchain to automate project validations.</a:t>
          </a:r>
        </a:p>
      </dgm:t>
    </dgm:pt>
    <dgm:pt modelId="{ACA3832C-018A-4AEA-ABFC-F8E7D77525CC}" type="parTrans" cxnId="{8458ADDE-55EC-43BF-90F5-211A29275530}">
      <dgm:prSet/>
      <dgm:spPr/>
      <dgm:t>
        <a:bodyPr/>
        <a:lstStyle/>
        <a:p>
          <a:endParaRPr lang="en-US"/>
        </a:p>
      </dgm:t>
    </dgm:pt>
    <dgm:pt modelId="{8AA448D6-B8D0-43EE-8317-4F21AEAD8EF2}" type="sibTrans" cxnId="{8458ADDE-55EC-43BF-90F5-211A29275530}">
      <dgm:prSet/>
      <dgm:spPr/>
      <dgm:t>
        <a:bodyPr/>
        <a:lstStyle/>
        <a:p>
          <a:endParaRPr lang="en-US"/>
        </a:p>
      </dgm:t>
    </dgm:pt>
    <dgm:pt modelId="{E87C50A0-90EC-45BC-A59A-F9B166836459}">
      <dgm:prSet/>
      <dgm:spPr/>
      <dgm:t>
        <a:bodyPr/>
        <a:lstStyle/>
        <a:p>
          <a:r>
            <a:rPr lang="en-US"/>
            <a:t>Enable automatic approvals for compliant projects.</a:t>
          </a:r>
        </a:p>
      </dgm:t>
    </dgm:pt>
    <dgm:pt modelId="{A7F7DCC4-8186-4367-B5B8-5112B6AD5096}" type="parTrans" cxnId="{834EC9D9-1BF4-444D-ADC9-DD4AF32EAEC4}">
      <dgm:prSet/>
      <dgm:spPr/>
      <dgm:t>
        <a:bodyPr/>
        <a:lstStyle/>
        <a:p>
          <a:endParaRPr lang="en-US"/>
        </a:p>
      </dgm:t>
    </dgm:pt>
    <dgm:pt modelId="{FF3C701F-5D7D-461E-89F8-040ECAEF0B08}" type="sibTrans" cxnId="{834EC9D9-1BF4-444D-ADC9-DD4AF32EAEC4}">
      <dgm:prSet/>
      <dgm:spPr/>
      <dgm:t>
        <a:bodyPr/>
        <a:lstStyle/>
        <a:p>
          <a:endParaRPr lang="en-US"/>
        </a:p>
      </dgm:t>
    </dgm:pt>
    <dgm:pt modelId="{B9BCEBC7-EE17-4586-845D-E4B15D74B70D}">
      <dgm:prSet/>
      <dgm:spPr/>
      <dgm:t>
        <a:bodyPr/>
        <a:lstStyle/>
        <a:p>
          <a:r>
            <a:rPr lang="en-US"/>
            <a:t>Support for Emerging Standards:</a:t>
          </a:r>
        </a:p>
      </dgm:t>
    </dgm:pt>
    <dgm:pt modelId="{25D6FC31-9002-4A01-A72E-1601FD883D11}" type="parTrans" cxnId="{C7ACD7CF-FF74-4FBA-8D2D-171E1DD786BA}">
      <dgm:prSet/>
      <dgm:spPr/>
      <dgm:t>
        <a:bodyPr/>
        <a:lstStyle/>
        <a:p>
          <a:endParaRPr lang="en-US"/>
        </a:p>
      </dgm:t>
    </dgm:pt>
    <dgm:pt modelId="{AD404F9C-8F87-491B-94D5-E0EB71B1417F}" type="sibTrans" cxnId="{C7ACD7CF-FF74-4FBA-8D2D-171E1DD786BA}">
      <dgm:prSet/>
      <dgm:spPr/>
      <dgm:t>
        <a:bodyPr/>
        <a:lstStyle/>
        <a:p>
          <a:endParaRPr lang="en-US"/>
        </a:p>
      </dgm:t>
    </dgm:pt>
    <dgm:pt modelId="{7421E085-6B87-4D94-943E-11F3719ED0D3}">
      <dgm:prSet/>
      <dgm:spPr/>
      <dgm:t>
        <a:bodyPr/>
        <a:lstStyle/>
        <a:p>
          <a:r>
            <a:rPr lang="en-US"/>
            <a:t>Adapt system to new methodologies.</a:t>
          </a:r>
        </a:p>
      </dgm:t>
    </dgm:pt>
    <dgm:pt modelId="{7686590E-CBAA-408C-9568-10E082A913B3}" type="parTrans" cxnId="{1CD15293-004A-4427-B04A-73D315EEE19F}">
      <dgm:prSet/>
      <dgm:spPr/>
      <dgm:t>
        <a:bodyPr/>
        <a:lstStyle/>
        <a:p>
          <a:endParaRPr lang="en-US"/>
        </a:p>
      </dgm:t>
    </dgm:pt>
    <dgm:pt modelId="{DF592201-84B3-4330-9347-B94BFC06A2AA}" type="sibTrans" cxnId="{1CD15293-004A-4427-B04A-73D315EEE19F}">
      <dgm:prSet/>
      <dgm:spPr/>
      <dgm:t>
        <a:bodyPr/>
        <a:lstStyle/>
        <a:p>
          <a:endParaRPr lang="en-US"/>
        </a:p>
      </dgm:t>
    </dgm:pt>
    <dgm:pt modelId="{3C0C7DED-7EF7-4575-86DB-881DF8BC4057}">
      <dgm:prSet/>
      <dgm:spPr/>
      <dgm:t>
        <a:bodyPr/>
        <a:lstStyle/>
        <a:p>
          <a:r>
            <a:rPr lang="en-US"/>
            <a:t>Expand AAST’s presence in global carbon markets.</a:t>
          </a:r>
        </a:p>
      </dgm:t>
    </dgm:pt>
    <dgm:pt modelId="{D0BB8F49-8890-49E2-A868-F091A984BCFF}" type="parTrans" cxnId="{CE4AC222-390B-4937-97F9-4A93F05B29D6}">
      <dgm:prSet/>
      <dgm:spPr/>
      <dgm:t>
        <a:bodyPr/>
        <a:lstStyle/>
        <a:p>
          <a:endParaRPr lang="en-US"/>
        </a:p>
      </dgm:t>
    </dgm:pt>
    <dgm:pt modelId="{C2C5C638-80A7-44B7-BAFA-921798552849}" type="sibTrans" cxnId="{CE4AC222-390B-4937-97F9-4A93F05B29D6}">
      <dgm:prSet/>
      <dgm:spPr/>
      <dgm:t>
        <a:bodyPr/>
        <a:lstStyle/>
        <a:p>
          <a:endParaRPr lang="en-US"/>
        </a:p>
      </dgm:t>
    </dgm:pt>
    <dgm:pt modelId="{B0018BA6-EE55-4F6D-A2A4-B58E21551F46}" type="pres">
      <dgm:prSet presAssocID="{75ADFD09-FE23-4CF4-A1BD-13A88F3ACA31}" presName="Name0" presStyleCnt="0">
        <dgm:presLayoutVars>
          <dgm:dir/>
          <dgm:animLvl val="lvl"/>
          <dgm:resizeHandles val="exact"/>
        </dgm:presLayoutVars>
      </dgm:prSet>
      <dgm:spPr/>
    </dgm:pt>
    <dgm:pt modelId="{89635130-3578-46B5-8956-66F4BF809C0D}" type="pres">
      <dgm:prSet presAssocID="{C6576BA5-F066-4DEF-B2A0-2665E9402068}" presName="composite" presStyleCnt="0"/>
      <dgm:spPr/>
    </dgm:pt>
    <dgm:pt modelId="{A0AAFE28-98FE-4872-803C-2AE3531C2848}" type="pres">
      <dgm:prSet presAssocID="{C6576BA5-F066-4DEF-B2A0-2665E9402068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321314A5-5CAC-4E7B-B05A-1F3B5AD52093}" type="pres">
      <dgm:prSet presAssocID="{C6576BA5-F066-4DEF-B2A0-2665E9402068}" presName="desTx" presStyleLbl="alignAccFollowNode1" presStyleIdx="0" presStyleCnt="3">
        <dgm:presLayoutVars>
          <dgm:bulletEnabled val="1"/>
        </dgm:presLayoutVars>
      </dgm:prSet>
      <dgm:spPr/>
    </dgm:pt>
    <dgm:pt modelId="{52FA36CB-3601-4F98-BFD8-D3088D7734CB}" type="pres">
      <dgm:prSet presAssocID="{7F9F02BE-7EFF-4B9C-B392-98A53CD52A96}" presName="space" presStyleCnt="0"/>
      <dgm:spPr/>
    </dgm:pt>
    <dgm:pt modelId="{BB6A988C-B929-4A62-8DDB-3F860DFEF0E0}" type="pres">
      <dgm:prSet presAssocID="{0B03E816-968F-4D2D-9ECB-A70CC493D11D}" presName="composite" presStyleCnt="0"/>
      <dgm:spPr/>
    </dgm:pt>
    <dgm:pt modelId="{22F999B0-0CE0-4F36-AE84-BD062347F777}" type="pres">
      <dgm:prSet presAssocID="{0B03E816-968F-4D2D-9ECB-A70CC493D11D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B539D867-09AF-4D5C-A9BF-3FC5B1C720DC}" type="pres">
      <dgm:prSet presAssocID="{0B03E816-968F-4D2D-9ECB-A70CC493D11D}" presName="desTx" presStyleLbl="alignAccFollowNode1" presStyleIdx="1" presStyleCnt="3">
        <dgm:presLayoutVars>
          <dgm:bulletEnabled val="1"/>
        </dgm:presLayoutVars>
      </dgm:prSet>
      <dgm:spPr/>
    </dgm:pt>
    <dgm:pt modelId="{91052BD1-1579-46A8-AFEB-71AF3B27F81C}" type="pres">
      <dgm:prSet presAssocID="{A35DD51F-3056-4A08-9A64-9673BF671951}" presName="space" presStyleCnt="0"/>
      <dgm:spPr/>
    </dgm:pt>
    <dgm:pt modelId="{7429C9B3-5C35-4286-8417-34546623B2BC}" type="pres">
      <dgm:prSet presAssocID="{B9BCEBC7-EE17-4586-845D-E4B15D74B70D}" presName="composite" presStyleCnt="0"/>
      <dgm:spPr/>
    </dgm:pt>
    <dgm:pt modelId="{19203D1D-1413-4399-8EBE-B9EB8F7B201F}" type="pres">
      <dgm:prSet presAssocID="{B9BCEBC7-EE17-4586-845D-E4B15D74B70D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312A36B3-FBC9-4550-8C16-87AB6A9228A6}" type="pres">
      <dgm:prSet presAssocID="{B9BCEBC7-EE17-4586-845D-E4B15D74B70D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17C29905-78D6-4744-BEB8-2D7C3F045A93}" type="presOf" srcId="{B9BCEBC7-EE17-4586-845D-E4B15D74B70D}" destId="{19203D1D-1413-4399-8EBE-B9EB8F7B201F}" srcOrd="0" destOrd="0" presId="urn:microsoft.com/office/officeart/2005/8/layout/hList1"/>
    <dgm:cxn modelId="{5F17651A-9F8D-480A-805A-7E62AE97CAA2}" type="presOf" srcId="{7421E085-6B87-4D94-943E-11F3719ED0D3}" destId="{312A36B3-FBC9-4550-8C16-87AB6A9228A6}" srcOrd="0" destOrd="0" presId="urn:microsoft.com/office/officeart/2005/8/layout/hList1"/>
    <dgm:cxn modelId="{CE4AC222-390B-4937-97F9-4A93F05B29D6}" srcId="{B9BCEBC7-EE17-4586-845D-E4B15D74B70D}" destId="{3C0C7DED-7EF7-4575-86DB-881DF8BC4057}" srcOrd="1" destOrd="0" parTransId="{D0BB8F49-8890-49E2-A868-F091A984BCFF}" sibTransId="{C2C5C638-80A7-44B7-BAFA-921798552849}"/>
    <dgm:cxn modelId="{92FACC5C-BCF2-46CC-943A-100E3B0FEC59}" type="presOf" srcId="{E87C50A0-90EC-45BC-A59A-F9B166836459}" destId="{B539D867-09AF-4D5C-A9BF-3FC5B1C720DC}" srcOrd="0" destOrd="1" presId="urn:microsoft.com/office/officeart/2005/8/layout/hList1"/>
    <dgm:cxn modelId="{D08D7E42-0C15-4577-BF29-716A2949D916}" type="presOf" srcId="{0B03E816-968F-4D2D-9ECB-A70CC493D11D}" destId="{22F999B0-0CE0-4F36-AE84-BD062347F777}" srcOrd="0" destOrd="0" presId="urn:microsoft.com/office/officeart/2005/8/layout/hList1"/>
    <dgm:cxn modelId="{12298475-CC9D-453D-A95D-5C4DA9C3BDD0}" type="presOf" srcId="{100227B9-8522-4C0C-B3CF-EB9E40A64531}" destId="{321314A5-5CAC-4E7B-B05A-1F3B5AD52093}" srcOrd="0" destOrd="0" presId="urn:microsoft.com/office/officeart/2005/8/layout/hList1"/>
    <dgm:cxn modelId="{F39D847B-6856-4C41-B387-069CC802FAC5}" type="presOf" srcId="{D8A01198-1665-4CEC-BE16-FE672B7466FB}" destId="{321314A5-5CAC-4E7B-B05A-1F3B5AD52093}" srcOrd="0" destOrd="1" presId="urn:microsoft.com/office/officeart/2005/8/layout/hList1"/>
    <dgm:cxn modelId="{1CD15293-004A-4427-B04A-73D315EEE19F}" srcId="{B9BCEBC7-EE17-4586-845D-E4B15D74B70D}" destId="{7421E085-6B87-4D94-943E-11F3719ED0D3}" srcOrd="0" destOrd="0" parTransId="{7686590E-CBAA-408C-9568-10E082A913B3}" sibTransId="{DF592201-84B3-4330-9347-B94BFC06A2AA}"/>
    <dgm:cxn modelId="{3C2574A0-DCD0-4B94-A46E-029216DBCCD1}" srcId="{75ADFD09-FE23-4CF4-A1BD-13A88F3ACA31}" destId="{C6576BA5-F066-4DEF-B2A0-2665E9402068}" srcOrd="0" destOrd="0" parTransId="{64E9BE75-AD99-405C-8927-1EBEB2DA89A6}" sibTransId="{7F9F02BE-7EFF-4B9C-B392-98A53CD52A96}"/>
    <dgm:cxn modelId="{691D95AA-11AF-4489-9DF0-17F403E0BEB9}" srcId="{C6576BA5-F066-4DEF-B2A0-2665E9402068}" destId="{100227B9-8522-4C0C-B3CF-EB9E40A64531}" srcOrd="0" destOrd="0" parTransId="{CD3C7002-860B-46C2-8630-D16BDB6E6B07}" sibTransId="{493B1E02-F5DC-4DD4-8BEF-51EFFD65FD13}"/>
    <dgm:cxn modelId="{2FF114B2-D3E8-4E4A-AA64-44CD57085E47}" srcId="{75ADFD09-FE23-4CF4-A1BD-13A88F3ACA31}" destId="{0B03E816-968F-4D2D-9ECB-A70CC493D11D}" srcOrd="1" destOrd="0" parTransId="{58AF4D08-2AD1-4D20-B4DF-DB2AFE5F0142}" sibTransId="{A35DD51F-3056-4A08-9A64-9673BF671951}"/>
    <dgm:cxn modelId="{1A288EB2-7970-4900-9BF5-A4CA8D37AB73}" type="presOf" srcId="{3C0C7DED-7EF7-4575-86DB-881DF8BC4057}" destId="{312A36B3-FBC9-4550-8C16-87AB6A9228A6}" srcOrd="0" destOrd="1" presId="urn:microsoft.com/office/officeart/2005/8/layout/hList1"/>
    <dgm:cxn modelId="{A20C89C8-2DE4-4C52-A9E9-479D281091E8}" srcId="{C6576BA5-F066-4DEF-B2A0-2665E9402068}" destId="{D8A01198-1665-4CEC-BE16-FE672B7466FB}" srcOrd="1" destOrd="0" parTransId="{18933325-06F2-4E4F-89C4-F19EBE29F722}" sibTransId="{5BA32DA4-2637-4D0D-9696-DDC2AD87C589}"/>
    <dgm:cxn modelId="{C7ACD7CF-FF74-4FBA-8D2D-171E1DD786BA}" srcId="{75ADFD09-FE23-4CF4-A1BD-13A88F3ACA31}" destId="{B9BCEBC7-EE17-4586-845D-E4B15D74B70D}" srcOrd="2" destOrd="0" parTransId="{25D6FC31-9002-4A01-A72E-1601FD883D11}" sibTransId="{AD404F9C-8F87-491B-94D5-E0EB71B1417F}"/>
    <dgm:cxn modelId="{31D9E2D5-16BA-46FA-B7BF-F67E2E6B6397}" type="presOf" srcId="{1007B047-14CA-4DE7-B071-A8990815D9DF}" destId="{B539D867-09AF-4D5C-A9BF-3FC5B1C720DC}" srcOrd="0" destOrd="0" presId="urn:microsoft.com/office/officeart/2005/8/layout/hList1"/>
    <dgm:cxn modelId="{834EC9D9-1BF4-444D-ADC9-DD4AF32EAEC4}" srcId="{0B03E816-968F-4D2D-9ECB-A70CC493D11D}" destId="{E87C50A0-90EC-45BC-A59A-F9B166836459}" srcOrd="1" destOrd="0" parTransId="{A7F7DCC4-8186-4367-B5B8-5112B6AD5096}" sibTransId="{FF3C701F-5D7D-461E-89F8-040ECAEF0B08}"/>
    <dgm:cxn modelId="{8458ADDE-55EC-43BF-90F5-211A29275530}" srcId="{0B03E816-968F-4D2D-9ECB-A70CC493D11D}" destId="{1007B047-14CA-4DE7-B071-A8990815D9DF}" srcOrd="0" destOrd="0" parTransId="{ACA3832C-018A-4AEA-ABFC-F8E7D77525CC}" sibTransId="{8AA448D6-B8D0-43EE-8317-4F21AEAD8EF2}"/>
    <dgm:cxn modelId="{2509F0DE-B1B9-469D-9075-7DB084ACC1F9}" type="presOf" srcId="{75ADFD09-FE23-4CF4-A1BD-13A88F3ACA31}" destId="{B0018BA6-EE55-4F6D-A2A4-B58E21551F46}" srcOrd="0" destOrd="0" presId="urn:microsoft.com/office/officeart/2005/8/layout/hList1"/>
    <dgm:cxn modelId="{5FAB7EFB-A7A2-4F28-B08E-A1C11EAB7D14}" type="presOf" srcId="{C6576BA5-F066-4DEF-B2A0-2665E9402068}" destId="{A0AAFE28-98FE-4872-803C-2AE3531C2848}" srcOrd="0" destOrd="0" presId="urn:microsoft.com/office/officeart/2005/8/layout/hList1"/>
    <dgm:cxn modelId="{BD275626-D110-487C-B6DD-8E33913A5B07}" type="presParOf" srcId="{B0018BA6-EE55-4F6D-A2A4-B58E21551F46}" destId="{89635130-3578-46B5-8956-66F4BF809C0D}" srcOrd="0" destOrd="0" presId="urn:microsoft.com/office/officeart/2005/8/layout/hList1"/>
    <dgm:cxn modelId="{126D6718-2166-43EC-8E86-1A1950905274}" type="presParOf" srcId="{89635130-3578-46B5-8956-66F4BF809C0D}" destId="{A0AAFE28-98FE-4872-803C-2AE3531C2848}" srcOrd="0" destOrd="0" presId="urn:microsoft.com/office/officeart/2005/8/layout/hList1"/>
    <dgm:cxn modelId="{A2A6EF22-6E81-46D7-9366-A68D344E20FA}" type="presParOf" srcId="{89635130-3578-46B5-8956-66F4BF809C0D}" destId="{321314A5-5CAC-4E7B-B05A-1F3B5AD52093}" srcOrd="1" destOrd="0" presId="urn:microsoft.com/office/officeart/2005/8/layout/hList1"/>
    <dgm:cxn modelId="{CC5FC3A4-870C-494E-B8CF-74DAB091620C}" type="presParOf" srcId="{B0018BA6-EE55-4F6D-A2A4-B58E21551F46}" destId="{52FA36CB-3601-4F98-BFD8-D3088D7734CB}" srcOrd="1" destOrd="0" presId="urn:microsoft.com/office/officeart/2005/8/layout/hList1"/>
    <dgm:cxn modelId="{E5A22229-0D7E-4BCF-8886-455031FDF04A}" type="presParOf" srcId="{B0018BA6-EE55-4F6D-A2A4-B58E21551F46}" destId="{BB6A988C-B929-4A62-8DDB-3F860DFEF0E0}" srcOrd="2" destOrd="0" presId="urn:microsoft.com/office/officeart/2005/8/layout/hList1"/>
    <dgm:cxn modelId="{624DD3FA-B6DF-4685-9A6F-1B5ACD7EFAB5}" type="presParOf" srcId="{BB6A988C-B929-4A62-8DDB-3F860DFEF0E0}" destId="{22F999B0-0CE0-4F36-AE84-BD062347F777}" srcOrd="0" destOrd="0" presId="urn:microsoft.com/office/officeart/2005/8/layout/hList1"/>
    <dgm:cxn modelId="{62B6610A-6B15-4766-A68C-4AD6EF1C15E6}" type="presParOf" srcId="{BB6A988C-B929-4A62-8DDB-3F860DFEF0E0}" destId="{B539D867-09AF-4D5C-A9BF-3FC5B1C720DC}" srcOrd="1" destOrd="0" presId="urn:microsoft.com/office/officeart/2005/8/layout/hList1"/>
    <dgm:cxn modelId="{A147BA9D-0EC0-4C8B-B108-F88E6E336012}" type="presParOf" srcId="{B0018BA6-EE55-4F6D-A2A4-B58E21551F46}" destId="{91052BD1-1579-46A8-AFEB-71AF3B27F81C}" srcOrd="3" destOrd="0" presId="urn:microsoft.com/office/officeart/2005/8/layout/hList1"/>
    <dgm:cxn modelId="{39132643-86D1-49A3-A33D-86F51C178189}" type="presParOf" srcId="{B0018BA6-EE55-4F6D-A2A4-B58E21551F46}" destId="{7429C9B3-5C35-4286-8417-34546623B2BC}" srcOrd="4" destOrd="0" presId="urn:microsoft.com/office/officeart/2005/8/layout/hList1"/>
    <dgm:cxn modelId="{EB39312E-F9F2-4C02-A2A4-1BC1FACA2141}" type="presParOf" srcId="{7429C9B3-5C35-4286-8417-34546623B2BC}" destId="{19203D1D-1413-4399-8EBE-B9EB8F7B201F}" srcOrd="0" destOrd="0" presId="urn:microsoft.com/office/officeart/2005/8/layout/hList1"/>
    <dgm:cxn modelId="{BA90499A-6DA3-46E8-A552-A4600E3F0615}" type="presParOf" srcId="{7429C9B3-5C35-4286-8417-34546623B2BC}" destId="{312A36B3-FBC9-4550-8C16-87AB6A9228A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E4B55CA-19D6-4687-AFF2-4DC4F3B7062B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3E0A041-E641-4958-83B5-00712B1378E2}">
      <dgm:prSet/>
      <dgm:spPr/>
      <dgm:t>
        <a:bodyPr/>
        <a:lstStyle/>
        <a:p>
          <a:pPr>
            <a:defRPr b="1"/>
          </a:pPr>
          <a:r>
            <a:rPr lang="en-US"/>
            <a:t>Ensure Operational Efficiency:</a:t>
          </a:r>
        </a:p>
      </dgm:t>
    </dgm:pt>
    <dgm:pt modelId="{8DE61093-CB12-4927-B649-F1BE0FDC63AB}" type="parTrans" cxnId="{F7345AF7-FC90-4C5B-8D44-B5BCC2ED137A}">
      <dgm:prSet/>
      <dgm:spPr/>
      <dgm:t>
        <a:bodyPr/>
        <a:lstStyle/>
        <a:p>
          <a:endParaRPr lang="en-US"/>
        </a:p>
      </dgm:t>
    </dgm:pt>
    <dgm:pt modelId="{624F77CB-A941-418E-92E8-284480C258A1}" type="sibTrans" cxnId="{F7345AF7-FC90-4C5B-8D44-B5BCC2ED137A}">
      <dgm:prSet/>
      <dgm:spPr/>
      <dgm:t>
        <a:bodyPr/>
        <a:lstStyle/>
        <a:p>
          <a:endParaRPr lang="en-US"/>
        </a:p>
      </dgm:t>
    </dgm:pt>
    <dgm:pt modelId="{23744696-1F97-40B1-BCDD-1364C805C46C}">
      <dgm:prSet/>
      <dgm:spPr/>
      <dgm:t>
        <a:bodyPr/>
        <a:lstStyle/>
        <a:p>
          <a:r>
            <a:rPr lang="en-US"/>
            <a:t>Transition from manual data collection to automated workflows.</a:t>
          </a:r>
        </a:p>
      </dgm:t>
    </dgm:pt>
    <dgm:pt modelId="{83E5E16E-1AF7-4E67-AFD9-64CE1BF57908}" type="parTrans" cxnId="{AD8200A4-ADE7-476B-ACD2-FB1FA8CE4B14}">
      <dgm:prSet/>
      <dgm:spPr/>
      <dgm:t>
        <a:bodyPr/>
        <a:lstStyle/>
        <a:p>
          <a:endParaRPr lang="en-US"/>
        </a:p>
      </dgm:t>
    </dgm:pt>
    <dgm:pt modelId="{DF8A485D-16D7-4486-8E20-0E1B45040F71}" type="sibTrans" cxnId="{AD8200A4-ADE7-476B-ACD2-FB1FA8CE4B14}">
      <dgm:prSet/>
      <dgm:spPr/>
      <dgm:t>
        <a:bodyPr/>
        <a:lstStyle/>
        <a:p>
          <a:endParaRPr lang="en-US"/>
        </a:p>
      </dgm:t>
    </dgm:pt>
    <dgm:pt modelId="{EFBA556A-5DA3-4C99-8ABC-F5E69427335C}">
      <dgm:prSet/>
      <dgm:spPr/>
      <dgm:t>
        <a:bodyPr/>
        <a:lstStyle/>
        <a:p>
          <a:r>
            <a:rPr lang="en-US"/>
            <a:t>Enable real-time monitoring of emissions and energy use via dashboards.</a:t>
          </a:r>
        </a:p>
      </dgm:t>
    </dgm:pt>
    <dgm:pt modelId="{6EC711FC-CABF-41C9-833D-78ED710112A0}" type="parTrans" cxnId="{9ECFF604-24AD-47E3-BA3D-B5D1E859C0C9}">
      <dgm:prSet/>
      <dgm:spPr/>
      <dgm:t>
        <a:bodyPr/>
        <a:lstStyle/>
        <a:p>
          <a:endParaRPr lang="en-US"/>
        </a:p>
      </dgm:t>
    </dgm:pt>
    <dgm:pt modelId="{F4B49C96-8DE8-44CD-8CB8-CC3ADD75B1BB}" type="sibTrans" cxnId="{9ECFF604-24AD-47E3-BA3D-B5D1E859C0C9}">
      <dgm:prSet/>
      <dgm:spPr/>
      <dgm:t>
        <a:bodyPr/>
        <a:lstStyle/>
        <a:p>
          <a:endParaRPr lang="en-US"/>
        </a:p>
      </dgm:t>
    </dgm:pt>
    <dgm:pt modelId="{1C219FBC-D730-499F-96D3-3650F65AA351}">
      <dgm:prSet/>
      <dgm:spPr/>
      <dgm:t>
        <a:bodyPr/>
        <a:lstStyle/>
        <a:p>
          <a:pPr>
            <a:defRPr b="1"/>
          </a:pPr>
          <a:r>
            <a:rPr lang="en-US" dirty="0"/>
            <a:t>Improve Accuracy and Data Health:</a:t>
          </a:r>
        </a:p>
      </dgm:t>
    </dgm:pt>
    <dgm:pt modelId="{C5A8C14C-66FA-4C02-8FCE-9264E557A01B}" type="parTrans" cxnId="{45E41850-64D6-429C-A912-00C807717840}">
      <dgm:prSet/>
      <dgm:spPr/>
      <dgm:t>
        <a:bodyPr/>
        <a:lstStyle/>
        <a:p>
          <a:endParaRPr lang="en-US"/>
        </a:p>
      </dgm:t>
    </dgm:pt>
    <dgm:pt modelId="{27E654BE-F5FA-442C-84FF-42C6F2163DE8}" type="sibTrans" cxnId="{45E41850-64D6-429C-A912-00C807717840}">
      <dgm:prSet/>
      <dgm:spPr/>
      <dgm:t>
        <a:bodyPr/>
        <a:lstStyle/>
        <a:p>
          <a:endParaRPr lang="en-US"/>
        </a:p>
      </dgm:t>
    </dgm:pt>
    <dgm:pt modelId="{036C5E54-34C5-4FE0-A5DF-98C24D69CF0C}">
      <dgm:prSet/>
      <dgm:spPr/>
      <dgm:t>
        <a:bodyPr/>
        <a:lstStyle/>
        <a:p>
          <a:r>
            <a:rPr lang="en-US"/>
            <a:t>Collect structured data on energy use, waste, and emissions.</a:t>
          </a:r>
        </a:p>
      </dgm:t>
    </dgm:pt>
    <dgm:pt modelId="{D7FB1208-3182-4441-A485-CB701585AE99}" type="parTrans" cxnId="{A90AE704-708F-4DB7-B1F2-3323C6FC978C}">
      <dgm:prSet/>
      <dgm:spPr/>
      <dgm:t>
        <a:bodyPr/>
        <a:lstStyle/>
        <a:p>
          <a:endParaRPr lang="en-US"/>
        </a:p>
      </dgm:t>
    </dgm:pt>
    <dgm:pt modelId="{7C6F3BCF-8BED-4FE3-B9D1-3C0A6A49A014}" type="sibTrans" cxnId="{A90AE704-708F-4DB7-B1F2-3323C6FC978C}">
      <dgm:prSet/>
      <dgm:spPr/>
      <dgm:t>
        <a:bodyPr/>
        <a:lstStyle/>
        <a:p>
          <a:endParaRPr lang="en-US"/>
        </a:p>
      </dgm:t>
    </dgm:pt>
    <dgm:pt modelId="{2B53F836-AA8B-4DB0-A8E0-7EBBF01B7B25}">
      <dgm:prSet/>
      <dgm:spPr/>
      <dgm:t>
        <a:bodyPr/>
        <a:lstStyle/>
        <a:p>
          <a:pPr>
            <a:defRPr b="1"/>
          </a:pPr>
          <a:r>
            <a:rPr lang="en-US"/>
            <a:t>Strengthen Stakeholders </a:t>
          </a:r>
          <a:r>
            <a:rPr lang="en-US" dirty="0"/>
            <a:t>Awareness and Informed Decision-Making:</a:t>
          </a:r>
        </a:p>
      </dgm:t>
    </dgm:pt>
    <dgm:pt modelId="{BDE1ACCD-9C2D-4E7E-B0FE-07A9E80DB16F}" type="parTrans" cxnId="{ABF565C5-7FF2-493E-B18D-B1A846C4130A}">
      <dgm:prSet/>
      <dgm:spPr/>
      <dgm:t>
        <a:bodyPr/>
        <a:lstStyle/>
        <a:p>
          <a:endParaRPr lang="en-US"/>
        </a:p>
      </dgm:t>
    </dgm:pt>
    <dgm:pt modelId="{85945202-284F-4403-83F7-FFEE5081418D}" type="sibTrans" cxnId="{ABF565C5-7FF2-493E-B18D-B1A846C4130A}">
      <dgm:prSet/>
      <dgm:spPr/>
      <dgm:t>
        <a:bodyPr/>
        <a:lstStyle/>
        <a:p>
          <a:endParaRPr lang="en-US"/>
        </a:p>
      </dgm:t>
    </dgm:pt>
    <dgm:pt modelId="{6D0A33E7-7661-44D3-8C49-EFA7F7D4661B}">
      <dgm:prSet/>
      <dgm:spPr/>
      <dgm:t>
        <a:bodyPr/>
        <a:lstStyle/>
        <a:p>
          <a:r>
            <a:rPr lang="en-US"/>
            <a:t>Provide insights into AAST’s carbon footprint.</a:t>
          </a:r>
        </a:p>
      </dgm:t>
    </dgm:pt>
    <dgm:pt modelId="{F2DCEAC2-DE35-4315-89CF-5E904F464257}" type="parTrans" cxnId="{CE96EF92-2159-4315-B047-44AA713B360F}">
      <dgm:prSet/>
      <dgm:spPr/>
      <dgm:t>
        <a:bodyPr/>
        <a:lstStyle/>
        <a:p>
          <a:endParaRPr lang="en-US"/>
        </a:p>
      </dgm:t>
    </dgm:pt>
    <dgm:pt modelId="{6D1BEC97-B212-4107-BD11-1903200A2615}" type="sibTrans" cxnId="{CE96EF92-2159-4315-B047-44AA713B360F}">
      <dgm:prSet/>
      <dgm:spPr/>
      <dgm:t>
        <a:bodyPr/>
        <a:lstStyle/>
        <a:p>
          <a:endParaRPr lang="en-US"/>
        </a:p>
      </dgm:t>
    </dgm:pt>
    <dgm:pt modelId="{244FB688-56BF-4A97-AECF-24ED5A5E5509}">
      <dgm:prSet/>
      <dgm:spPr/>
      <dgm:t>
        <a:bodyPr/>
        <a:lstStyle/>
        <a:p>
          <a:r>
            <a:rPr lang="en-US" dirty="0"/>
            <a:t>Promote sustainability initiatives based on data-driven decisions.</a:t>
          </a:r>
        </a:p>
      </dgm:t>
    </dgm:pt>
    <dgm:pt modelId="{4F88249E-0A44-4A34-82DF-BF7B6E2F43FA}" type="parTrans" cxnId="{D12A0425-59AE-43D1-A05D-C6BA129ECF5D}">
      <dgm:prSet/>
      <dgm:spPr/>
      <dgm:t>
        <a:bodyPr/>
        <a:lstStyle/>
        <a:p>
          <a:endParaRPr lang="en-US"/>
        </a:p>
      </dgm:t>
    </dgm:pt>
    <dgm:pt modelId="{DB32C881-B5DF-4428-8815-F2CA107F1110}" type="sibTrans" cxnId="{D12A0425-59AE-43D1-A05D-C6BA129ECF5D}">
      <dgm:prSet/>
      <dgm:spPr/>
      <dgm:t>
        <a:bodyPr/>
        <a:lstStyle/>
        <a:p>
          <a:endParaRPr lang="en-US"/>
        </a:p>
      </dgm:t>
    </dgm:pt>
    <dgm:pt modelId="{3DF0A8D1-51D5-4345-ACF7-4A6CB96B4DC3}" type="pres">
      <dgm:prSet presAssocID="{AE4B55CA-19D6-4687-AFF2-4DC4F3B7062B}" presName="root" presStyleCnt="0">
        <dgm:presLayoutVars>
          <dgm:dir/>
          <dgm:resizeHandles val="exact"/>
        </dgm:presLayoutVars>
      </dgm:prSet>
      <dgm:spPr/>
    </dgm:pt>
    <dgm:pt modelId="{15562D3C-C68C-41C0-872A-AF6CCC0EBED8}" type="pres">
      <dgm:prSet presAssocID="{F3E0A041-E641-4958-83B5-00712B1378E2}" presName="compNode" presStyleCnt="0"/>
      <dgm:spPr/>
    </dgm:pt>
    <dgm:pt modelId="{8D34AEAF-6C62-4AAA-99F1-C539829F7681}" type="pres">
      <dgm:prSet presAssocID="{F3E0A041-E641-4958-83B5-00712B1378E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24BE2E92-F83A-41C6-BEEA-AC5465498157}" type="pres">
      <dgm:prSet presAssocID="{F3E0A041-E641-4958-83B5-00712B1378E2}" presName="iconSpace" presStyleCnt="0"/>
      <dgm:spPr/>
    </dgm:pt>
    <dgm:pt modelId="{8FAE6228-AA8C-4861-9F49-DE8DB49BF9BE}" type="pres">
      <dgm:prSet presAssocID="{F3E0A041-E641-4958-83B5-00712B1378E2}" presName="parTx" presStyleLbl="revTx" presStyleIdx="0" presStyleCnt="6">
        <dgm:presLayoutVars>
          <dgm:chMax val="0"/>
          <dgm:chPref val="0"/>
        </dgm:presLayoutVars>
      </dgm:prSet>
      <dgm:spPr/>
    </dgm:pt>
    <dgm:pt modelId="{828CBF83-4707-4704-B8DD-DF465E1F816E}" type="pres">
      <dgm:prSet presAssocID="{F3E0A041-E641-4958-83B5-00712B1378E2}" presName="txSpace" presStyleCnt="0"/>
      <dgm:spPr/>
    </dgm:pt>
    <dgm:pt modelId="{4598BDFE-098B-404B-9AA8-62BD4A53ED43}" type="pres">
      <dgm:prSet presAssocID="{F3E0A041-E641-4958-83B5-00712B1378E2}" presName="desTx" presStyleLbl="revTx" presStyleIdx="1" presStyleCnt="6">
        <dgm:presLayoutVars/>
      </dgm:prSet>
      <dgm:spPr/>
    </dgm:pt>
    <dgm:pt modelId="{A0B9916C-DF3A-4F18-BCF0-147E8066073A}" type="pres">
      <dgm:prSet presAssocID="{624F77CB-A941-418E-92E8-284480C258A1}" presName="sibTrans" presStyleCnt="0"/>
      <dgm:spPr/>
    </dgm:pt>
    <dgm:pt modelId="{4EDCFFAE-2C8D-48C3-BEB5-7B527BA717F8}" type="pres">
      <dgm:prSet presAssocID="{1C219FBC-D730-499F-96D3-3650F65AA351}" presName="compNode" presStyleCnt="0"/>
      <dgm:spPr/>
    </dgm:pt>
    <dgm:pt modelId="{6D6831F2-CABB-45FD-A659-0970CBA6630D}" type="pres">
      <dgm:prSet presAssocID="{1C219FBC-D730-499F-96D3-3650F65AA35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E27A0D5A-5FEF-4089-B6D4-8975341A014C}" type="pres">
      <dgm:prSet presAssocID="{1C219FBC-D730-499F-96D3-3650F65AA351}" presName="iconSpace" presStyleCnt="0"/>
      <dgm:spPr/>
    </dgm:pt>
    <dgm:pt modelId="{3A6F75DD-62F1-453F-B0E9-62137E6752E7}" type="pres">
      <dgm:prSet presAssocID="{1C219FBC-D730-499F-96D3-3650F65AA351}" presName="parTx" presStyleLbl="revTx" presStyleIdx="2" presStyleCnt="6">
        <dgm:presLayoutVars>
          <dgm:chMax val="0"/>
          <dgm:chPref val="0"/>
        </dgm:presLayoutVars>
      </dgm:prSet>
      <dgm:spPr/>
    </dgm:pt>
    <dgm:pt modelId="{587F1B53-BAD6-47A3-8095-F6662E743522}" type="pres">
      <dgm:prSet presAssocID="{1C219FBC-D730-499F-96D3-3650F65AA351}" presName="txSpace" presStyleCnt="0"/>
      <dgm:spPr/>
    </dgm:pt>
    <dgm:pt modelId="{12DDE831-1C47-4BEA-8250-97451688B4FD}" type="pres">
      <dgm:prSet presAssocID="{1C219FBC-D730-499F-96D3-3650F65AA351}" presName="desTx" presStyleLbl="revTx" presStyleIdx="3" presStyleCnt="6">
        <dgm:presLayoutVars/>
      </dgm:prSet>
      <dgm:spPr/>
    </dgm:pt>
    <dgm:pt modelId="{1F288647-5F97-4C5D-9D08-17D7F93CC155}" type="pres">
      <dgm:prSet presAssocID="{27E654BE-F5FA-442C-84FF-42C6F2163DE8}" presName="sibTrans" presStyleCnt="0"/>
      <dgm:spPr/>
    </dgm:pt>
    <dgm:pt modelId="{AAAB48F2-FEC0-4F31-B33C-9B3C3AA5DB7C}" type="pres">
      <dgm:prSet presAssocID="{2B53F836-AA8B-4DB0-A8E0-7EBBF01B7B25}" presName="compNode" presStyleCnt="0"/>
      <dgm:spPr/>
    </dgm:pt>
    <dgm:pt modelId="{5C6739B5-6775-4887-806C-D9346C069288}" type="pres">
      <dgm:prSet presAssocID="{2B53F836-AA8B-4DB0-A8E0-7EBBF01B7B2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stainability"/>
        </a:ext>
      </dgm:extLst>
    </dgm:pt>
    <dgm:pt modelId="{B274B663-5929-49F7-A02D-73C0137205B2}" type="pres">
      <dgm:prSet presAssocID="{2B53F836-AA8B-4DB0-A8E0-7EBBF01B7B25}" presName="iconSpace" presStyleCnt="0"/>
      <dgm:spPr/>
    </dgm:pt>
    <dgm:pt modelId="{7C1EA1F4-9E8B-4950-89AC-B114305E540B}" type="pres">
      <dgm:prSet presAssocID="{2B53F836-AA8B-4DB0-A8E0-7EBBF01B7B25}" presName="parTx" presStyleLbl="revTx" presStyleIdx="4" presStyleCnt="6">
        <dgm:presLayoutVars>
          <dgm:chMax val="0"/>
          <dgm:chPref val="0"/>
        </dgm:presLayoutVars>
      </dgm:prSet>
      <dgm:spPr/>
    </dgm:pt>
    <dgm:pt modelId="{1FDAF89C-4A4F-4730-88CC-10762D734F06}" type="pres">
      <dgm:prSet presAssocID="{2B53F836-AA8B-4DB0-A8E0-7EBBF01B7B25}" presName="txSpace" presStyleCnt="0"/>
      <dgm:spPr/>
    </dgm:pt>
    <dgm:pt modelId="{A864C6DB-0BA2-400D-8703-B546AB193842}" type="pres">
      <dgm:prSet presAssocID="{2B53F836-AA8B-4DB0-A8E0-7EBBF01B7B25}" presName="desTx" presStyleLbl="revTx" presStyleIdx="5" presStyleCnt="6">
        <dgm:presLayoutVars/>
      </dgm:prSet>
      <dgm:spPr/>
    </dgm:pt>
  </dgm:ptLst>
  <dgm:cxnLst>
    <dgm:cxn modelId="{A90AE704-708F-4DB7-B1F2-3323C6FC978C}" srcId="{1C219FBC-D730-499F-96D3-3650F65AA351}" destId="{036C5E54-34C5-4FE0-A5DF-98C24D69CF0C}" srcOrd="0" destOrd="0" parTransId="{D7FB1208-3182-4441-A485-CB701585AE99}" sibTransId="{7C6F3BCF-8BED-4FE3-B9D1-3C0A6A49A014}"/>
    <dgm:cxn modelId="{9ECFF604-24AD-47E3-BA3D-B5D1E859C0C9}" srcId="{F3E0A041-E641-4958-83B5-00712B1378E2}" destId="{EFBA556A-5DA3-4C99-8ABC-F5E69427335C}" srcOrd="1" destOrd="0" parTransId="{6EC711FC-CABF-41C9-833D-78ED710112A0}" sibTransId="{F4B49C96-8DE8-44CD-8CB8-CC3ADD75B1BB}"/>
    <dgm:cxn modelId="{BB33D324-D7ED-4121-B32D-68E07EE44F54}" type="presOf" srcId="{1C219FBC-D730-499F-96D3-3650F65AA351}" destId="{3A6F75DD-62F1-453F-B0E9-62137E6752E7}" srcOrd="0" destOrd="0" presId="urn:microsoft.com/office/officeart/2018/2/layout/IconLabelDescriptionList"/>
    <dgm:cxn modelId="{D12A0425-59AE-43D1-A05D-C6BA129ECF5D}" srcId="{2B53F836-AA8B-4DB0-A8E0-7EBBF01B7B25}" destId="{244FB688-56BF-4A97-AECF-24ED5A5E5509}" srcOrd="1" destOrd="0" parTransId="{4F88249E-0A44-4A34-82DF-BF7B6E2F43FA}" sibTransId="{DB32C881-B5DF-4428-8815-F2CA107F1110}"/>
    <dgm:cxn modelId="{C9794A3F-6587-4A1E-A477-14F546CC39AF}" type="presOf" srcId="{EFBA556A-5DA3-4C99-8ABC-F5E69427335C}" destId="{4598BDFE-098B-404B-9AA8-62BD4A53ED43}" srcOrd="0" destOrd="1" presId="urn:microsoft.com/office/officeart/2018/2/layout/IconLabelDescriptionList"/>
    <dgm:cxn modelId="{31098C68-F6D2-4C58-A11A-7B645DB19FC7}" type="presOf" srcId="{6D0A33E7-7661-44D3-8C49-EFA7F7D4661B}" destId="{A864C6DB-0BA2-400D-8703-B546AB193842}" srcOrd="0" destOrd="0" presId="urn:microsoft.com/office/officeart/2018/2/layout/IconLabelDescriptionList"/>
    <dgm:cxn modelId="{45E41850-64D6-429C-A912-00C807717840}" srcId="{AE4B55CA-19D6-4687-AFF2-4DC4F3B7062B}" destId="{1C219FBC-D730-499F-96D3-3650F65AA351}" srcOrd="1" destOrd="0" parTransId="{C5A8C14C-66FA-4C02-8FCE-9264E557A01B}" sibTransId="{27E654BE-F5FA-442C-84FF-42C6F2163DE8}"/>
    <dgm:cxn modelId="{3FDE1D54-ACD5-4EF4-8AD7-3736D38C9F0A}" type="presOf" srcId="{23744696-1F97-40B1-BCDD-1364C805C46C}" destId="{4598BDFE-098B-404B-9AA8-62BD4A53ED43}" srcOrd="0" destOrd="0" presId="urn:microsoft.com/office/officeart/2018/2/layout/IconLabelDescriptionList"/>
    <dgm:cxn modelId="{CE96EF92-2159-4315-B047-44AA713B360F}" srcId="{2B53F836-AA8B-4DB0-A8E0-7EBBF01B7B25}" destId="{6D0A33E7-7661-44D3-8C49-EFA7F7D4661B}" srcOrd="0" destOrd="0" parTransId="{F2DCEAC2-DE35-4315-89CF-5E904F464257}" sibTransId="{6D1BEC97-B212-4107-BD11-1903200A2615}"/>
    <dgm:cxn modelId="{F280FCA3-D9CB-454D-B9FD-F4C159C359EA}" type="presOf" srcId="{AE4B55CA-19D6-4687-AFF2-4DC4F3B7062B}" destId="{3DF0A8D1-51D5-4345-ACF7-4A6CB96B4DC3}" srcOrd="0" destOrd="0" presId="urn:microsoft.com/office/officeart/2018/2/layout/IconLabelDescriptionList"/>
    <dgm:cxn modelId="{AD8200A4-ADE7-476B-ACD2-FB1FA8CE4B14}" srcId="{F3E0A041-E641-4958-83B5-00712B1378E2}" destId="{23744696-1F97-40B1-BCDD-1364C805C46C}" srcOrd="0" destOrd="0" parTransId="{83E5E16E-1AF7-4E67-AFD9-64CE1BF57908}" sibTransId="{DF8A485D-16D7-4486-8E20-0E1B45040F71}"/>
    <dgm:cxn modelId="{6406D3A6-2D70-4711-A403-FEE3BF185356}" type="presOf" srcId="{244FB688-56BF-4A97-AECF-24ED5A5E5509}" destId="{A864C6DB-0BA2-400D-8703-B546AB193842}" srcOrd="0" destOrd="1" presId="urn:microsoft.com/office/officeart/2018/2/layout/IconLabelDescriptionList"/>
    <dgm:cxn modelId="{5AEFEAAB-A1C6-4CB5-A4DB-29F1D2ABC6AD}" type="presOf" srcId="{F3E0A041-E641-4958-83B5-00712B1378E2}" destId="{8FAE6228-AA8C-4861-9F49-DE8DB49BF9BE}" srcOrd="0" destOrd="0" presId="urn:microsoft.com/office/officeart/2018/2/layout/IconLabelDescriptionList"/>
    <dgm:cxn modelId="{ABF565C5-7FF2-493E-B18D-B1A846C4130A}" srcId="{AE4B55CA-19D6-4687-AFF2-4DC4F3B7062B}" destId="{2B53F836-AA8B-4DB0-A8E0-7EBBF01B7B25}" srcOrd="2" destOrd="0" parTransId="{BDE1ACCD-9C2D-4E7E-B0FE-07A9E80DB16F}" sibTransId="{85945202-284F-4403-83F7-FFEE5081418D}"/>
    <dgm:cxn modelId="{5853F3C5-1E80-46EE-A763-14AD6597254C}" type="presOf" srcId="{036C5E54-34C5-4FE0-A5DF-98C24D69CF0C}" destId="{12DDE831-1C47-4BEA-8250-97451688B4FD}" srcOrd="0" destOrd="0" presId="urn:microsoft.com/office/officeart/2018/2/layout/IconLabelDescriptionList"/>
    <dgm:cxn modelId="{B34886D2-6474-4BA5-B4D1-CA62E54E9577}" type="presOf" srcId="{2B53F836-AA8B-4DB0-A8E0-7EBBF01B7B25}" destId="{7C1EA1F4-9E8B-4950-89AC-B114305E540B}" srcOrd="0" destOrd="0" presId="urn:microsoft.com/office/officeart/2018/2/layout/IconLabelDescriptionList"/>
    <dgm:cxn modelId="{F7345AF7-FC90-4C5B-8D44-B5BCC2ED137A}" srcId="{AE4B55CA-19D6-4687-AFF2-4DC4F3B7062B}" destId="{F3E0A041-E641-4958-83B5-00712B1378E2}" srcOrd="0" destOrd="0" parTransId="{8DE61093-CB12-4927-B649-F1BE0FDC63AB}" sibTransId="{624F77CB-A941-418E-92E8-284480C258A1}"/>
    <dgm:cxn modelId="{15B60BB6-5F4B-4799-888D-A0386F247006}" type="presParOf" srcId="{3DF0A8D1-51D5-4345-ACF7-4A6CB96B4DC3}" destId="{15562D3C-C68C-41C0-872A-AF6CCC0EBED8}" srcOrd="0" destOrd="0" presId="urn:microsoft.com/office/officeart/2018/2/layout/IconLabelDescriptionList"/>
    <dgm:cxn modelId="{0A10E7C2-943E-4E48-B5B6-0DA1BFC17D76}" type="presParOf" srcId="{15562D3C-C68C-41C0-872A-AF6CCC0EBED8}" destId="{8D34AEAF-6C62-4AAA-99F1-C539829F7681}" srcOrd="0" destOrd="0" presId="urn:microsoft.com/office/officeart/2018/2/layout/IconLabelDescriptionList"/>
    <dgm:cxn modelId="{A8DC961F-C3C2-453F-8B06-0CF0A05F0C5E}" type="presParOf" srcId="{15562D3C-C68C-41C0-872A-AF6CCC0EBED8}" destId="{24BE2E92-F83A-41C6-BEEA-AC5465498157}" srcOrd="1" destOrd="0" presId="urn:microsoft.com/office/officeart/2018/2/layout/IconLabelDescriptionList"/>
    <dgm:cxn modelId="{83DB79AD-8377-40D5-9448-44E280987F37}" type="presParOf" srcId="{15562D3C-C68C-41C0-872A-AF6CCC0EBED8}" destId="{8FAE6228-AA8C-4861-9F49-DE8DB49BF9BE}" srcOrd="2" destOrd="0" presId="urn:microsoft.com/office/officeart/2018/2/layout/IconLabelDescriptionList"/>
    <dgm:cxn modelId="{9B70B609-5947-4FBC-AB84-104D7E32AD94}" type="presParOf" srcId="{15562D3C-C68C-41C0-872A-AF6CCC0EBED8}" destId="{828CBF83-4707-4704-B8DD-DF465E1F816E}" srcOrd="3" destOrd="0" presId="urn:microsoft.com/office/officeart/2018/2/layout/IconLabelDescriptionList"/>
    <dgm:cxn modelId="{2754A50F-F1A9-4882-BD65-56710B4A2ACE}" type="presParOf" srcId="{15562D3C-C68C-41C0-872A-AF6CCC0EBED8}" destId="{4598BDFE-098B-404B-9AA8-62BD4A53ED43}" srcOrd="4" destOrd="0" presId="urn:microsoft.com/office/officeart/2018/2/layout/IconLabelDescriptionList"/>
    <dgm:cxn modelId="{C30412F5-FF32-4DB3-89F7-E2E2F5A13098}" type="presParOf" srcId="{3DF0A8D1-51D5-4345-ACF7-4A6CB96B4DC3}" destId="{A0B9916C-DF3A-4F18-BCF0-147E8066073A}" srcOrd="1" destOrd="0" presId="urn:microsoft.com/office/officeart/2018/2/layout/IconLabelDescriptionList"/>
    <dgm:cxn modelId="{97A6D2B8-8213-4300-A040-116854A98602}" type="presParOf" srcId="{3DF0A8D1-51D5-4345-ACF7-4A6CB96B4DC3}" destId="{4EDCFFAE-2C8D-48C3-BEB5-7B527BA717F8}" srcOrd="2" destOrd="0" presId="urn:microsoft.com/office/officeart/2018/2/layout/IconLabelDescriptionList"/>
    <dgm:cxn modelId="{B5FF28DD-B0BF-4BE1-9611-DAF2C34CB2ED}" type="presParOf" srcId="{4EDCFFAE-2C8D-48C3-BEB5-7B527BA717F8}" destId="{6D6831F2-CABB-45FD-A659-0970CBA6630D}" srcOrd="0" destOrd="0" presId="urn:microsoft.com/office/officeart/2018/2/layout/IconLabelDescriptionList"/>
    <dgm:cxn modelId="{CE3E1859-EC82-4CFF-8C6D-8C52046F706E}" type="presParOf" srcId="{4EDCFFAE-2C8D-48C3-BEB5-7B527BA717F8}" destId="{E27A0D5A-5FEF-4089-B6D4-8975341A014C}" srcOrd="1" destOrd="0" presId="urn:microsoft.com/office/officeart/2018/2/layout/IconLabelDescriptionList"/>
    <dgm:cxn modelId="{DCFE8F46-571C-4C23-9A7A-5859F36C8985}" type="presParOf" srcId="{4EDCFFAE-2C8D-48C3-BEB5-7B527BA717F8}" destId="{3A6F75DD-62F1-453F-B0E9-62137E6752E7}" srcOrd="2" destOrd="0" presId="urn:microsoft.com/office/officeart/2018/2/layout/IconLabelDescriptionList"/>
    <dgm:cxn modelId="{6A8F0B12-EAD4-4EBB-A45E-45762CDE390F}" type="presParOf" srcId="{4EDCFFAE-2C8D-48C3-BEB5-7B527BA717F8}" destId="{587F1B53-BAD6-47A3-8095-F6662E743522}" srcOrd="3" destOrd="0" presId="urn:microsoft.com/office/officeart/2018/2/layout/IconLabelDescriptionList"/>
    <dgm:cxn modelId="{715747D3-BBDB-4EB1-A8F0-5376BC50F9E6}" type="presParOf" srcId="{4EDCFFAE-2C8D-48C3-BEB5-7B527BA717F8}" destId="{12DDE831-1C47-4BEA-8250-97451688B4FD}" srcOrd="4" destOrd="0" presId="urn:microsoft.com/office/officeart/2018/2/layout/IconLabelDescriptionList"/>
    <dgm:cxn modelId="{0CB9B79D-253C-43F0-937C-E301B7C3DAA5}" type="presParOf" srcId="{3DF0A8D1-51D5-4345-ACF7-4A6CB96B4DC3}" destId="{1F288647-5F97-4C5D-9D08-17D7F93CC155}" srcOrd="3" destOrd="0" presId="urn:microsoft.com/office/officeart/2018/2/layout/IconLabelDescriptionList"/>
    <dgm:cxn modelId="{B0640F45-4243-4615-9C7E-29F6EBCD33B6}" type="presParOf" srcId="{3DF0A8D1-51D5-4345-ACF7-4A6CB96B4DC3}" destId="{AAAB48F2-FEC0-4F31-B33C-9B3C3AA5DB7C}" srcOrd="4" destOrd="0" presId="urn:microsoft.com/office/officeart/2018/2/layout/IconLabelDescriptionList"/>
    <dgm:cxn modelId="{9E6F173D-19D8-4EF0-98BA-F45B69BFCDE6}" type="presParOf" srcId="{AAAB48F2-FEC0-4F31-B33C-9B3C3AA5DB7C}" destId="{5C6739B5-6775-4887-806C-D9346C069288}" srcOrd="0" destOrd="0" presId="urn:microsoft.com/office/officeart/2018/2/layout/IconLabelDescriptionList"/>
    <dgm:cxn modelId="{65B0B8D3-B60B-4951-ADFD-CAFE77C76EC1}" type="presParOf" srcId="{AAAB48F2-FEC0-4F31-B33C-9B3C3AA5DB7C}" destId="{B274B663-5929-49F7-A02D-73C0137205B2}" srcOrd="1" destOrd="0" presId="urn:microsoft.com/office/officeart/2018/2/layout/IconLabelDescriptionList"/>
    <dgm:cxn modelId="{2D1A0FD4-337D-434E-8DF0-C5A97160605C}" type="presParOf" srcId="{AAAB48F2-FEC0-4F31-B33C-9B3C3AA5DB7C}" destId="{7C1EA1F4-9E8B-4950-89AC-B114305E540B}" srcOrd="2" destOrd="0" presId="urn:microsoft.com/office/officeart/2018/2/layout/IconLabelDescriptionList"/>
    <dgm:cxn modelId="{B26B5DB1-D6A2-4D79-B7EC-7BF68C96E333}" type="presParOf" srcId="{AAAB48F2-FEC0-4F31-B33C-9B3C3AA5DB7C}" destId="{1FDAF89C-4A4F-4730-88CC-10762D734F06}" srcOrd="3" destOrd="0" presId="urn:microsoft.com/office/officeart/2018/2/layout/IconLabelDescriptionList"/>
    <dgm:cxn modelId="{5FCEEC3D-91B7-4A19-9FD8-6389C01C6AD0}" type="presParOf" srcId="{AAAB48F2-FEC0-4F31-B33C-9B3C3AA5DB7C}" destId="{A864C6DB-0BA2-400D-8703-B546AB193842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D2DF2DD-8A6F-4A6F-A947-66324148F717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12CE3F49-828E-4B52-B476-E30032B6E715}">
      <dgm:prSet/>
      <dgm:spPr/>
      <dgm:t>
        <a:bodyPr/>
        <a:lstStyle/>
        <a:p>
          <a:r>
            <a:rPr lang="en-US"/>
            <a:t>Build a centralized platform to collect energy, waste, and emissions data.</a:t>
          </a:r>
        </a:p>
      </dgm:t>
    </dgm:pt>
    <dgm:pt modelId="{C18333AB-D278-4B95-B195-114421B368D1}" type="parTrans" cxnId="{AF415970-9E3A-470C-BE8A-81A9E954873F}">
      <dgm:prSet/>
      <dgm:spPr/>
      <dgm:t>
        <a:bodyPr/>
        <a:lstStyle/>
        <a:p>
          <a:endParaRPr lang="en-US"/>
        </a:p>
      </dgm:t>
    </dgm:pt>
    <dgm:pt modelId="{D8FE8F5E-3BD8-421E-9DEC-2C57EF7E4FD5}" type="sibTrans" cxnId="{AF415970-9E3A-470C-BE8A-81A9E954873F}">
      <dgm:prSet/>
      <dgm:spPr/>
      <dgm:t>
        <a:bodyPr/>
        <a:lstStyle/>
        <a:p>
          <a:endParaRPr lang="en-US"/>
        </a:p>
      </dgm:t>
    </dgm:pt>
    <dgm:pt modelId="{9308E89C-09AD-4E45-977E-47CFC00C5D71}">
      <dgm:prSet/>
      <dgm:spPr/>
      <dgm:t>
        <a:bodyPr/>
        <a:lstStyle/>
        <a:p>
          <a:r>
            <a:rPr lang="en-US"/>
            <a:t>Develop structured data submission tools (forms, batch uploads, APIs).</a:t>
          </a:r>
        </a:p>
      </dgm:t>
    </dgm:pt>
    <dgm:pt modelId="{0FE0FEFD-C088-4EDC-A0F8-6BF520EDBD0E}" type="parTrans" cxnId="{89FEB1C3-E28F-42FE-BCEB-FC7C825B94C6}">
      <dgm:prSet/>
      <dgm:spPr/>
      <dgm:t>
        <a:bodyPr/>
        <a:lstStyle/>
        <a:p>
          <a:endParaRPr lang="en-US"/>
        </a:p>
      </dgm:t>
    </dgm:pt>
    <dgm:pt modelId="{6C1AA0D0-6854-45B7-A0E0-6213B2D4C47B}" type="sibTrans" cxnId="{89FEB1C3-E28F-42FE-BCEB-FC7C825B94C6}">
      <dgm:prSet/>
      <dgm:spPr/>
      <dgm:t>
        <a:bodyPr/>
        <a:lstStyle/>
        <a:p>
          <a:endParaRPr lang="en-US"/>
        </a:p>
      </dgm:t>
    </dgm:pt>
    <dgm:pt modelId="{0B40E2FC-33AC-4672-828F-0F6AB18A0255}">
      <dgm:prSet/>
      <dgm:spPr/>
      <dgm:t>
        <a:bodyPr/>
        <a:lstStyle/>
        <a:p>
          <a:r>
            <a:rPr lang="en-US" dirty="0"/>
            <a:t>Create role-based dashboards for stakeholders, data owners, and administrators.</a:t>
          </a:r>
        </a:p>
      </dgm:t>
    </dgm:pt>
    <dgm:pt modelId="{12ED750A-2389-40C7-B48E-661FD06864B2}" type="parTrans" cxnId="{60A5911B-BCF9-4CF5-AF14-5E1BB7C3EFA0}">
      <dgm:prSet/>
      <dgm:spPr/>
      <dgm:t>
        <a:bodyPr/>
        <a:lstStyle/>
        <a:p>
          <a:endParaRPr lang="en-US"/>
        </a:p>
      </dgm:t>
    </dgm:pt>
    <dgm:pt modelId="{8ADF320C-D419-470E-91E9-14AB9082ED0F}" type="sibTrans" cxnId="{60A5911B-BCF9-4CF5-AF14-5E1BB7C3EFA0}">
      <dgm:prSet/>
      <dgm:spPr/>
      <dgm:t>
        <a:bodyPr/>
        <a:lstStyle/>
        <a:p>
          <a:endParaRPr lang="en-US"/>
        </a:p>
      </dgm:t>
    </dgm:pt>
    <dgm:pt modelId="{2C787509-1EF6-4CD8-A1CA-E3D91E12C9B2}">
      <dgm:prSet/>
      <dgm:spPr/>
      <dgm:t>
        <a:bodyPr/>
        <a:lstStyle/>
        <a:p>
          <a:r>
            <a:rPr lang="en-US"/>
            <a:t>Generate automated reports with visualizations (charts, graphs).</a:t>
          </a:r>
        </a:p>
      </dgm:t>
    </dgm:pt>
    <dgm:pt modelId="{F244DFBB-E29F-4FC1-B5E1-848852C89C14}" type="parTrans" cxnId="{90A2F4DA-6CA0-4565-A47E-3AD059D705F7}">
      <dgm:prSet/>
      <dgm:spPr/>
      <dgm:t>
        <a:bodyPr/>
        <a:lstStyle/>
        <a:p>
          <a:endParaRPr lang="en-US"/>
        </a:p>
      </dgm:t>
    </dgm:pt>
    <dgm:pt modelId="{858C5780-0EDE-43A8-AD6F-E8D4DD2F9FAE}" type="sibTrans" cxnId="{90A2F4DA-6CA0-4565-A47E-3AD059D705F7}">
      <dgm:prSet/>
      <dgm:spPr/>
      <dgm:t>
        <a:bodyPr/>
        <a:lstStyle/>
        <a:p>
          <a:endParaRPr lang="en-US"/>
        </a:p>
      </dgm:t>
    </dgm:pt>
    <dgm:pt modelId="{3DE0116B-2FEB-4366-B799-6BF95014C031}" type="pres">
      <dgm:prSet presAssocID="{CD2DF2DD-8A6F-4A6F-A947-66324148F717}" presName="root" presStyleCnt="0">
        <dgm:presLayoutVars>
          <dgm:dir/>
          <dgm:resizeHandles val="exact"/>
        </dgm:presLayoutVars>
      </dgm:prSet>
      <dgm:spPr/>
    </dgm:pt>
    <dgm:pt modelId="{FF53E45C-8324-4505-B925-95940C4750F9}" type="pres">
      <dgm:prSet presAssocID="{CD2DF2DD-8A6F-4A6F-A947-66324148F717}" presName="container" presStyleCnt="0">
        <dgm:presLayoutVars>
          <dgm:dir/>
          <dgm:resizeHandles val="exact"/>
        </dgm:presLayoutVars>
      </dgm:prSet>
      <dgm:spPr/>
    </dgm:pt>
    <dgm:pt modelId="{34987C5A-3A1C-4430-862B-AE4204502525}" type="pres">
      <dgm:prSet presAssocID="{12CE3F49-828E-4B52-B476-E30032B6E715}" presName="compNode" presStyleCnt="0"/>
      <dgm:spPr/>
    </dgm:pt>
    <dgm:pt modelId="{3CFB70AD-4CE3-4774-A4D5-A4D49C29C334}" type="pres">
      <dgm:prSet presAssocID="{12CE3F49-828E-4B52-B476-E30032B6E715}" presName="iconBgRect" presStyleLbl="bgShp" presStyleIdx="0" presStyleCnt="4"/>
      <dgm:spPr/>
    </dgm:pt>
    <dgm:pt modelId="{ABEB22CF-9EEE-4044-97C6-AEB46F7CECAB}" type="pres">
      <dgm:prSet presAssocID="{12CE3F49-828E-4B52-B476-E30032B6E71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stainability"/>
        </a:ext>
      </dgm:extLst>
    </dgm:pt>
    <dgm:pt modelId="{1BD370D8-654A-4B3F-BAB1-B736425617CE}" type="pres">
      <dgm:prSet presAssocID="{12CE3F49-828E-4B52-B476-E30032B6E715}" presName="spaceRect" presStyleCnt="0"/>
      <dgm:spPr/>
    </dgm:pt>
    <dgm:pt modelId="{EE25E679-1114-49E2-9B23-DBAA0DFA7A4F}" type="pres">
      <dgm:prSet presAssocID="{12CE3F49-828E-4B52-B476-E30032B6E715}" presName="textRect" presStyleLbl="revTx" presStyleIdx="0" presStyleCnt="4">
        <dgm:presLayoutVars>
          <dgm:chMax val="1"/>
          <dgm:chPref val="1"/>
        </dgm:presLayoutVars>
      </dgm:prSet>
      <dgm:spPr/>
    </dgm:pt>
    <dgm:pt modelId="{99C6BB6A-48FE-43F2-A31C-FAF26E2482DD}" type="pres">
      <dgm:prSet presAssocID="{D8FE8F5E-3BD8-421E-9DEC-2C57EF7E4FD5}" presName="sibTrans" presStyleLbl="sibTrans2D1" presStyleIdx="0" presStyleCnt="0"/>
      <dgm:spPr/>
    </dgm:pt>
    <dgm:pt modelId="{2DFC5FE1-9B02-4984-AAF3-122ED0854F87}" type="pres">
      <dgm:prSet presAssocID="{9308E89C-09AD-4E45-977E-47CFC00C5D71}" presName="compNode" presStyleCnt="0"/>
      <dgm:spPr/>
    </dgm:pt>
    <dgm:pt modelId="{33800F93-22B9-4B6D-82B6-79B91DA2D90F}" type="pres">
      <dgm:prSet presAssocID="{9308E89C-09AD-4E45-977E-47CFC00C5D71}" presName="iconBgRect" presStyleLbl="bgShp" presStyleIdx="1" presStyleCnt="4"/>
      <dgm:spPr/>
    </dgm:pt>
    <dgm:pt modelId="{5B48260F-35DE-4A75-9652-B10376AF652E}" type="pres">
      <dgm:prSet presAssocID="{9308E89C-09AD-4E45-977E-47CFC00C5D7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009988BE-302F-4ACB-BC90-45408D930CBC}" type="pres">
      <dgm:prSet presAssocID="{9308E89C-09AD-4E45-977E-47CFC00C5D71}" presName="spaceRect" presStyleCnt="0"/>
      <dgm:spPr/>
    </dgm:pt>
    <dgm:pt modelId="{DC1C8EE1-D8E5-4D10-AD08-C0EF479728E1}" type="pres">
      <dgm:prSet presAssocID="{9308E89C-09AD-4E45-977E-47CFC00C5D71}" presName="textRect" presStyleLbl="revTx" presStyleIdx="1" presStyleCnt="4">
        <dgm:presLayoutVars>
          <dgm:chMax val="1"/>
          <dgm:chPref val="1"/>
        </dgm:presLayoutVars>
      </dgm:prSet>
      <dgm:spPr/>
    </dgm:pt>
    <dgm:pt modelId="{4E6EC0E2-D272-4B05-9889-9665D8492E14}" type="pres">
      <dgm:prSet presAssocID="{6C1AA0D0-6854-45B7-A0E0-6213B2D4C47B}" presName="sibTrans" presStyleLbl="sibTrans2D1" presStyleIdx="0" presStyleCnt="0"/>
      <dgm:spPr/>
    </dgm:pt>
    <dgm:pt modelId="{DC9B11ED-1BA9-407D-8218-9C31E2572352}" type="pres">
      <dgm:prSet presAssocID="{0B40E2FC-33AC-4672-828F-0F6AB18A0255}" presName="compNode" presStyleCnt="0"/>
      <dgm:spPr/>
    </dgm:pt>
    <dgm:pt modelId="{57E79A61-7437-495F-90B6-441538480697}" type="pres">
      <dgm:prSet presAssocID="{0B40E2FC-33AC-4672-828F-0F6AB18A0255}" presName="iconBgRect" presStyleLbl="bgShp" presStyleIdx="2" presStyleCnt="4"/>
      <dgm:spPr/>
    </dgm:pt>
    <dgm:pt modelId="{296238A7-4582-40EF-B07C-87908B1F7D24}" type="pres">
      <dgm:prSet presAssocID="{0B40E2FC-33AC-4672-828F-0F6AB18A025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5B28C6C5-B9F0-435D-A3AA-D42DC8D65745}" type="pres">
      <dgm:prSet presAssocID="{0B40E2FC-33AC-4672-828F-0F6AB18A0255}" presName="spaceRect" presStyleCnt="0"/>
      <dgm:spPr/>
    </dgm:pt>
    <dgm:pt modelId="{7634583B-3275-4559-B4D4-13939A691454}" type="pres">
      <dgm:prSet presAssocID="{0B40E2FC-33AC-4672-828F-0F6AB18A0255}" presName="textRect" presStyleLbl="revTx" presStyleIdx="2" presStyleCnt="4">
        <dgm:presLayoutVars>
          <dgm:chMax val="1"/>
          <dgm:chPref val="1"/>
        </dgm:presLayoutVars>
      </dgm:prSet>
      <dgm:spPr/>
    </dgm:pt>
    <dgm:pt modelId="{1803B0BA-30FB-430E-AED9-B779696AA8AA}" type="pres">
      <dgm:prSet presAssocID="{8ADF320C-D419-470E-91E9-14AB9082ED0F}" presName="sibTrans" presStyleLbl="sibTrans2D1" presStyleIdx="0" presStyleCnt="0"/>
      <dgm:spPr/>
    </dgm:pt>
    <dgm:pt modelId="{639C9195-4589-4E08-80FA-03D47FFE3B3A}" type="pres">
      <dgm:prSet presAssocID="{2C787509-1EF6-4CD8-A1CA-E3D91E12C9B2}" presName="compNode" presStyleCnt="0"/>
      <dgm:spPr/>
    </dgm:pt>
    <dgm:pt modelId="{43C97B6D-E304-4212-99CD-027E46622975}" type="pres">
      <dgm:prSet presAssocID="{2C787509-1EF6-4CD8-A1CA-E3D91E12C9B2}" presName="iconBgRect" presStyleLbl="bgShp" presStyleIdx="3" presStyleCnt="4"/>
      <dgm:spPr/>
    </dgm:pt>
    <dgm:pt modelId="{E6780BB6-381E-42EF-AC87-CBD47D51E834}" type="pres">
      <dgm:prSet presAssocID="{2C787509-1EF6-4CD8-A1CA-E3D91E12C9B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e chart"/>
        </a:ext>
      </dgm:extLst>
    </dgm:pt>
    <dgm:pt modelId="{286B5951-0984-46EF-81CA-0E7D01F58261}" type="pres">
      <dgm:prSet presAssocID="{2C787509-1EF6-4CD8-A1CA-E3D91E12C9B2}" presName="spaceRect" presStyleCnt="0"/>
      <dgm:spPr/>
    </dgm:pt>
    <dgm:pt modelId="{AA3B608E-357E-42FA-BAAF-0F4C4483B76A}" type="pres">
      <dgm:prSet presAssocID="{2C787509-1EF6-4CD8-A1CA-E3D91E12C9B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7542B01-8177-47D5-ADE6-283950ACC112}" type="presOf" srcId="{CD2DF2DD-8A6F-4A6F-A947-66324148F717}" destId="{3DE0116B-2FEB-4366-B799-6BF95014C031}" srcOrd="0" destOrd="0" presId="urn:microsoft.com/office/officeart/2018/2/layout/IconCircleList"/>
    <dgm:cxn modelId="{02E39705-5D0B-481A-8BA0-1C6DF600DE81}" type="presOf" srcId="{D8FE8F5E-3BD8-421E-9DEC-2C57EF7E4FD5}" destId="{99C6BB6A-48FE-43F2-A31C-FAF26E2482DD}" srcOrd="0" destOrd="0" presId="urn:microsoft.com/office/officeart/2018/2/layout/IconCircleList"/>
    <dgm:cxn modelId="{60A5911B-BCF9-4CF5-AF14-5E1BB7C3EFA0}" srcId="{CD2DF2DD-8A6F-4A6F-A947-66324148F717}" destId="{0B40E2FC-33AC-4672-828F-0F6AB18A0255}" srcOrd="2" destOrd="0" parTransId="{12ED750A-2389-40C7-B48E-661FD06864B2}" sibTransId="{8ADF320C-D419-470E-91E9-14AB9082ED0F}"/>
    <dgm:cxn modelId="{CB51FF23-ABC7-48A3-88ED-7D6C21222C78}" type="presOf" srcId="{9308E89C-09AD-4E45-977E-47CFC00C5D71}" destId="{DC1C8EE1-D8E5-4D10-AD08-C0EF479728E1}" srcOrd="0" destOrd="0" presId="urn:microsoft.com/office/officeart/2018/2/layout/IconCircleList"/>
    <dgm:cxn modelId="{AF415970-9E3A-470C-BE8A-81A9E954873F}" srcId="{CD2DF2DD-8A6F-4A6F-A947-66324148F717}" destId="{12CE3F49-828E-4B52-B476-E30032B6E715}" srcOrd="0" destOrd="0" parTransId="{C18333AB-D278-4B95-B195-114421B368D1}" sibTransId="{D8FE8F5E-3BD8-421E-9DEC-2C57EF7E4FD5}"/>
    <dgm:cxn modelId="{72445782-5C92-4062-A843-9DA96037BED0}" type="presOf" srcId="{0B40E2FC-33AC-4672-828F-0F6AB18A0255}" destId="{7634583B-3275-4559-B4D4-13939A691454}" srcOrd="0" destOrd="0" presId="urn:microsoft.com/office/officeart/2018/2/layout/IconCircleList"/>
    <dgm:cxn modelId="{904EBC9F-2108-4EEA-8739-1DC997CB9AE1}" type="presOf" srcId="{2C787509-1EF6-4CD8-A1CA-E3D91E12C9B2}" destId="{AA3B608E-357E-42FA-BAAF-0F4C4483B76A}" srcOrd="0" destOrd="0" presId="urn:microsoft.com/office/officeart/2018/2/layout/IconCircleList"/>
    <dgm:cxn modelId="{98FA6DA4-397E-4575-B4AA-D6989D193CE4}" type="presOf" srcId="{12CE3F49-828E-4B52-B476-E30032B6E715}" destId="{EE25E679-1114-49E2-9B23-DBAA0DFA7A4F}" srcOrd="0" destOrd="0" presId="urn:microsoft.com/office/officeart/2018/2/layout/IconCircleList"/>
    <dgm:cxn modelId="{096462B3-0A4D-4F96-B316-2A0DC11B187C}" type="presOf" srcId="{6C1AA0D0-6854-45B7-A0E0-6213B2D4C47B}" destId="{4E6EC0E2-D272-4B05-9889-9665D8492E14}" srcOrd="0" destOrd="0" presId="urn:microsoft.com/office/officeart/2018/2/layout/IconCircleList"/>
    <dgm:cxn modelId="{562F13B9-8E2E-471D-85D7-18E23C968387}" type="presOf" srcId="{8ADF320C-D419-470E-91E9-14AB9082ED0F}" destId="{1803B0BA-30FB-430E-AED9-B779696AA8AA}" srcOrd="0" destOrd="0" presId="urn:microsoft.com/office/officeart/2018/2/layout/IconCircleList"/>
    <dgm:cxn modelId="{89FEB1C3-E28F-42FE-BCEB-FC7C825B94C6}" srcId="{CD2DF2DD-8A6F-4A6F-A947-66324148F717}" destId="{9308E89C-09AD-4E45-977E-47CFC00C5D71}" srcOrd="1" destOrd="0" parTransId="{0FE0FEFD-C088-4EDC-A0F8-6BF520EDBD0E}" sibTransId="{6C1AA0D0-6854-45B7-A0E0-6213B2D4C47B}"/>
    <dgm:cxn modelId="{90A2F4DA-6CA0-4565-A47E-3AD059D705F7}" srcId="{CD2DF2DD-8A6F-4A6F-A947-66324148F717}" destId="{2C787509-1EF6-4CD8-A1CA-E3D91E12C9B2}" srcOrd="3" destOrd="0" parTransId="{F244DFBB-E29F-4FC1-B5E1-848852C89C14}" sibTransId="{858C5780-0EDE-43A8-AD6F-E8D4DD2F9FAE}"/>
    <dgm:cxn modelId="{40517465-2542-4684-B6B8-E9E8D62D3669}" type="presParOf" srcId="{3DE0116B-2FEB-4366-B799-6BF95014C031}" destId="{FF53E45C-8324-4505-B925-95940C4750F9}" srcOrd="0" destOrd="0" presId="urn:microsoft.com/office/officeart/2018/2/layout/IconCircleList"/>
    <dgm:cxn modelId="{9A1BC61D-7692-4B96-BC77-82F44C37A347}" type="presParOf" srcId="{FF53E45C-8324-4505-B925-95940C4750F9}" destId="{34987C5A-3A1C-4430-862B-AE4204502525}" srcOrd="0" destOrd="0" presId="urn:microsoft.com/office/officeart/2018/2/layout/IconCircleList"/>
    <dgm:cxn modelId="{05AE6B45-8B35-46AE-9684-4210E1C29495}" type="presParOf" srcId="{34987C5A-3A1C-4430-862B-AE4204502525}" destId="{3CFB70AD-4CE3-4774-A4D5-A4D49C29C334}" srcOrd="0" destOrd="0" presId="urn:microsoft.com/office/officeart/2018/2/layout/IconCircleList"/>
    <dgm:cxn modelId="{BB8F6BC6-27D8-4E28-BE86-69101E2F3E68}" type="presParOf" srcId="{34987C5A-3A1C-4430-862B-AE4204502525}" destId="{ABEB22CF-9EEE-4044-97C6-AEB46F7CECAB}" srcOrd="1" destOrd="0" presId="urn:microsoft.com/office/officeart/2018/2/layout/IconCircleList"/>
    <dgm:cxn modelId="{16589CF0-77C7-4F95-9B2B-5CA1FEEA399E}" type="presParOf" srcId="{34987C5A-3A1C-4430-862B-AE4204502525}" destId="{1BD370D8-654A-4B3F-BAB1-B736425617CE}" srcOrd="2" destOrd="0" presId="urn:microsoft.com/office/officeart/2018/2/layout/IconCircleList"/>
    <dgm:cxn modelId="{1812DBC9-B1C5-4068-AA1C-5B5089B3CE84}" type="presParOf" srcId="{34987C5A-3A1C-4430-862B-AE4204502525}" destId="{EE25E679-1114-49E2-9B23-DBAA0DFA7A4F}" srcOrd="3" destOrd="0" presId="urn:microsoft.com/office/officeart/2018/2/layout/IconCircleList"/>
    <dgm:cxn modelId="{673A9B60-8F17-49C9-B326-E745E07B6175}" type="presParOf" srcId="{FF53E45C-8324-4505-B925-95940C4750F9}" destId="{99C6BB6A-48FE-43F2-A31C-FAF26E2482DD}" srcOrd="1" destOrd="0" presId="urn:microsoft.com/office/officeart/2018/2/layout/IconCircleList"/>
    <dgm:cxn modelId="{F2374637-0CC4-40A7-960E-C1AF1A1C2348}" type="presParOf" srcId="{FF53E45C-8324-4505-B925-95940C4750F9}" destId="{2DFC5FE1-9B02-4984-AAF3-122ED0854F87}" srcOrd="2" destOrd="0" presId="urn:microsoft.com/office/officeart/2018/2/layout/IconCircleList"/>
    <dgm:cxn modelId="{91675FE3-C479-4A89-8FFF-79612B04BED5}" type="presParOf" srcId="{2DFC5FE1-9B02-4984-AAF3-122ED0854F87}" destId="{33800F93-22B9-4B6D-82B6-79B91DA2D90F}" srcOrd="0" destOrd="0" presId="urn:microsoft.com/office/officeart/2018/2/layout/IconCircleList"/>
    <dgm:cxn modelId="{0B772E94-CA28-4E90-9B74-7CEBDDEA5E95}" type="presParOf" srcId="{2DFC5FE1-9B02-4984-AAF3-122ED0854F87}" destId="{5B48260F-35DE-4A75-9652-B10376AF652E}" srcOrd="1" destOrd="0" presId="urn:microsoft.com/office/officeart/2018/2/layout/IconCircleList"/>
    <dgm:cxn modelId="{846FB694-75E8-4BEF-9E3B-ED53FB141C57}" type="presParOf" srcId="{2DFC5FE1-9B02-4984-AAF3-122ED0854F87}" destId="{009988BE-302F-4ACB-BC90-45408D930CBC}" srcOrd="2" destOrd="0" presId="urn:microsoft.com/office/officeart/2018/2/layout/IconCircleList"/>
    <dgm:cxn modelId="{FF11BB29-6C5C-4D85-A83B-9C801140720D}" type="presParOf" srcId="{2DFC5FE1-9B02-4984-AAF3-122ED0854F87}" destId="{DC1C8EE1-D8E5-4D10-AD08-C0EF479728E1}" srcOrd="3" destOrd="0" presId="urn:microsoft.com/office/officeart/2018/2/layout/IconCircleList"/>
    <dgm:cxn modelId="{BDC9AC62-FF24-48BA-829A-47407E7CA1D3}" type="presParOf" srcId="{FF53E45C-8324-4505-B925-95940C4750F9}" destId="{4E6EC0E2-D272-4B05-9889-9665D8492E14}" srcOrd="3" destOrd="0" presId="urn:microsoft.com/office/officeart/2018/2/layout/IconCircleList"/>
    <dgm:cxn modelId="{4F16D435-82FD-4511-B148-C7A7065986F6}" type="presParOf" srcId="{FF53E45C-8324-4505-B925-95940C4750F9}" destId="{DC9B11ED-1BA9-407D-8218-9C31E2572352}" srcOrd="4" destOrd="0" presId="urn:microsoft.com/office/officeart/2018/2/layout/IconCircleList"/>
    <dgm:cxn modelId="{A39EDB74-FA1C-4D45-870B-268F92FC245D}" type="presParOf" srcId="{DC9B11ED-1BA9-407D-8218-9C31E2572352}" destId="{57E79A61-7437-495F-90B6-441538480697}" srcOrd="0" destOrd="0" presId="urn:microsoft.com/office/officeart/2018/2/layout/IconCircleList"/>
    <dgm:cxn modelId="{2DB65BD9-8B90-4F26-A7A8-C28AD1CC3CB1}" type="presParOf" srcId="{DC9B11ED-1BA9-407D-8218-9C31E2572352}" destId="{296238A7-4582-40EF-B07C-87908B1F7D24}" srcOrd="1" destOrd="0" presId="urn:microsoft.com/office/officeart/2018/2/layout/IconCircleList"/>
    <dgm:cxn modelId="{39E31D00-905C-4F4D-9C22-654185A95780}" type="presParOf" srcId="{DC9B11ED-1BA9-407D-8218-9C31E2572352}" destId="{5B28C6C5-B9F0-435D-A3AA-D42DC8D65745}" srcOrd="2" destOrd="0" presId="urn:microsoft.com/office/officeart/2018/2/layout/IconCircleList"/>
    <dgm:cxn modelId="{2EF36049-5DC8-4FD9-8C2A-7C1BDF0FE5B5}" type="presParOf" srcId="{DC9B11ED-1BA9-407D-8218-9C31E2572352}" destId="{7634583B-3275-4559-B4D4-13939A691454}" srcOrd="3" destOrd="0" presId="urn:microsoft.com/office/officeart/2018/2/layout/IconCircleList"/>
    <dgm:cxn modelId="{AA248792-987B-4028-8CE2-76C96C03B835}" type="presParOf" srcId="{FF53E45C-8324-4505-B925-95940C4750F9}" destId="{1803B0BA-30FB-430E-AED9-B779696AA8AA}" srcOrd="5" destOrd="0" presId="urn:microsoft.com/office/officeart/2018/2/layout/IconCircleList"/>
    <dgm:cxn modelId="{EB9F8CC0-46C2-498D-89E2-3130635EDBDE}" type="presParOf" srcId="{FF53E45C-8324-4505-B925-95940C4750F9}" destId="{639C9195-4589-4E08-80FA-03D47FFE3B3A}" srcOrd="6" destOrd="0" presId="urn:microsoft.com/office/officeart/2018/2/layout/IconCircleList"/>
    <dgm:cxn modelId="{09C8EE10-B3AF-4000-9933-DEC3EABDD627}" type="presParOf" srcId="{639C9195-4589-4E08-80FA-03D47FFE3B3A}" destId="{43C97B6D-E304-4212-99CD-027E46622975}" srcOrd="0" destOrd="0" presId="urn:microsoft.com/office/officeart/2018/2/layout/IconCircleList"/>
    <dgm:cxn modelId="{012DA856-2E7E-440C-A777-9A0CED5D673C}" type="presParOf" srcId="{639C9195-4589-4E08-80FA-03D47FFE3B3A}" destId="{E6780BB6-381E-42EF-AC87-CBD47D51E834}" srcOrd="1" destOrd="0" presId="urn:microsoft.com/office/officeart/2018/2/layout/IconCircleList"/>
    <dgm:cxn modelId="{68FD6910-D2C8-4AEF-BC01-0901C84EE0FE}" type="presParOf" srcId="{639C9195-4589-4E08-80FA-03D47FFE3B3A}" destId="{286B5951-0984-46EF-81CA-0E7D01F58261}" srcOrd="2" destOrd="0" presId="urn:microsoft.com/office/officeart/2018/2/layout/IconCircleList"/>
    <dgm:cxn modelId="{889C117F-F664-499D-96F6-513C2AF10E3C}" type="presParOf" srcId="{639C9195-4589-4E08-80FA-03D47FFE3B3A}" destId="{AA3B608E-357E-42FA-BAAF-0F4C4483B76A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95CD7E9-C1AD-4E42-9545-AC35D0E8EF2F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3AFC29DE-8A80-40B6-943E-F08E9EF342EF}">
      <dgm:prSet/>
      <dgm:spPr/>
      <dgm:t>
        <a:bodyPr/>
        <a:lstStyle/>
        <a:p>
          <a:pPr>
            <a:defRPr b="1"/>
          </a:pPr>
          <a:r>
            <a:rPr lang="en-US" dirty="0"/>
            <a:t>Centralized Database: Secure storage for energy, waste, and other raw data.</a:t>
          </a:r>
        </a:p>
      </dgm:t>
    </dgm:pt>
    <dgm:pt modelId="{38B7B5DA-FB9D-4911-B904-645AE800D9A3}" type="parTrans" cxnId="{3993C424-641D-4FC8-AE02-D811AC5034F6}">
      <dgm:prSet/>
      <dgm:spPr/>
      <dgm:t>
        <a:bodyPr/>
        <a:lstStyle/>
        <a:p>
          <a:endParaRPr lang="en-US"/>
        </a:p>
      </dgm:t>
    </dgm:pt>
    <dgm:pt modelId="{4909FCE8-CE71-402A-A488-EF8C32FFD5A9}" type="sibTrans" cxnId="{3993C424-641D-4FC8-AE02-D811AC5034F6}">
      <dgm:prSet/>
      <dgm:spPr/>
      <dgm:t>
        <a:bodyPr/>
        <a:lstStyle/>
        <a:p>
          <a:endParaRPr lang="en-US"/>
        </a:p>
      </dgm:t>
    </dgm:pt>
    <dgm:pt modelId="{DC54542D-0DBB-4CD2-BF03-640EDB26C32F}">
      <dgm:prSet/>
      <dgm:spPr/>
      <dgm:t>
        <a:bodyPr/>
        <a:lstStyle/>
        <a:p>
          <a:pPr>
            <a:defRPr b="1"/>
          </a:pPr>
          <a:r>
            <a:rPr lang="en-US"/>
            <a:t>Data Submission Tools:</a:t>
          </a:r>
        </a:p>
      </dgm:t>
    </dgm:pt>
    <dgm:pt modelId="{9115255B-3CF2-4795-AFE3-FEEF921CF943}" type="parTrans" cxnId="{19896EFF-7970-4386-BE09-39D419ABEFA0}">
      <dgm:prSet/>
      <dgm:spPr/>
      <dgm:t>
        <a:bodyPr/>
        <a:lstStyle/>
        <a:p>
          <a:endParaRPr lang="en-US"/>
        </a:p>
      </dgm:t>
    </dgm:pt>
    <dgm:pt modelId="{CE51CD5A-08C0-4018-855F-49298E20E2CE}" type="sibTrans" cxnId="{19896EFF-7970-4386-BE09-39D419ABEFA0}">
      <dgm:prSet/>
      <dgm:spPr/>
      <dgm:t>
        <a:bodyPr/>
        <a:lstStyle/>
        <a:p>
          <a:endParaRPr lang="en-US"/>
        </a:p>
      </dgm:t>
    </dgm:pt>
    <dgm:pt modelId="{DF1F64D0-4F96-4932-90EA-A9682372E82A}">
      <dgm:prSet/>
      <dgm:spPr/>
      <dgm:t>
        <a:bodyPr/>
        <a:lstStyle/>
        <a:p>
          <a:r>
            <a:rPr lang="en-US" dirty="0"/>
            <a:t>Online forms for departmental data entry.</a:t>
          </a:r>
        </a:p>
      </dgm:t>
    </dgm:pt>
    <dgm:pt modelId="{83F00758-7F0C-4B73-BB81-994887E46CB6}" type="parTrans" cxnId="{8C5D1E52-E8DF-4D69-A16A-37CB740DE648}">
      <dgm:prSet/>
      <dgm:spPr/>
      <dgm:t>
        <a:bodyPr/>
        <a:lstStyle/>
        <a:p>
          <a:endParaRPr lang="en-US"/>
        </a:p>
      </dgm:t>
    </dgm:pt>
    <dgm:pt modelId="{9CCC3BA4-313B-4C3B-8D2E-160993363202}" type="sibTrans" cxnId="{8C5D1E52-E8DF-4D69-A16A-37CB740DE648}">
      <dgm:prSet/>
      <dgm:spPr/>
      <dgm:t>
        <a:bodyPr/>
        <a:lstStyle/>
        <a:p>
          <a:endParaRPr lang="en-US"/>
        </a:p>
      </dgm:t>
    </dgm:pt>
    <dgm:pt modelId="{DA6322E1-33C3-488E-A0CF-0F61A6FECD21}">
      <dgm:prSet/>
      <dgm:spPr/>
      <dgm:t>
        <a:bodyPr/>
        <a:lstStyle/>
        <a:p>
          <a:r>
            <a:rPr lang="en-US" dirty="0"/>
            <a:t>Batch uploads for large datasets.</a:t>
          </a:r>
        </a:p>
      </dgm:t>
    </dgm:pt>
    <dgm:pt modelId="{8A95786B-B1D0-439E-AE4B-24B10F084495}" type="parTrans" cxnId="{0FE567A9-E9B3-436F-9060-F53804D6279F}">
      <dgm:prSet/>
      <dgm:spPr/>
      <dgm:t>
        <a:bodyPr/>
        <a:lstStyle/>
        <a:p>
          <a:endParaRPr lang="en-US"/>
        </a:p>
      </dgm:t>
    </dgm:pt>
    <dgm:pt modelId="{4698A46B-0339-4F31-ACD4-4450BABA6825}" type="sibTrans" cxnId="{0FE567A9-E9B3-436F-9060-F53804D6279F}">
      <dgm:prSet/>
      <dgm:spPr/>
      <dgm:t>
        <a:bodyPr/>
        <a:lstStyle/>
        <a:p>
          <a:endParaRPr lang="en-US"/>
        </a:p>
      </dgm:t>
    </dgm:pt>
    <dgm:pt modelId="{313EEAA2-AC78-425F-8DAB-52E6BB7EFC53}">
      <dgm:prSet/>
      <dgm:spPr/>
      <dgm:t>
        <a:bodyPr/>
        <a:lstStyle/>
        <a:p>
          <a:r>
            <a:rPr lang="en-US"/>
            <a:t>APIs for automated submissions.</a:t>
          </a:r>
        </a:p>
      </dgm:t>
    </dgm:pt>
    <dgm:pt modelId="{C53BEA74-5A25-4BDF-9031-18ACD917DFB9}" type="parTrans" cxnId="{70EC2868-A29D-4D18-B6A7-765219D63734}">
      <dgm:prSet/>
      <dgm:spPr/>
      <dgm:t>
        <a:bodyPr/>
        <a:lstStyle/>
        <a:p>
          <a:endParaRPr lang="en-US"/>
        </a:p>
      </dgm:t>
    </dgm:pt>
    <dgm:pt modelId="{2F734E52-4389-42A6-8A52-ACCA71372ABD}" type="sibTrans" cxnId="{70EC2868-A29D-4D18-B6A7-765219D63734}">
      <dgm:prSet/>
      <dgm:spPr/>
      <dgm:t>
        <a:bodyPr/>
        <a:lstStyle/>
        <a:p>
          <a:endParaRPr lang="en-US"/>
        </a:p>
      </dgm:t>
    </dgm:pt>
    <dgm:pt modelId="{B693DAFA-E507-43D9-AFF0-5C6307A63727}">
      <dgm:prSet/>
      <dgm:spPr/>
      <dgm:t>
        <a:bodyPr/>
        <a:lstStyle/>
        <a:p>
          <a:pPr>
            <a:defRPr b="1"/>
          </a:pPr>
          <a:r>
            <a:rPr lang="en-US"/>
            <a:t>Role-Based Dashboards:</a:t>
          </a:r>
        </a:p>
      </dgm:t>
    </dgm:pt>
    <dgm:pt modelId="{BC058C11-935D-41D1-880F-7DF82768CE53}" type="parTrans" cxnId="{BE093B75-7D59-4A3C-A653-ACBE4B5CBC52}">
      <dgm:prSet/>
      <dgm:spPr/>
      <dgm:t>
        <a:bodyPr/>
        <a:lstStyle/>
        <a:p>
          <a:endParaRPr lang="en-US"/>
        </a:p>
      </dgm:t>
    </dgm:pt>
    <dgm:pt modelId="{3F68EFD7-A9BA-4E20-B663-1D00784FE9CE}" type="sibTrans" cxnId="{BE093B75-7D59-4A3C-A653-ACBE4B5CBC52}">
      <dgm:prSet/>
      <dgm:spPr/>
      <dgm:t>
        <a:bodyPr/>
        <a:lstStyle/>
        <a:p>
          <a:endParaRPr lang="en-US"/>
        </a:p>
      </dgm:t>
    </dgm:pt>
    <dgm:pt modelId="{141C574F-07A1-49B0-BC68-D9103C7780DA}">
      <dgm:prSet/>
      <dgm:spPr/>
      <dgm:t>
        <a:bodyPr/>
        <a:lstStyle/>
        <a:p>
          <a:r>
            <a:rPr lang="en-US"/>
            <a:t>Data Owners: Submit and review departmental data.</a:t>
          </a:r>
        </a:p>
      </dgm:t>
    </dgm:pt>
    <dgm:pt modelId="{DED4F9F6-C552-4808-911E-EA2DECAC9E35}" type="parTrans" cxnId="{A3BA2F30-8C4D-459B-B138-F0CA6B2135D7}">
      <dgm:prSet/>
      <dgm:spPr/>
      <dgm:t>
        <a:bodyPr/>
        <a:lstStyle/>
        <a:p>
          <a:endParaRPr lang="en-US"/>
        </a:p>
      </dgm:t>
    </dgm:pt>
    <dgm:pt modelId="{833680A2-EB49-4FBD-B309-BBBC185D3B5E}" type="sibTrans" cxnId="{A3BA2F30-8C4D-459B-B138-F0CA6B2135D7}">
      <dgm:prSet/>
      <dgm:spPr/>
      <dgm:t>
        <a:bodyPr/>
        <a:lstStyle/>
        <a:p>
          <a:endParaRPr lang="en-US"/>
        </a:p>
      </dgm:t>
    </dgm:pt>
    <dgm:pt modelId="{68AF3D31-9572-4A7F-83C3-47BFC0755EE6}">
      <dgm:prSet/>
      <dgm:spPr/>
      <dgm:t>
        <a:bodyPr/>
        <a:lstStyle/>
        <a:p>
          <a:r>
            <a:rPr lang="en-US"/>
            <a:t>Stakeholders: View overall sustainability metrics.</a:t>
          </a:r>
        </a:p>
      </dgm:t>
    </dgm:pt>
    <dgm:pt modelId="{489C98C9-72D8-43D5-9F02-3511822818E5}" type="parTrans" cxnId="{9D9FFEB3-1A8F-4C50-95B3-DC39DE3F410A}">
      <dgm:prSet/>
      <dgm:spPr/>
      <dgm:t>
        <a:bodyPr/>
        <a:lstStyle/>
        <a:p>
          <a:endParaRPr lang="en-US"/>
        </a:p>
      </dgm:t>
    </dgm:pt>
    <dgm:pt modelId="{17EFB20D-18F5-4EBD-8CEE-FEC6AA2DD87F}" type="sibTrans" cxnId="{9D9FFEB3-1A8F-4C50-95B3-DC39DE3F410A}">
      <dgm:prSet/>
      <dgm:spPr/>
      <dgm:t>
        <a:bodyPr/>
        <a:lstStyle/>
        <a:p>
          <a:endParaRPr lang="en-US"/>
        </a:p>
      </dgm:t>
    </dgm:pt>
    <dgm:pt modelId="{0FD9B7AA-1424-4572-B95F-31DB2DFC799C}">
      <dgm:prSet/>
      <dgm:spPr/>
      <dgm:t>
        <a:bodyPr/>
        <a:lstStyle/>
        <a:p>
          <a:r>
            <a:rPr lang="en-US"/>
            <a:t>Administrators: Monitor progress and generate reports.</a:t>
          </a:r>
        </a:p>
      </dgm:t>
    </dgm:pt>
    <dgm:pt modelId="{5D283930-EE25-4CF5-B952-4D0352C96E20}" type="parTrans" cxnId="{4FBF4827-71A3-4090-AF94-6E71F5CF550C}">
      <dgm:prSet/>
      <dgm:spPr/>
      <dgm:t>
        <a:bodyPr/>
        <a:lstStyle/>
        <a:p>
          <a:endParaRPr lang="en-US"/>
        </a:p>
      </dgm:t>
    </dgm:pt>
    <dgm:pt modelId="{E2BF49AE-BD4D-4109-8F91-6E9CAF34C63D}" type="sibTrans" cxnId="{4FBF4827-71A3-4090-AF94-6E71F5CF550C}">
      <dgm:prSet/>
      <dgm:spPr/>
      <dgm:t>
        <a:bodyPr/>
        <a:lstStyle/>
        <a:p>
          <a:endParaRPr lang="en-US"/>
        </a:p>
      </dgm:t>
    </dgm:pt>
    <dgm:pt modelId="{BDBABF6B-01C7-47EB-8999-5907D789B70E}">
      <dgm:prSet/>
      <dgm:spPr/>
      <dgm:t>
        <a:bodyPr/>
        <a:lstStyle/>
        <a:p>
          <a:pPr>
            <a:defRPr b="1"/>
          </a:pPr>
          <a:r>
            <a:rPr lang="en-US"/>
            <a:t>Automated Reports: Generate PDF and Excel reports with visualized metrics.</a:t>
          </a:r>
        </a:p>
      </dgm:t>
    </dgm:pt>
    <dgm:pt modelId="{D57630FA-7688-4F93-BECE-B4D564A6A793}" type="parTrans" cxnId="{564FAEA7-1641-4487-B35B-CB6FD9CA7665}">
      <dgm:prSet/>
      <dgm:spPr/>
      <dgm:t>
        <a:bodyPr/>
        <a:lstStyle/>
        <a:p>
          <a:endParaRPr lang="en-US"/>
        </a:p>
      </dgm:t>
    </dgm:pt>
    <dgm:pt modelId="{A1A50631-E25E-4046-8E10-FA2C571B258F}" type="sibTrans" cxnId="{564FAEA7-1641-4487-B35B-CB6FD9CA7665}">
      <dgm:prSet/>
      <dgm:spPr/>
      <dgm:t>
        <a:bodyPr/>
        <a:lstStyle/>
        <a:p>
          <a:endParaRPr lang="en-US"/>
        </a:p>
      </dgm:t>
    </dgm:pt>
    <dgm:pt modelId="{5752CE1C-8FBB-4B78-9CB2-EEB914A345E8}" type="pres">
      <dgm:prSet presAssocID="{695CD7E9-C1AD-4E42-9545-AC35D0E8EF2F}" presName="root" presStyleCnt="0">
        <dgm:presLayoutVars>
          <dgm:dir/>
          <dgm:resizeHandles val="exact"/>
        </dgm:presLayoutVars>
      </dgm:prSet>
      <dgm:spPr/>
    </dgm:pt>
    <dgm:pt modelId="{78DE5B89-8BB8-4E68-A399-CEF6D540C342}" type="pres">
      <dgm:prSet presAssocID="{3AFC29DE-8A80-40B6-943E-F08E9EF342EF}" presName="compNode" presStyleCnt="0"/>
      <dgm:spPr/>
    </dgm:pt>
    <dgm:pt modelId="{E20E5855-3CA5-4021-9FA3-6D21A88FB073}" type="pres">
      <dgm:prSet presAssocID="{3AFC29DE-8A80-40B6-943E-F08E9EF342E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9C4D7E80-F182-4FBA-AFE5-C48E73897056}" type="pres">
      <dgm:prSet presAssocID="{3AFC29DE-8A80-40B6-943E-F08E9EF342EF}" presName="iconSpace" presStyleCnt="0"/>
      <dgm:spPr/>
    </dgm:pt>
    <dgm:pt modelId="{A044FE29-6DEC-485F-85F8-003A7AB6B323}" type="pres">
      <dgm:prSet presAssocID="{3AFC29DE-8A80-40B6-943E-F08E9EF342EF}" presName="parTx" presStyleLbl="revTx" presStyleIdx="0" presStyleCnt="8">
        <dgm:presLayoutVars>
          <dgm:chMax val="0"/>
          <dgm:chPref val="0"/>
        </dgm:presLayoutVars>
      </dgm:prSet>
      <dgm:spPr/>
    </dgm:pt>
    <dgm:pt modelId="{56995FA2-1612-4D43-858D-82F84FAF8F72}" type="pres">
      <dgm:prSet presAssocID="{3AFC29DE-8A80-40B6-943E-F08E9EF342EF}" presName="txSpace" presStyleCnt="0"/>
      <dgm:spPr/>
    </dgm:pt>
    <dgm:pt modelId="{BA93323F-EE5F-4ED7-B741-31DCF0B483A4}" type="pres">
      <dgm:prSet presAssocID="{3AFC29DE-8A80-40B6-943E-F08E9EF342EF}" presName="desTx" presStyleLbl="revTx" presStyleIdx="1" presStyleCnt="8">
        <dgm:presLayoutVars/>
      </dgm:prSet>
      <dgm:spPr/>
    </dgm:pt>
    <dgm:pt modelId="{F84DB3D7-2AEC-49CB-91F8-BD5BB3E575B8}" type="pres">
      <dgm:prSet presAssocID="{4909FCE8-CE71-402A-A488-EF8C32FFD5A9}" presName="sibTrans" presStyleCnt="0"/>
      <dgm:spPr/>
    </dgm:pt>
    <dgm:pt modelId="{DFBAD79B-5979-48F4-A17B-29ACFA83C4F3}" type="pres">
      <dgm:prSet presAssocID="{DC54542D-0DBB-4CD2-BF03-640EDB26C32F}" presName="compNode" presStyleCnt="0"/>
      <dgm:spPr/>
    </dgm:pt>
    <dgm:pt modelId="{290CB928-0DBF-418F-9068-03CF07A3F2DF}" type="pres">
      <dgm:prSet presAssocID="{DC54542D-0DBB-4CD2-BF03-640EDB26C32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redder"/>
        </a:ext>
      </dgm:extLst>
    </dgm:pt>
    <dgm:pt modelId="{3D50AEFC-DFDB-4B4C-A70D-BCC50B6B9D10}" type="pres">
      <dgm:prSet presAssocID="{DC54542D-0DBB-4CD2-BF03-640EDB26C32F}" presName="iconSpace" presStyleCnt="0"/>
      <dgm:spPr/>
    </dgm:pt>
    <dgm:pt modelId="{27A3C912-9922-4049-AFBE-A354688D9A4B}" type="pres">
      <dgm:prSet presAssocID="{DC54542D-0DBB-4CD2-BF03-640EDB26C32F}" presName="parTx" presStyleLbl="revTx" presStyleIdx="2" presStyleCnt="8">
        <dgm:presLayoutVars>
          <dgm:chMax val="0"/>
          <dgm:chPref val="0"/>
        </dgm:presLayoutVars>
      </dgm:prSet>
      <dgm:spPr/>
    </dgm:pt>
    <dgm:pt modelId="{1BCC4073-AAC6-4955-B9E8-76879F272873}" type="pres">
      <dgm:prSet presAssocID="{DC54542D-0DBB-4CD2-BF03-640EDB26C32F}" presName="txSpace" presStyleCnt="0"/>
      <dgm:spPr/>
    </dgm:pt>
    <dgm:pt modelId="{5E2BF54C-F8E8-4B75-BCC2-9EC9BB48535F}" type="pres">
      <dgm:prSet presAssocID="{DC54542D-0DBB-4CD2-BF03-640EDB26C32F}" presName="desTx" presStyleLbl="revTx" presStyleIdx="3" presStyleCnt="8">
        <dgm:presLayoutVars/>
      </dgm:prSet>
      <dgm:spPr/>
    </dgm:pt>
    <dgm:pt modelId="{D36FB593-CFD3-4524-B883-483C8ADE3CD1}" type="pres">
      <dgm:prSet presAssocID="{CE51CD5A-08C0-4018-855F-49298E20E2CE}" presName="sibTrans" presStyleCnt="0"/>
      <dgm:spPr/>
    </dgm:pt>
    <dgm:pt modelId="{1C961727-2E71-403A-B625-FF04F437A9DD}" type="pres">
      <dgm:prSet presAssocID="{B693DAFA-E507-43D9-AFF0-5C6307A63727}" presName="compNode" presStyleCnt="0"/>
      <dgm:spPr/>
    </dgm:pt>
    <dgm:pt modelId="{FCDDB4A4-FDE3-4133-9AAC-1932DDB20B73}" type="pres">
      <dgm:prSet presAssocID="{B693DAFA-E507-43D9-AFF0-5C6307A6372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3B270C0A-81C1-4A86-A666-D2883676E3D5}" type="pres">
      <dgm:prSet presAssocID="{B693DAFA-E507-43D9-AFF0-5C6307A63727}" presName="iconSpace" presStyleCnt="0"/>
      <dgm:spPr/>
    </dgm:pt>
    <dgm:pt modelId="{3C3B1417-AFE4-43CA-B178-FADAEC07C324}" type="pres">
      <dgm:prSet presAssocID="{B693DAFA-E507-43D9-AFF0-5C6307A63727}" presName="parTx" presStyleLbl="revTx" presStyleIdx="4" presStyleCnt="8">
        <dgm:presLayoutVars>
          <dgm:chMax val="0"/>
          <dgm:chPref val="0"/>
        </dgm:presLayoutVars>
      </dgm:prSet>
      <dgm:spPr/>
    </dgm:pt>
    <dgm:pt modelId="{81159606-179D-47A3-A259-9E6734EFD44F}" type="pres">
      <dgm:prSet presAssocID="{B693DAFA-E507-43D9-AFF0-5C6307A63727}" presName="txSpace" presStyleCnt="0"/>
      <dgm:spPr/>
    </dgm:pt>
    <dgm:pt modelId="{2D2C5EC1-81A0-45F6-9A11-D237EF9EDF2B}" type="pres">
      <dgm:prSet presAssocID="{B693DAFA-E507-43D9-AFF0-5C6307A63727}" presName="desTx" presStyleLbl="revTx" presStyleIdx="5" presStyleCnt="8">
        <dgm:presLayoutVars/>
      </dgm:prSet>
      <dgm:spPr/>
    </dgm:pt>
    <dgm:pt modelId="{46B87E84-B8C9-44F6-881B-C4F35159C3C9}" type="pres">
      <dgm:prSet presAssocID="{3F68EFD7-A9BA-4E20-B663-1D00784FE9CE}" presName="sibTrans" presStyleCnt="0"/>
      <dgm:spPr/>
    </dgm:pt>
    <dgm:pt modelId="{1554B4BC-DF91-426E-BC6A-D459D0E4F378}" type="pres">
      <dgm:prSet presAssocID="{BDBABF6B-01C7-47EB-8999-5907D789B70E}" presName="compNode" presStyleCnt="0"/>
      <dgm:spPr/>
    </dgm:pt>
    <dgm:pt modelId="{880D2E92-DDF9-448A-B0EF-8C27559B7F98}" type="pres">
      <dgm:prSet presAssocID="{BDBABF6B-01C7-47EB-8999-5907D789B70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A36DE4B6-E05E-4D69-8B6F-606EE9FBDE7E}" type="pres">
      <dgm:prSet presAssocID="{BDBABF6B-01C7-47EB-8999-5907D789B70E}" presName="iconSpace" presStyleCnt="0"/>
      <dgm:spPr/>
    </dgm:pt>
    <dgm:pt modelId="{5FC3DE37-77C7-46F7-96BC-B2BA136BE690}" type="pres">
      <dgm:prSet presAssocID="{BDBABF6B-01C7-47EB-8999-5907D789B70E}" presName="parTx" presStyleLbl="revTx" presStyleIdx="6" presStyleCnt="8">
        <dgm:presLayoutVars>
          <dgm:chMax val="0"/>
          <dgm:chPref val="0"/>
        </dgm:presLayoutVars>
      </dgm:prSet>
      <dgm:spPr/>
    </dgm:pt>
    <dgm:pt modelId="{663361CE-8CBA-43D8-8204-8AA2F4C5561E}" type="pres">
      <dgm:prSet presAssocID="{BDBABF6B-01C7-47EB-8999-5907D789B70E}" presName="txSpace" presStyleCnt="0"/>
      <dgm:spPr/>
    </dgm:pt>
    <dgm:pt modelId="{DDAD8365-2D94-41B1-A482-502A57E7E23C}" type="pres">
      <dgm:prSet presAssocID="{BDBABF6B-01C7-47EB-8999-5907D789B70E}" presName="desTx" presStyleLbl="revTx" presStyleIdx="7" presStyleCnt="8">
        <dgm:presLayoutVars/>
      </dgm:prSet>
      <dgm:spPr/>
    </dgm:pt>
  </dgm:ptLst>
  <dgm:cxnLst>
    <dgm:cxn modelId="{B7175805-E693-4C50-BC64-B1FC8EB6C477}" type="presOf" srcId="{BDBABF6B-01C7-47EB-8999-5907D789B70E}" destId="{5FC3DE37-77C7-46F7-96BC-B2BA136BE690}" srcOrd="0" destOrd="0" presId="urn:microsoft.com/office/officeart/2018/5/layout/CenteredIconLabelDescriptionList"/>
    <dgm:cxn modelId="{3993C424-641D-4FC8-AE02-D811AC5034F6}" srcId="{695CD7E9-C1AD-4E42-9545-AC35D0E8EF2F}" destId="{3AFC29DE-8A80-40B6-943E-F08E9EF342EF}" srcOrd="0" destOrd="0" parTransId="{38B7B5DA-FB9D-4911-B904-645AE800D9A3}" sibTransId="{4909FCE8-CE71-402A-A488-EF8C32FFD5A9}"/>
    <dgm:cxn modelId="{4FBF4827-71A3-4090-AF94-6E71F5CF550C}" srcId="{B693DAFA-E507-43D9-AFF0-5C6307A63727}" destId="{0FD9B7AA-1424-4572-B95F-31DB2DFC799C}" srcOrd="2" destOrd="0" parTransId="{5D283930-EE25-4CF5-B952-4D0352C96E20}" sibTransId="{E2BF49AE-BD4D-4109-8F91-6E9CAF34C63D}"/>
    <dgm:cxn modelId="{58E7C32C-E88D-44AA-B5E8-7F4912FEF73E}" type="presOf" srcId="{313EEAA2-AC78-425F-8DAB-52E6BB7EFC53}" destId="{5E2BF54C-F8E8-4B75-BCC2-9EC9BB48535F}" srcOrd="0" destOrd="2" presId="urn:microsoft.com/office/officeart/2018/5/layout/CenteredIconLabelDescriptionList"/>
    <dgm:cxn modelId="{A3BA2F30-8C4D-459B-B138-F0CA6B2135D7}" srcId="{B693DAFA-E507-43D9-AFF0-5C6307A63727}" destId="{141C574F-07A1-49B0-BC68-D9103C7780DA}" srcOrd="0" destOrd="0" parTransId="{DED4F9F6-C552-4808-911E-EA2DECAC9E35}" sibTransId="{833680A2-EB49-4FBD-B309-BBBC185D3B5E}"/>
    <dgm:cxn modelId="{55C7F95D-9AEA-4064-A0E9-B61E74DAD75A}" type="presOf" srcId="{3AFC29DE-8A80-40B6-943E-F08E9EF342EF}" destId="{A044FE29-6DEC-485F-85F8-003A7AB6B323}" srcOrd="0" destOrd="0" presId="urn:microsoft.com/office/officeart/2018/5/layout/CenteredIconLabelDescriptionList"/>
    <dgm:cxn modelId="{70EC2868-A29D-4D18-B6A7-765219D63734}" srcId="{DC54542D-0DBB-4CD2-BF03-640EDB26C32F}" destId="{313EEAA2-AC78-425F-8DAB-52E6BB7EFC53}" srcOrd="2" destOrd="0" parTransId="{C53BEA74-5A25-4BDF-9031-18ACD917DFB9}" sibTransId="{2F734E52-4389-42A6-8A52-ACCA71372ABD}"/>
    <dgm:cxn modelId="{DA395C49-6EDC-41B1-85E8-AEF6BC8099CA}" type="presOf" srcId="{141C574F-07A1-49B0-BC68-D9103C7780DA}" destId="{2D2C5EC1-81A0-45F6-9A11-D237EF9EDF2B}" srcOrd="0" destOrd="0" presId="urn:microsoft.com/office/officeart/2018/5/layout/CenteredIconLabelDescriptionList"/>
    <dgm:cxn modelId="{E3212D4E-B65F-42B0-84ED-7732D4B45B42}" type="presOf" srcId="{DA6322E1-33C3-488E-A0CF-0F61A6FECD21}" destId="{5E2BF54C-F8E8-4B75-BCC2-9EC9BB48535F}" srcOrd="0" destOrd="1" presId="urn:microsoft.com/office/officeart/2018/5/layout/CenteredIconLabelDescriptionList"/>
    <dgm:cxn modelId="{7A52B950-EDE9-46EC-B204-60FFF28C7B86}" type="presOf" srcId="{DF1F64D0-4F96-4932-90EA-A9682372E82A}" destId="{5E2BF54C-F8E8-4B75-BCC2-9EC9BB48535F}" srcOrd="0" destOrd="0" presId="urn:microsoft.com/office/officeart/2018/5/layout/CenteredIconLabelDescriptionList"/>
    <dgm:cxn modelId="{8C5D1E52-E8DF-4D69-A16A-37CB740DE648}" srcId="{DC54542D-0DBB-4CD2-BF03-640EDB26C32F}" destId="{DF1F64D0-4F96-4932-90EA-A9682372E82A}" srcOrd="0" destOrd="0" parTransId="{83F00758-7F0C-4B73-BB81-994887E46CB6}" sibTransId="{9CCC3BA4-313B-4C3B-8D2E-160993363202}"/>
    <dgm:cxn modelId="{4ECAFF73-6668-49D6-BCA5-C9A43F290CB8}" type="presOf" srcId="{68AF3D31-9572-4A7F-83C3-47BFC0755EE6}" destId="{2D2C5EC1-81A0-45F6-9A11-D237EF9EDF2B}" srcOrd="0" destOrd="1" presId="urn:microsoft.com/office/officeart/2018/5/layout/CenteredIconLabelDescriptionList"/>
    <dgm:cxn modelId="{BE093B75-7D59-4A3C-A653-ACBE4B5CBC52}" srcId="{695CD7E9-C1AD-4E42-9545-AC35D0E8EF2F}" destId="{B693DAFA-E507-43D9-AFF0-5C6307A63727}" srcOrd="2" destOrd="0" parTransId="{BC058C11-935D-41D1-880F-7DF82768CE53}" sibTransId="{3F68EFD7-A9BA-4E20-B663-1D00784FE9CE}"/>
    <dgm:cxn modelId="{7C53697A-B2BB-4F63-B49F-9493040CE74C}" type="presOf" srcId="{DC54542D-0DBB-4CD2-BF03-640EDB26C32F}" destId="{27A3C912-9922-4049-AFBE-A354688D9A4B}" srcOrd="0" destOrd="0" presId="urn:microsoft.com/office/officeart/2018/5/layout/CenteredIconLabelDescriptionList"/>
    <dgm:cxn modelId="{8E63509F-E817-4670-9FC3-94D20D5C7831}" type="presOf" srcId="{695CD7E9-C1AD-4E42-9545-AC35D0E8EF2F}" destId="{5752CE1C-8FBB-4B78-9CB2-EEB914A345E8}" srcOrd="0" destOrd="0" presId="urn:microsoft.com/office/officeart/2018/5/layout/CenteredIconLabelDescriptionList"/>
    <dgm:cxn modelId="{564FAEA7-1641-4487-B35B-CB6FD9CA7665}" srcId="{695CD7E9-C1AD-4E42-9545-AC35D0E8EF2F}" destId="{BDBABF6B-01C7-47EB-8999-5907D789B70E}" srcOrd="3" destOrd="0" parTransId="{D57630FA-7688-4F93-BECE-B4D564A6A793}" sibTransId="{A1A50631-E25E-4046-8E10-FA2C571B258F}"/>
    <dgm:cxn modelId="{345401A9-973E-4541-8B00-09B2ACE29545}" type="presOf" srcId="{0FD9B7AA-1424-4572-B95F-31DB2DFC799C}" destId="{2D2C5EC1-81A0-45F6-9A11-D237EF9EDF2B}" srcOrd="0" destOrd="2" presId="urn:microsoft.com/office/officeart/2018/5/layout/CenteredIconLabelDescriptionList"/>
    <dgm:cxn modelId="{0FE567A9-E9B3-436F-9060-F53804D6279F}" srcId="{DC54542D-0DBB-4CD2-BF03-640EDB26C32F}" destId="{DA6322E1-33C3-488E-A0CF-0F61A6FECD21}" srcOrd="1" destOrd="0" parTransId="{8A95786B-B1D0-439E-AE4B-24B10F084495}" sibTransId="{4698A46B-0339-4F31-ACD4-4450BABA6825}"/>
    <dgm:cxn modelId="{9D9FFEB3-1A8F-4C50-95B3-DC39DE3F410A}" srcId="{B693DAFA-E507-43D9-AFF0-5C6307A63727}" destId="{68AF3D31-9572-4A7F-83C3-47BFC0755EE6}" srcOrd="1" destOrd="0" parTransId="{489C98C9-72D8-43D5-9F02-3511822818E5}" sibTransId="{17EFB20D-18F5-4EBD-8CEE-FEC6AA2DD87F}"/>
    <dgm:cxn modelId="{313DB3CD-BD77-4116-BBFC-50D998676E57}" type="presOf" srcId="{B693DAFA-E507-43D9-AFF0-5C6307A63727}" destId="{3C3B1417-AFE4-43CA-B178-FADAEC07C324}" srcOrd="0" destOrd="0" presId="urn:microsoft.com/office/officeart/2018/5/layout/CenteredIconLabelDescriptionList"/>
    <dgm:cxn modelId="{19896EFF-7970-4386-BE09-39D419ABEFA0}" srcId="{695CD7E9-C1AD-4E42-9545-AC35D0E8EF2F}" destId="{DC54542D-0DBB-4CD2-BF03-640EDB26C32F}" srcOrd="1" destOrd="0" parTransId="{9115255B-3CF2-4795-AFE3-FEEF921CF943}" sibTransId="{CE51CD5A-08C0-4018-855F-49298E20E2CE}"/>
    <dgm:cxn modelId="{9CDDEB9D-69D8-4E69-8039-EC1F8278213F}" type="presParOf" srcId="{5752CE1C-8FBB-4B78-9CB2-EEB914A345E8}" destId="{78DE5B89-8BB8-4E68-A399-CEF6D540C342}" srcOrd="0" destOrd="0" presId="urn:microsoft.com/office/officeart/2018/5/layout/CenteredIconLabelDescriptionList"/>
    <dgm:cxn modelId="{910B4F98-0DAB-4ED3-896B-2069CCD04BA6}" type="presParOf" srcId="{78DE5B89-8BB8-4E68-A399-CEF6D540C342}" destId="{E20E5855-3CA5-4021-9FA3-6D21A88FB073}" srcOrd="0" destOrd="0" presId="urn:microsoft.com/office/officeart/2018/5/layout/CenteredIconLabelDescriptionList"/>
    <dgm:cxn modelId="{5C0A383A-0017-48D7-9FBC-404F2D703CF0}" type="presParOf" srcId="{78DE5B89-8BB8-4E68-A399-CEF6D540C342}" destId="{9C4D7E80-F182-4FBA-AFE5-C48E73897056}" srcOrd="1" destOrd="0" presId="urn:microsoft.com/office/officeart/2018/5/layout/CenteredIconLabelDescriptionList"/>
    <dgm:cxn modelId="{4D9786B7-BC6E-47EC-9D01-789AAC93ADCC}" type="presParOf" srcId="{78DE5B89-8BB8-4E68-A399-CEF6D540C342}" destId="{A044FE29-6DEC-485F-85F8-003A7AB6B323}" srcOrd="2" destOrd="0" presId="urn:microsoft.com/office/officeart/2018/5/layout/CenteredIconLabelDescriptionList"/>
    <dgm:cxn modelId="{BF68F5BD-EFEE-4557-AF61-A116688B8C23}" type="presParOf" srcId="{78DE5B89-8BB8-4E68-A399-CEF6D540C342}" destId="{56995FA2-1612-4D43-858D-82F84FAF8F72}" srcOrd="3" destOrd="0" presId="urn:microsoft.com/office/officeart/2018/5/layout/CenteredIconLabelDescriptionList"/>
    <dgm:cxn modelId="{F8E73849-BF0B-468F-B6E9-764076CF53AD}" type="presParOf" srcId="{78DE5B89-8BB8-4E68-A399-CEF6D540C342}" destId="{BA93323F-EE5F-4ED7-B741-31DCF0B483A4}" srcOrd="4" destOrd="0" presId="urn:microsoft.com/office/officeart/2018/5/layout/CenteredIconLabelDescriptionList"/>
    <dgm:cxn modelId="{907027F9-6027-400D-8131-DBA13D62CFCB}" type="presParOf" srcId="{5752CE1C-8FBB-4B78-9CB2-EEB914A345E8}" destId="{F84DB3D7-2AEC-49CB-91F8-BD5BB3E575B8}" srcOrd="1" destOrd="0" presId="urn:microsoft.com/office/officeart/2018/5/layout/CenteredIconLabelDescriptionList"/>
    <dgm:cxn modelId="{1D95AAD1-F6E0-4834-9811-D88BA493BB85}" type="presParOf" srcId="{5752CE1C-8FBB-4B78-9CB2-EEB914A345E8}" destId="{DFBAD79B-5979-48F4-A17B-29ACFA83C4F3}" srcOrd="2" destOrd="0" presId="urn:microsoft.com/office/officeart/2018/5/layout/CenteredIconLabelDescriptionList"/>
    <dgm:cxn modelId="{3109371C-9451-4B30-AE94-E92DC7712E82}" type="presParOf" srcId="{DFBAD79B-5979-48F4-A17B-29ACFA83C4F3}" destId="{290CB928-0DBF-418F-9068-03CF07A3F2DF}" srcOrd="0" destOrd="0" presId="urn:microsoft.com/office/officeart/2018/5/layout/CenteredIconLabelDescriptionList"/>
    <dgm:cxn modelId="{74FE0D51-992A-438B-AF2D-1C908105052F}" type="presParOf" srcId="{DFBAD79B-5979-48F4-A17B-29ACFA83C4F3}" destId="{3D50AEFC-DFDB-4B4C-A70D-BCC50B6B9D10}" srcOrd="1" destOrd="0" presId="urn:microsoft.com/office/officeart/2018/5/layout/CenteredIconLabelDescriptionList"/>
    <dgm:cxn modelId="{AF49986E-EF41-4FA2-AC36-BF11BBAFF7FD}" type="presParOf" srcId="{DFBAD79B-5979-48F4-A17B-29ACFA83C4F3}" destId="{27A3C912-9922-4049-AFBE-A354688D9A4B}" srcOrd="2" destOrd="0" presId="urn:microsoft.com/office/officeart/2018/5/layout/CenteredIconLabelDescriptionList"/>
    <dgm:cxn modelId="{C86564F7-E030-42A0-B17F-38DC82995899}" type="presParOf" srcId="{DFBAD79B-5979-48F4-A17B-29ACFA83C4F3}" destId="{1BCC4073-AAC6-4955-B9E8-76879F272873}" srcOrd="3" destOrd="0" presId="urn:microsoft.com/office/officeart/2018/5/layout/CenteredIconLabelDescriptionList"/>
    <dgm:cxn modelId="{0F987155-2993-488B-B4B0-F88817301FC5}" type="presParOf" srcId="{DFBAD79B-5979-48F4-A17B-29ACFA83C4F3}" destId="{5E2BF54C-F8E8-4B75-BCC2-9EC9BB48535F}" srcOrd="4" destOrd="0" presId="urn:microsoft.com/office/officeart/2018/5/layout/CenteredIconLabelDescriptionList"/>
    <dgm:cxn modelId="{094408DB-101F-4B75-A821-6943F3505BB1}" type="presParOf" srcId="{5752CE1C-8FBB-4B78-9CB2-EEB914A345E8}" destId="{D36FB593-CFD3-4524-B883-483C8ADE3CD1}" srcOrd="3" destOrd="0" presId="urn:microsoft.com/office/officeart/2018/5/layout/CenteredIconLabelDescriptionList"/>
    <dgm:cxn modelId="{B0FC90AE-61E6-490A-BBB3-1ADA1C1109B6}" type="presParOf" srcId="{5752CE1C-8FBB-4B78-9CB2-EEB914A345E8}" destId="{1C961727-2E71-403A-B625-FF04F437A9DD}" srcOrd="4" destOrd="0" presId="urn:microsoft.com/office/officeart/2018/5/layout/CenteredIconLabelDescriptionList"/>
    <dgm:cxn modelId="{AF568E10-940B-4679-ABEA-339A57BB3879}" type="presParOf" srcId="{1C961727-2E71-403A-B625-FF04F437A9DD}" destId="{FCDDB4A4-FDE3-4133-9AAC-1932DDB20B73}" srcOrd="0" destOrd="0" presId="urn:microsoft.com/office/officeart/2018/5/layout/CenteredIconLabelDescriptionList"/>
    <dgm:cxn modelId="{F212751B-708F-4A19-BEFA-78ADD9436E9A}" type="presParOf" srcId="{1C961727-2E71-403A-B625-FF04F437A9DD}" destId="{3B270C0A-81C1-4A86-A666-D2883676E3D5}" srcOrd="1" destOrd="0" presId="urn:microsoft.com/office/officeart/2018/5/layout/CenteredIconLabelDescriptionList"/>
    <dgm:cxn modelId="{35CFCEC2-6BFA-4B57-ADDE-F987085C5A19}" type="presParOf" srcId="{1C961727-2E71-403A-B625-FF04F437A9DD}" destId="{3C3B1417-AFE4-43CA-B178-FADAEC07C324}" srcOrd="2" destOrd="0" presId="urn:microsoft.com/office/officeart/2018/5/layout/CenteredIconLabelDescriptionList"/>
    <dgm:cxn modelId="{3B43E0F1-7419-4C7C-B507-8C979A38D798}" type="presParOf" srcId="{1C961727-2E71-403A-B625-FF04F437A9DD}" destId="{81159606-179D-47A3-A259-9E6734EFD44F}" srcOrd="3" destOrd="0" presId="urn:microsoft.com/office/officeart/2018/5/layout/CenteredIconLabelDescriptionList"/>
    <dgm:cxn modelId="{13804F5C-30F8-4C33-BD2F-1AD4C5153155}" type="presParOf" srcId="{1C961727-2E71-403A-B625-FF04F437A9DD}" destId="{2D2C5EC1-81A0-45F6-9A11-D237EF9EDF2B}" srcOrd="4" destOrd="0" presId="urn:microsoft.com/office/officeart/2018/5/layout/CenteredIconLabelDescriptionList"/>
    <dgm:cxn modelId="{31259AEE-FD1A-47AF-82B7-7721F3AEB8C8}" type="presParOf" srcId="{5752CE1C-8FBB-4B78-9CB2-EEB914A345E8}" destId="{46B87E84-B8C9-44F6-881B-C4F35159C3C9}" srcOrd="5" destOrd="0" presId="urn:microsoft.com/office/officeart/2018/5/layout/CenteredIconLabelDescriptionList"/>
    <dgm:cxn modelId="{770584D2-A790-48D0-A99B-0488A95EF557}" type="presParOf" srcId="{5752CE1C-8FBB-4B78-9CB2-EEB914A345E8}" destId="{1554B4BC-DF91-426E-BC6A-D459D0E4F378}" srcOrd="6" destOrd="0" presId="urn:microsoft.com/office/officeart/2018/5/layout/CenteredIconLabelDescriptionList"/>
    <dgm:cxn modelId="{610A748E-F219-4F9B-8F11-7CAF18C83C76}" type="presParOf" srcId="{1554B4BC-DF91-426E-BC6A-D459D0E4F378}" destId="{880D2E92-DDF9-448A-B0EF-8C27559B7F98}" srcOrd="0" destOrd="0" presId="urn:microsoft.com/office/officeart/2018/5/layout/CenteredIconLabelDescriptionList"/>
    <dgm:cxn modelId="{7833C991-6B67-489B-998F-AA61F7E66690}" type="presParOf" srcId="{1554B4BC-DF91-426E-BC6A-D459D0E4F378}" destId="{A36DE4B6-E05E-4D69-8B6F-606EE9FBDE7E}" srcOrd="1" destOrd="0" presId="urn:microsoft.com/office/officeart/2018/5/layout/CenteredIconLabelDescriptionList"/>
    <dgm:cxn modelId="{964CB5BB-4CFA-4002-8D4E-E30EC399441B}" type="presParOf" srcId="{1554B4BC-DF91-426E-BC6A-D459D0E4F378}" destId="{5FC3DE37-77C7-46F7-96BC-B2BA136BE690}" srcOrd="2" destOrd="0" presId="urn:microsoft.com/office/officeart/2018/5/layout/CenteredIconLabelDescriptionList"/>
    <dgm:cxn modelId="{D972E5B5-B9BC-4B5A-9CD9-C780328CE7F0}" type="presParOf" srcId="{1554B4BC-DF91-426E-BC6A-D459D0E4F378}" destId="{663361CE-8CBA-43D8-8204-8AA2F4C5561E}" srcOrd="3" destOrd="0" presId="urn:microsoft.com/office/officeart/2018/5/layout/CenteredIconLabelDescriptionList"/>
    <dgm:cxn modelId="{AA2157D3-EEA9-4C53-ABF1-76AE65EF33AE}" type="presParOf" srcId="{1554B4BC-DF91-426E-BC6A-D459D0E4F378}" destId="{DDAD8365-2D94-41B1-A482-502A57E7E23C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6950EB5-68D4-4B40-AEB5-B76E3803B3D5}" type="doc">
      <dgm:prSet loTypeId="urn:microsoft.com/office/officeart/2016/7/layout/HorizontalAction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3917521-D6B8-4803-B579-8F0D5D29EF1F}">
      <dgm:prSet/>
      <dgm:spPr/>
      <dgm:t>
        <a:bodyPr/>
        <a:lstStyle/>
        <a:p>
          <a:r>
            <a:rPr lang="en-US"/>
            <a:t>Data Owners (Department Heads and Staff):</a:t>
          </a:r>
        </a:p>
      </dgm:t>
    </dgm:pt>
    <dgm:pt modelId="{F471785E-9881-4367-83F9-D3BF21FD4353}" type="parTrans" cxnId="{C8BED2E7-BC02-4349-A815-6060D03A7A2A}">
      <dgm:prSet/>
      <dgm:spPr/>
      <dgm:t>
        <a:bodyPr/>
        <a:lstStyle/>
        <a:p>
          <a:endParaRPr lang="en-US"/>
        </a:p>
      </dgm:t>
    </dgm:pt>
    <dgm:pt modelId="{CF9EEFBB-E967-4ED0-A538-2B362413A8EB}" type="sibTrans" cxnId="{C8BED2E7-BC02-4349-A815-6060D03A7A2A}">
      <dgm:prSet/>
      <dgm:spPr/>
      <dgm:t>
        <a:bodyPr/>
        <a:lstStyle/>
        <a:p>
          <a:endParaRPr lang="en-US"/>
        </a:p>
      </dgm:t>
    </dgm:pt>
    <dgm:pt modelId="{17343863-24F8-43F3-8427-AC304C54D68D}">
      <dgm:prSet/>
      <dgm:spPr/>
      <dgm:t>
        <a:bodyPr/>
        <a:lstStyle/>
        <a:p>
          <a:r>
            <a:rPr lang="en-US"/>
            <a:t>Collect accurate data on energy use, waste, and emissions.</a:t>
          </a:r>
        </a:p>
      </dgm:t>
    </dgm:pt>
    <dgm:pt modelId="{AC772C8A-3449-45E4-896C-18013EE9F8BB}" type="parTrans" cxnId="{83963758-D04E-435A-8428-A4324E65E9FE}">
      <dgm:prSet/>
      <dgm:spPr/>
      <dgm:t>
        <a:bodyPr/>
        <a:lstStyle/>
        <a:p>
          <a:endParaRPr lang="en-US"/>
        </a:p>
      </dgm:t>
    </dgm:pt>
    <dgm:pt modelId="{4206EE5B-2C55-4ABA-A783-8FF635AF3106}" type="sibTrans" cxnId="{83963758-D04E-435A-8428-A4324E65E9FE}">
      <dgm:prSet/>
      <dgm:spPr/>
      <dgm:t>
        <a:bodyPr/>
        <a:lstStyle/>
        <a:p>
          <a:endParaRPr lang="en-US"/>
        </a:p>
      </dgm:t>
    </dgm:pt>
    <dgm:pt modelId="{C566B6AD-C555-494F-87BA-0878068BE3FC}">
      <dgm:prSet/>
      <dgm:spPr/>
      <dgm:t>
        <a:bodyPr/>
        <a:lstStyle/>
        <a:p>
          <a:r>
            <a:rPr lang="en-US"/>
            <a:t>Submit data via provided tools (forms, APIs, or batch uploads).</a:t>
          </a:r>
        </a:p>
      </dgm:t>
    </dgm:pt>
    <dgm:pt modelId="{5D905B47-4A6F-4D18-AA16-5735C7CFFE7B}" type="parTrans" cxnId="{C93F4400-4AC0-495D-B70A-100D5A35C921}">
      <dgm:prSet/>
      <dgm:spPr/>
      <dgm:t>
        <a:bodyPr/>
        <a:lstStyle/>
        <a:p>
          <a:endParaRPr lang="en-US"/>
        </a:p>
      </dgm:t>
    </dgm:pt>
    <dgm:pt modelId="{600B6B9F-36A9-4691-B973-7CD058C7D7B7}" type="sibTrans" cxnId="{C93F4400-4AC0-495D-B70A-100D5A35C921}">
      <dgm:prSet/>
      <dgm:spPr/>
      <dgm:t>
        <a:bodyPr/>
        <a:lstStyle/>
        <a:p>
          <a:endParaRPr lang="en-US"/>
        </a:p>
      </dgm:t>
    </dgm:pt>
    <dgm:pt modelId="{D0A126D9-1865-4F70-92B7-EF52734D73DF}">
      <dgm:prSet/>
      <dgm:spPr/>
      <dgm:t>
        <a:bodyPr/>
        <a:lstStyle/>
        <a:p>
          <a:r>
            <a:rPr lang="en-US"/>
            <a:t>Review and verify submitted data for accuracy.</a:t>
          </a:r>
        </a:p>
      </dgm:t>
    </dgm:pt>
    <dgm:pt modelId="{F6522592-9DFA-419A-B0E0-1174A3DC82AE}" type="parTrans" cxnId="{A99A3AC8-671C-49A3-B7F3-D67DE0C07512}">
      <dgm:prSet/>
      <dgm:spPr/>
      <dgm:t>
        <a:bodyPr/>
        <a:lstStyle/>
        <a:p>
          <a:endParaRPr lang="en-US"/>
        </a:p>
      </dgm:t>
    </dgm:pt>
    <dgm:pt modelId="{E46F0292-97E3-45CB-8828-1661F878078D}" type="sibTrans" cxnId="{A99A3AC8-671C-49A3-B7F3-D67DE0C07512}">
      <dgm:prSet/>
      <dgm:spPr/>
      <dgm:t>
        <a:bodyPr/>
        <a:lstStyle/>
        <a:p>
          <a:endParaRPr lang="en-US"/>
        </a:p>
      </dgm:t>
    </dgm:pt>
    <dgm:pt modelId="{E44F59D6-4168-4B41-AC92-7CDA2CE0FF0D}">
      <dgm:prSet/>
      <dgm:spPr/>
      <dgm:t>
        <a:bodyPr/>
        <a:lstStyle/>
        <a:p>
          <a:r>
            <a:rPr lang="en-US"/>
            <a:t>Stakeholders (Leadership, Sustainability Committee):</a:t>
          </a:r>
        </a:p>
      </dgm:t>
    </dgm:pt>
    <dgm:pt modelId="{D3C445E6-71EF-4B57-8855-19AAD6C33B73}" type="parTrans" cxnId="{C82D79BD-994E-4A00-A477-8FCF290A0EDB}">
      <dgm:prSet/>
      <dgm:spPr/>
      <dgm:t>
        <a:bodyPr/>
        <a:lstStyle/>
        <a:p>
          <a:endParaRPr lang="en-US"/>
        </a:p>
      </dgm:t>
    </dgm:pt>
    <dgm:pt modelId="{E4446AB0-5CD9-4332-8CD5-E464A10AB4FD}" type="sibTrans" cxnId="{C82D79BD-994E-4A00-A477-8FCF290A0EDB}">
      <dgm:prSet/>
      <dgm:spPr/>
      <dgm:t>
        <a:bodyPr/>
        <a:lstStyle/>
        <a:p>
          <a:endParaRPr lang="en-US"/>
        </a:p>
      </dgm:t>
    </dgm:pt>
    <dgm:pt modelId="{5D57C81C-6516-4DCC-BC8A-532C2C3CD978}">
      <dgm:prSet/>
      <dgm:spPr/>
      <dgm:t>
        <a:bodyPr/>
        <a:lstStyle/>
        <a:p>
          <a:r>
            <a:rPr lang="en-US" dirty="0"/>
            <a:t>Review dashboards to monitor progress and identify improvement areas.</a:t>
          </a:r>
        </a:p>
      </dgm:t>
    </dgm:pt>
    <dgm:pt modelId="{BD25151B-A24B-4ADB-94B8-1A0DBCDC08D3}" type="parTrans" cxnId="{28E03D34-C9E9-44F8-BD21-897E302AD99E}">
      <dgm:prSet/>
      <dgm:spPr/>
      <dgm:t>
        <a:bodyPr/>
        <a:lstStyle/>
        <a:p>
          <a:endParaRPr lang="en-US"/>
        </a:p>
      </dgm:t>
    </dgm:pt>
    <dgm:pt modelId="{4CCA94CA-4AF5-4A10-A2FA-514FEE8C0D2F}" type="sibTrans" cxnId="{28E03D34-C9E9-44F8-BD21-897E302AD99E}">
      <dgm:prSet/>
      <dgm:spPr/>
      <dgm:t>
        <a:bodyPr/>
        <a:lstStyle/>
        <a:p>
          <a:endParaRPr lang="en-US"/>
        </a:p>
      </dgm:t>
    </dgm:pt>
    <dgm:pt modelId="{E09513AC-8CA9-4A36-B281-BDBC7BF8F787}">
      <dgm:prSet/>
      <dgm:spPr/>
      <dgm:t>
        <a:bodyPr/>
        <a:lstStyle/>
        <a:p>
          <a:r>
            <a:rPr lang="en-US"/>
            <a:t>Administrators (IT and Sustainability Teams):</a:t>
          </a:r>
        </a:p>
      </dgm:t>
    </dgm:pt>
    <dgm:pt modelId="{1BAD73E2-08E9-4CC1-B8FE-60554FC8A274}" type="parTrans" cxnId="{D5BB40F4-35C8-46D6-9A1C-2B27A9634155}">
      <dgm:prSet/>
      <dgm:spPr/>
      <dgm:t>
        <a:bodyPr/>
        <a:lstStyle/>
        <a:p>
          <a:endParaRPr lang="en-US"/>
        </a:p>
      </dgm:t>
    </dgm:pt>
    <dgm:pt modelId="{7D0A9698-FE0B-47D8-B8FA-8516901A2627}" type="sibTrans" cxnId="{D5BB40F4-35C8-46D6-9A1C-2B27A9634155}">
      <dgm:prSet/>
      <dgm:spPr/>
      <dgm:t>
        <a:bodyPr/>
        <a:lstStyle/>
        <a:p>
          <a:endParaRPr lang="en-US"/>
        </a:p>
      </dgm:t>
    </dgm:pt>
    <dgm:pt modelId="{A3E0FB19-38A2-46F8-9E73-D278F5BEF9E0}">
      <dgm:prSet/>
      <dgm:spPr/>
      <dgm:t>
        <a:bodyPr/>
        <a:lstStyle/>
        <a:p>
          <a:r>
            <a:rPr lang="en-US"/>
            <a:t>Set up the centralized database and dashboards.</a:t>
          </a:r>
        </a:p>
      </dgm:t>
    </dgm:pt>
    <dgm:pt modelId="{2E0216B4-3A1F-4872-94F0-79191A141FD4}" type="parTrans" cxnId="{FCADE674-AB34-41D7-ACB5-0D93718CA5E6}">
      <dgm:prSet/>
      <dgm:spPr/>
      <dgm:t>
        <a:bodyPr/>
        <a:lstStyle/>
        <a:p>
          <a:endParaRPr lang="en-US"/>
        </a:p>
      </dgm:t>
    </dgm:pt>
    <dgm:pt modelId="{537F843D-D032-4C67-A624-8421CDE98426}" type="sibTrans" cxnId="{FCADE674-AB34-41D7-ACB5-0D93718CA5E6}">
      <dgm:prSet/>
      <dgm:spPr/>
      <dgm:t>
        <a:bodyPr/>
        <a:lstStyle/>
        <a:p>
          <a:endParaRPr lang="en-US"/>
        </a:p>
      </dgm:t>
    </dgm:pt>
    <dgm:pt modelId="{6447B3F8-7211-4285-9386-DA0BE8CB6244}">
      <dgm:prSet/>
      <dgm:spPr/>
      <dgm:t>
        <a:bodyPr/>
        <a:lstStyle/>
        <a:p>
          <a:r>
            <a:rPr lang="en-US"/>
            <a:t>Provide training to data owners on submission tools.</a:t>
          </a:r>
        </a:p>
      </dgm:t>
    </dgm:pt>
    <dgm:pt modelId="{A6EA0AF2-780E-412C-95A5-20E3393A302E}" type="parTrans" cxnId="{BDAAC37B-B90E-40E6-A405-383E925587E7}">
      <dgm:prSet/>
      <dgm:spPr/>
      <dgm:t>
        <a:bodyPr/>
        <a:lstStyle/>
        <a:p>
          <a:endParaRPr lang="en-US"/>
        </a:p>
      </dgm:t>
    </dgm:pt>
    <dgm:pt modelId="{D1DAD5DD-B50C-4E7B-B507-F446AA89C906}" type="sibTrans" cxnId="{BDAAC37B-B90E-40E6-A405-383E925587E7}">
      <dgm:prSet/>
      <dgm:spPr/>
      <dgm:t>
        <a:bodyPr/>
        <a:lstStyle/>
        <a:p>
          <a:endParaRPr lang="en-US"/>
        </a:p>
      </dgm:t>
    </dgm:pt>
    <dgm:pt modelId="{ABADFF4F-0952-4B72-B024-890787324FF0}">
      <dgm:prSet/>
      <dgm:spPr/>
      <dgm:t>
        <a:bodyPr/>
        <a:lstStyle/>
        <a:p>
          <a:r>
            <a:rPr lang="en-US"/>
            <a:t>Monitor data submissions and ensure reporting timelines are met.</a:t>
          </a:r>
        </a:p>
      </dgm:t>
    </dgm:pt>
    <dgm:pt modelId="{6711C839-C4CD-44C4-BCC1-E0EA61BB22FA}" type="parTrans" cxnId="{25BFEE27-4C0A-45EA-93BA-4734BD1D3856}">
      <dgm:prSet/>
      <dgm:spPr/>
      <dgm:t>
        <a:bodyPr/>
        <a:lstStyle/>
        <a:p>
          <a:endParaRPr lang="en-US"/>
        </a:p>
      </dgm:t>
    </dgm:pt>
    <dgm:pt modelId="{1A35E945-ADC8-4BFE-B5EE-4988CE935707}" type="sibTrans" cxnId="{25BFEE27-4C0A-45EA-93BA-4734BD1D3856}">
      <dgm:prSet/>
      <dgm:spPr/>
      <dgm:t>
        <a:bodyPr/>
        <a:lstStyle/>
        <a:p>
          <a:endParaRPr lang="en-US"/>
        </a:p>
      </dgm:t>
    </dgm:pt>
    <dgm:pt modelId="{E8576C2C-C5C1-47BC-84FA-C2F36ACBEA07}" type="pres">
      <dgm:prSet presAssocID="{66950EB5-68D4-4B40-AEB5-B76E3803B3D5}" presName="Name0" presStyleCnt="0">
        <dgm:presLayoutVars>
          <dgm:dir/>
          <dgm:animLvl val="lvl"/>
          <dgm:resizeHandles val="exact"/>
        </dgm:presLayoutVars>
      </dgm:prSet>
      <dgm:spPr/>
    </dgm:pt>
    <dgm:pt modelId="{C7E9CB15-58BB-4F9B-8165-027F86A19663}" type="pres">
      <dgm:prSet presAssocID="{53917521-D6B8-4803-B579-8F0D5D29EF1F}" presName="composite" presStyleCnt="0"/>
      <dgm:spPr/>
    </dgm:pt>
    <dgm:pt modelId="{DD078D83-119E-4EDF-BE9A-83D6408A8C71}" type="pres">
      <dgm:prSet presAssocID="{53917521-D6B8-4803-B579-8F0D5D29EF1F}" presName="parTx" presStyleLbl="alignNode1" presStyleIdx="0" presStyleCnt="3">
        <dgm:presLayoutVars>
          <dgm:chMax val="0"/>
          <dgm:chPref val="0"/>
        </dgm:presLayoutVars>
      </dgm:prSet>
      <dgm:spPr/>
    </dgm:pt>
    <dgm:pt modelId="{9CC1C743-ECF2-4EE2-8589-A304A0011802}" type="pres">
      <dgm:prSet presAssocID="{53917521-D6B8-4803-B579-8F0D5D29EF1F}" presName="desTx" presStyleLbl="alignAccFollowNode1" presStyleIdx="0" presStyleCnt="3">
        <dgm:presLayoutVars/>
      </dgm:prSet>
      <dgm:spPr/>
    </dgm:pt>
    <dgm:pt modelId="{BCC5817C-026B-4917-B378-9269BBDBF672}" type="pres">
      <dgm:prSet presAssocID="{CF9EEFBB-E967-4ED0-A538-2B362413A8EB}" presName="space" presStyleCnt="0"/>
      <dgm:spPr/>
    </dgm:pt>
    <dgm:pt modelId="{2D512AE7-CF40-4E17-B2C7-E14767359D38}" type="pres">
      <dgm:prSet presAssocID="{E44F59D6-4168-4B41-AC92-7CDA2CE0FF0D}" presName="composite" presStyleCnt="0"/>
      <dgm:spPr/>
    </dgm:pt>
    <dgm:pt modelId="{1D71E7F6-1AE3-457D-9216-FF1A2D628413}" type="pres">
      <dgm:prSet presAssocID="{E44F59D6-4168-4B41-AC92-7CDA2CE0FF0D}" presName="parTx" presStyleLbl="alignNode1" presStyleIdx="1" presStyleCnt="3">
        <dgm:presLayoutVars>
          <dgm:chMax val="0"/>
          <dgm:chPref val="0"/>
        </dgm:presLayoutVars>
      </dgm:prSet>
      <dgm:spPr/>
    </dgm:pt>
    <dgm:pt modelId="{F72B1DA2-623D-4FF7-BFC2-841ED6A0AC05}" type="pres">
      <dgm:prSet presAssocID="{E44F59D6-4168-4B41-AC92-7CDA2CE0FF0D}" presName="desTx" presStyleLbl="alignAccFollowNode1" presStyleIdx="1" presStyleCnt="3">
        <dgm:presLayoutVars/>
      </dgm:prSet>
      <dgm:spPr/>
    </dgm:pt>
    <dgm:pt modelId="{57A2DE3E-5397-4B1D-80B3-6BEC4DDEE4BC}" type="pres">
      <dgm:prSet presAssocID="{E4446AB0-5CD9-4332-8CD5-E464A10AB4FD}" presName="space" presStyleCnt="0"/>
      <dgm:spPr/>
    </dgm:pt>
    <dgm:pt modelId="{BDC4B903-8949-4DAD-A735-B85B52787F39}" type="pres">
      <dgm:prSet presAssocID="{E09513AC-8CA9-4A36-B281-BDBC7BF8F787}" presName="composite" presStyleCnt="0"/>
      <dgm:spPr/>
    </dgm:pt>
    <dgm:pt modelId="{EEA93B23-0866-4744-9702-19CD38E4CFA9}" type="pres">
      <dgm:prSet presAssocID="{E09513AC-8CA9-4A36-B281-BDBC7BF8F787}" presName="parTx" presStyleLbl="alignNode1" presStyleIdx="2" presStyleCnt="3">
        <dgm:presLayoutVars>
          <dgm:chMax val="0"/>
          <dgm:chPref val="0"/>
        </dgm:presLayoutVars>
      </dgm:prSet>
      <dgm:spPr/>
    </dgm:pt>
    <dgm:pt modelId="{CDA7BFB5-9091-4F09-8886-67401C583A79}" type="pres">
      <dgm:prSet presAssocID="{E09513AC-8CA9-4A36-B281-BDBC7BF8F787}" presName="desTx" presStyleLbl="alignAccFollowNode1" presStyleIdx="2" presStyleCnt="3">
        <dgm:presLayoutVars/>
      </dgm:prSet>
      <dgm:spPr/>
    </dgm:pt>
  </dgm:ptLst>
  <dgm:cxnLst>
    <dgm:cxn modelId="{C93F4400-4AC0-495D-B70A-100D5A35C921}" srcId="{53917521-D6B8-4803-B579-8F0D5D29EF1F}" destId="{C566B6AD-C555-494F-87BA-0878068BE3FC}" srcOrd="1" destOrd="0" parTransId="{5D905B47-4A6F-4D18-AA16-5735C7CFFE7B}" sibTransId="{600B6B9F-36A9-4691-B973-7CD058C7D7B7}"/>
    <dgm:cxn modelId="{515AA002-FCEB-4371-A59C-5CC3673E13A1}" type="presOf" srcId="{C566B6AD-C555-494F-87BA-0878068BE3FC}" destId="{9CC1C743-ECF2-4EE2-8589-A304A0011802}" srcOrd="0" destOrd="1" presId="urn:microsoft.com/office/officeart/2016/7/layout/HorizontalActionList"/>
    <dgm:cxn modelId="{5559EF0F-3335-4BA5-BF57-E50B5EE145B4}" type="presOf" srcId="{17343863-24F8-43F3-8427-AC304C54D68D}" destId="{9CC1C743-ECF2-4EE2-8589-A304A0011802}" srcOrd="0" destOrd="0" presId="urn:microsoft.com/office/officeart/2016/7/layout/HorizontalActionList"/>
    <dgm:cxn modelId="{25BFEE27-4C0A-45EA-93BA-4734BD1D3856}" srcId="{E09513AC-8CA9-4A36-B281-BDBC7BF8F787}" destId="{ABADFF4F-0952-4B72-B024-890787324FF0}" srcOrd="2" destOrd="0" parTransId="{6711C839-C4CD-44C4-BCC1-E0EA61BB22FA}" sibTransId="{1A35E945-ADC8-4BFE-B5EE-4988CE935707}"/>
    <dgm:cxn modelId="{D8E8F82A-3808-4D9D-BA59-3EE508130CB4}" type="presOf" srcId="{E44F59D6-4168-4B41-AC92-7CDA2CE0FF0D}" destId="{1D71E7F6-1AE3-457D-9216-FF1A2D628413}" srcOrd="0" destOrd="0" presId="urn:microsoft.com/office/officeart/2016/7/layout/HorizontalActionList"/>
    <dgm:cxn modelId="{28E03D34-C9E9-44F8-BD21-897E302AD99E}" srcId="{E44F59D6-4168-4B41-AC92-7CDA2CE0FF0D}" destId="{5D57C81C-6516-4DCC-BC8A-532C2C3CD978}" srcOrd="0" destOrd="0" parTransId="{BD25151B-A24B-4ADB-94B8-1A0DBCDC08D3}" sibTransId="{4CCA94CA-4AF5-4A10-A2FA-514FEE8C0D2F}"/>
    <dgm:cxn modelId="{200C6F38-3827-4098-AA85-C31E2C29E613}" type="presOf" srcId="{ABADFF4F-0952-4B72-B024-890787324FF0}" destId="{CDA7BFB5-9091-4F09-8886-67401C583A79}" srcOrd="0" destOrd="2" presId="urn:microsoft.com/office/officeart/2016/7/layout/HorizontalActionList"/>
    <dgm:cxn modelId="{8CAD4354-D598-4BC3-88B5-A2F9B6DD9A7D}" type="presOf" srcId="{6447B3F8-7211-4285-9386-DA0BE8CB6244}" destId="{CDA7BFB5-9091-4F09-8886-67401C583A79}" srcOrd="0" destOrd="1" presId="urn:microsoft.com/office/officeart/2016/7/layout/HorizontalActionList"/>
    <dgm:cxn modelId="{FCADE674-AB34-41D7-ACB5-0D93718CA5E6}" srcId="{E09513AC-8CA9-4A36-B281-BDBC7BF8F787}" destId="{A3E0FB19-38A2-46F8-9E73-D278F5BEF9E0}" srcOrd="0" destOrd="0" parTransId="{2E0216B4-3A1F-4872-94F0-79191A141FD4}" sibTransId="{537F843D-D032-4C67-A624-8421CDE98426}"/>
    <dgm:cxn modelId="{83963758-D04E-435A-8428-A4324E65E9FE}" srcId="{53917521-D6B8-4803-B579-8F0D5D29EF1F}" destId="{17343863-24F8-43F3-8427-AC304C54D68D}" srcOrd="0" destOrd="0" parTransId="{AC772C8A-3449-45E4-896C-18013EE9F8BB}" sibTransId="{4206EE5B-2C55-4ABA-A783-8FF635AF3106}"/>
    <dgm:cxn modelId="{BDAAC37B-B90E-40E6-A405-383E925587E7}" srcId="{E09513AC-8CA9-4A36-B281-BDBC7BF8F787}" destId="{6447B3F8-7211-4285-9386-DA0BE8CB6244}" srcOrd="1" destOrd="0" parTransId="{A6EA0AF2-780E-412C-95A5-20E3393A302E}" sibTransId="{D1DAD5DD-B50C-4E7B-B507-F446AA89C906}"/>
    <dgm:cxn modelId="{B09150B4-A2A6-4A85-BA84-2A4D5D669F1B}" type="presOf" srcId="{A3E0FB19-38A2-46F8-9E73-D278F5BEF9E0}" destId="{CDA7BFB5-9091-4F09-8886-67401C583A79}" srcOrd="0" destOrd="0" presId="urn:microsoft.com/office/officeart/2016/7/layout/HorizontalActionList"/>
    <dgm:cxn modelId="{C82D79BD-994E-4A00-A477-8FCF290A0EDB}" srcId="{66950EB5-68D4-4B40-AEB5-B76E3803B3D5}" destId="{E44F59D6-4168-4B41-AC92-7CDA2CE0FF0D}" srcOrd="1" destOrd="0" parTransId="{D3C445E6-71EF-4B57-8855-19AAD6C33B73}" sibTransId="{E4446AB0-5CD9-4332-8CD5-E464A10AB4FD}"/>
    <dgm:cxn modelId="{A99A3AC8-671C-49A3-B7F3-D67DE0C07512}" srcId="{53917521-D6B8-4803-B579-8F0D5D29EF1F}" destId="{D0A126D9-1865-4F70-92B7-EF52734D73DF}" srcOrd="2" destOrd="0" parTransId="{F6522592-9DFA-419A-B0E0-1174A3DC82AE}" sibTransId="{E46F0292-97E3-45CB-8828-1661F878078D}"/>
    <dgm:cxn modelId="{2E6498C9-9DDB-440A-8F6E-25CF4D50211C}" type="presOf" srcId="{D0A126D9-1865-4F70-92B7-EF52734D73DF}" destId="{9CC1C743-ECF2-4EE2-8589-A304A0011802}" srcOrd="0" destOrd="2" presId="urn:microsoft.com/office/officeart/2016/7/layout/HorizontalActionList"/>
    <dgm:cxn modelId="{2F8582CE-590C-4286-941B-1EA2C2117F07}" type="presOf" srcId="{5D57C81C-6516-4DCC-BC8A-532C2C3CD978}" destId="{F72B1DA2-623D-4FF7-BFC2-841ED6A0AC05}" srcOrd="0" destOrd="0" presId="urn:microsoft.com/office/officeart/2016/7/layout/HorizontalActionList"/>
    <dgm:cxn modelId="{C8BED2E7-BC02-4349-A815-6060D03A7A2A}" srcId="{66950EB5-68D4-4B40-AEB5-B76E3803B3D5}" destId="{53917521-D6B8-4803-B579-8F0D5D29EF1F}" srcOrd="0" destOrd="0" parTransId="{F471785E-9881-4367-83F9-D3BF21FD4353}" sibTransId="{CF9EEFBB-E967-4ED0-A538-2B362413A8EB}"/>
    <dgm:cxn modelId="{9D389DEB-1978-46C8-9DB0-50FDA55E5F08}" type="presOf" srcId="{66950EB5-68D4-4B40-AEB5-B76E3803B3D5}" destId="{E8576C2C-C5C1-47BC-84FA-C2F36ACBEA07}" srcOrd="0" destOrd="0" presId="urn:microsoft.com/office/officeart/2016/7/layout/HorizontalActionList"/>
    <dgm:cxn modelId="{4533BBEB-0247-4BA9-97D8-07F5528CDF17}" type="presOf" srcId="{53917521-D6B8-4803-B579-8F0D5D29EF1F}" destId="{DD078D83-119E-4EDF-BE9A-83D6408A8C71}" srcOrd="0" destOrd="0" presId="urn:microsoft.com/office/officeart/2016/7/layout/HorizontalActionList"/>
    <dgm:cxn modelId="{D5BB40F4-35C8-46D6-9A1C-2B27A9634155}" srcId="{66950EB5-68D4-4B40-AEB5-B76E3803B3D5}" destId="{E09513AC-8CA9-4A36-B281-BDBC7BF8F787}" srcOrd="2" destOrd="0" parTransId="{1BAD73E2-08E9-4CC1-B8FE-60554FC8A274}" sibTransId="{7D0A9698-FE0B-47D8-B8FA-8516901A2627}"/>
    <dgm:cxn modelId="{77B378F8-7F38-4D64-AAB6-2CEA530102F4}" type="presOf" srcId="{E09513AC-8CA9-4A36-B281-BDBC7BF8F787}" destId="{EEA93B23-0866-4744-9702-19CD38E4CFA9}" srcOrd="0" destOrd="0" presId="urn:microsoft.com/office/officeart/2016/7/layout/HorizontalActionList"/>
    <dgm:cxn modelId="{934CB3F3-E559-4406-9284-47A0F54E4E28}" type="presParOf" srcId="{E8576C2C-C5C1-47BC-84FA-C2F36ACBEA07}" destId="{C7E9CB15-58BB-4F9B-8165-027F86A19663}" srcOrd="0" destOrd="0" presId="urn:microsoft.com/office/officeart/2016/7/layout/HorizontalActionList"/>
    <dgm:cxn modelId="{96E509A4-4520-48DC-92AE-666A2A805F6B}" type="presParOf" srcId="{C7E9CB15-58BB-4F9B-8165-027F86A19663}" destId="{DD078D83-119E-4EDF-BE9A-83D6408A8C71}" srcOrd="0" destOrd="0" presId="urn:microsoft.com/office/officeart/2016/7/layout/HorizontalActionList"/>
    <dgm:cxn modelId="{2517534B-EA3B-4A87-B713-020181701E0F}" type="presParOf" srcId="{C7E9CB15-58BB-4F9B-8165-027F86A19663}" destId="{9CC1C743-ECF2-4EE2-8589-A304A0011802}" srcOrd="1" destOrd="0" presId="urn:microsoft.com/office/officeart/2016/7/layout/HorizontalActionList"/>
    <dgm:cxn modelId="{544744F9-EB5E-44B2-9F7D-13DB88F15AF2}" type="presParOf" srcId="{E8576C2C-C5C1-47BC-84FA-C2F36ACBEA07}" destId="{BCC5817C-026B-4917-B378-9269BBDBF672}" srcOrd="1" destOrd="0" presId="urn:microsoft.com/office/officeart/2016/7/layout/HorizontalActionList"/>
    <dgm:cxn modelId="{12604372-9346-47C3-A65E-96B15635A64B}" type="presParOf" srcId="{E8576C2C-C5C1-47BC-84FA-C2F36ACBEA07}" destId="{2D512AE7-CF40-4E17-B2C7-E14767359D38}" srcOrd="2" destOrd="0" presId="urn:microsoft.com/office/officeart/2016/7/layout/HorizontalActionList"/>
    <dgm:cxn modelId="{D9CC6070-B555-4493-A32C-4023FAA6B903}" type="presParOf" srcId="{2D512AE7-CF40-4E17-B2C7-E14767359D38}" destId="{1D71E7F6-1AE3-457D-9216-FF1A2D628413}" srcOrd="0" destOrd="0" presId="urn:microsoft.com/office/officeart/2016/7/layout/HorizontalActionList"/>
    <dgm:cxn modelId="{5D2CE42F-D76B-4854-9DF8-104FC661DD26}" type="presParOf" srcId="{2D512AE7-CF40-4E17-B2C7-E14767359D38}" destId="{F72B1DA2-623D-4FF7-BFC2-841ED6A0AC05}" srcOrd="1" destOrd="0" presId="urn:microsoft.com/office/officeart/2016/7/layout/HorizontalActionList"/>
    <dgm:cxn modelId="{0769B9EA-AAA6-4545-B6D9-01E4EC7191CB}" type="presParOf" srcId="{E8576C2C-C5C1-47BC-84FA-C2F36ACBEA07}" destId="{57A2DE3E-5397-4B1D-80B3-6BEC4DDEE4BC}" srcOrd="3" destOrd="0" presId="urn:microsoft.com/office/officeart/2016/7/layout/HorizontalActionList"/>
    <dgm:cxn modelId="{698833A8-9443-413C-BEBD-57B2033E72E2}" type="presParOf" srcId="{E8576C2C-C5C1-47BC-84FA-C2F36ACBEA07}" destId="{BDC4B903-8949-4DAD-A735-B85B52787F39}" srcOrd="4" destOrd="0" presId="urn:microsoft.com/office/officeart/2016/7/layout/HorizontalActionList"/>
    <dgm:cxn modelId="{C0A1924A-D4AE-41C9-9F5E-E4D4147FE76C}" type="presParOf" srcId="{BDC4B903-8949-4DAD-A735-B85B52787F39}" destId="{EEA93B23-0866-4744-9702-19CD38E4CFA9}" srcOrd="0" destOrd="0" presId="urn:microsoft.com/office/officeart/2016/7/layout/HorizontalActionList"/>
    <dgm:cxn modelId="{3A5C7D8E-2593-4E7F-963C-30703C437E0F}" type="presParOf" srcId="{BDC4B903-8949-4DAD-A735-B85B52787F39}" destId="{CDA7BFB5-9091-4F09-8886-67401C583A79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DB306E9-F105-45AB-ACE4-1953132F57D6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18FBBC6-547B-407A-BCA8-F687889AA5A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Deploy AI models to detect anomalies and provide actionable insights.</a:t>
          </a:r>
        </a:p>
      </dgm:t>
    </dgm:pt>
    <dgm:pt modelId="{485E3C80-2AA3-4304-A685-CDE8FF9CD8A5}" type="parTrans" cxnId="{59AF9D89-1905-4651-BE56-08974B664C1C}">
      <dgm:prSet/>
      <dgm:spPr/>
      <dgm:t>
        <a:bodyPr/>
        <a:lstStyle/>
        <a:p>
          <a:endParaRPr lang="en-US"/>
        </a:p>
      </dgm:t>
    </dgm:pt>
    <dgm:pt modelId="{BAF95765-0BCF-477B-A2AF-5C808B392D57}" type="sibTrans" cxnId="{59AF9D89-1905-4651-BE56-08974B664C1C}">
      <dgm:prSet/>
      <dgm:spPr/>
      <dgm:t>
        <a:bodyPr/>
        <a:lstStyle/>
        <a:p>
          <a:endParaRPr lang="en-US"/>
        </a:p>
      </dgm:t>
    </dgm:pt>
    <dgm:pt modelId="{986336D4-6CCB-46EE-9525-FA2257790F8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Use IoT sensors for real-time monitoring of energy, water, and waste.</a:t>
          </a:r>
        </a:p>
      </dgm:t>
    </dgm:pt>
    <dgm:pt modelId="{A44FDE3D-B52E-4BD4-B11B-19FD4EEAD9B8}" type="parTrans" cxnId="{78678518-7E24-40F2-9165-66F595487353}">
      <dgm:prSet/>
      <dgm:spPr/>
      <dgm:t>
        <a:bodyPr/>
        <a:lstStyle/>
        <a:p>
          <a:endParaRPr lang="en-US"/>
        </a:p>
      </dgm:t>
    </dgm:pt>
    <dgm:pt modelId="{8C0CDF84-F6CE-4986-8EF3-FD30BBFDCFD9}" type="sibTrans" cxnId="{78678518-7E24-40F2-9165-66F595487353}">
      <dgm:prSet/>
      <dgm:spPr/>
      <dgm:t>
        <a:bodyPr/>
        <a:lstStyle/>
        <a:p>
          <a:endParaRPr lang="en-US"/>
        </a:p>
      </dgm:t>
    </dgm:pt>
    <dgm:pt modelId="{101AF6BE-E76F-4FE7-B3C3-CC21491AA53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Automate data ingestion from IoT devices into the centralized system.</a:t>
          </a:r>
        </a:p>
      </dgm:t>
    </dgm:pt>
    <dgm:pt modelId="{D1E2AFA4-04B3-4D57-AF08-6636DD6FBB1E}" type="parTrans" cxnId="{A4877CCC-E116-4082-924D-F97DF546281B}">
      <dgm:prSet/>
      <dgm:spPr/>
      <dgm:t>
        <a:bodyPr/>
        <a:lstStyle/>
        <a:p>
          <a:endParaRPr lang="en-US"/>
        </a:p>
      </dgm:t>
    </dgm:pt>
    <dgm:pt modelId="{603F69E1-D7E6-40A7-AFBE-3FAB53DF36A9}" type="sibTrans" cxnId="{A4877CCC-E116-4082-924D-F97DF546281B}">
      <dgm:prSet/>
      <dgm:spPr/>
      <dgm:t>
        <a:bodyPr/>
        <a:lstStyle/>
        <a:p>
          <a:endParaRPr lang="en-US"/>
        </a:p>
      </dgm:t>
    </dgm:pt>
    <dgm:pt modelId="{D905FDC3-94FC-40A1-9986-4A708D7748A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Expand dashboards to include real-time IoT data visualization and predictive analytics.</a:t>
          </a:r>
        </a:p>
      </dgm:t>
    </dgm:pt>
    <dgm:pt modelId="{FE9A3857-7620-43B0-B919-8B828DB7A313}" type="parTrans" cxnId="{A99E8720-30A0-4C74-A3E6-4AD8A93E4EF9}">
      <dgm:prSet/>
      <dgm:spPr/>
      <dgm:t>
        <a:bodyPr/>
        <a:lstStyle/>
        <a:p>
          <a:endParaRPr lang="en-US"/>
        </a:p>
      </dgm:t>
    </dgm:pt>
    <dgm:pt modelId="{1822A1F6-0591-4689-BAF5-F5DF6D4E0523}" type="sibTrans" cxnId="{A99E8720-30A0-4C74-A3E6-4AD8A93E4EF9}">
      <dgm:prSet/>
      <dgm:spPr/>
      <dgm:t>
        <a:bodyPr/>
        <a:lstStyle/>
        <a:p>
          <a:endParaRPr lang="en-US"/>
        </a:p>
      </dgm:t>
    </dgm:pt>
    <dgm:pt modelId="{06BC0662-A16C-4035-AEE6-F052F0CD5C6F}" type="pres">
      <dgm:prSet presAssocID="{2DB306E9-F105-45AB-ACE4-1953132F57D6}" presName="root" presStyleCnt="0">
        <dgm:presLayoutVars>
          <dgm:dir/>
          <dgm:resizeHandles val="exact"/>
        </dgm:presLayoutVars>
      </dgm:prSet>
      <dgm:spPr/>
    </dgm:pt>
    <dgm:pt modelId="{1D4FE573-025D-469E-AC34-5CF3F4851223}" type="pres">
      <dgm:prSet presAssocID="{318FBBC6-547B-407A-BCA8-F687889AA5A8}" presName="compNode" presStyleCnt="0"/>
      <dgm:spPr/>
    </dgm:pt>
    <dgm:pt modelId="{39B8CCD6-C8A2-4A48-AEF9-9BEE263B80F9}" type="pres">
      <dgm:prSet presAssocID="{318FBBC6-547B-407A-BCA8-F687889AA5A8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2D3FCAD4-31AA-43DB-BAB9-2C6F3E900007}" type="pres">
      <dgm:prSet presAssocID="{318FBBC6-547B-407A-BCA8-F687889AA5A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673384F3-9555-47C3-915C-C2F0CA601EAF}" type="pres">
      <dgm:prSet presAssocID="{318FBBC6-547B-407A-BCA8-F687889AA5A8}" presName="spaceRect" presStyleCnt="0"/>
      <dgm:spPr/>
    </dgm:pt>
    <dgm:pt modelId="{F3936305-1C76-4B1C-A502-3A34736EAD61}" type="pres">
      <dgm:prSet presAssocID="{318FBBC6-547B-407A-BCA8-F687889AA5A8}" presName="textRect" presStyleLbl="revTx" presStyleIdx="0" presStyleCnt="4">
        <dgm:presLayoutVars>
          <dgm:chMax val="1"/>
          <dgm:chPref val="1"/>
        </dgm:presLayoutVars>
      </dgm:prSet>
      <dgm:spPr/>
    </dgm:pt>
    <dgm:pt modelId="{53C99ED2-4284-471C-BEA7-7444F16C9AEE}" type="pres">
      <dgm:prSet presAssocID="{BAF95765-0BCF-477B-A2AF-5C808B392D57}" presName="sibTrans" presStyleCnt="0"/>
      <dgm:spPr/>
    </dgm:pt>
    <dgm:pt modelId="{B65B50B0-5872-429C-A799-EC8E6D6B9DD5}" type="pres">
      <dgm:prSet presAssocID="{986336D4-6CCB-46EE-9525-FA2257790F8D}" presName="compNode" presStyleCnt="0"/>
      <dgm:spPr/>
    </dgm:pt>
    <dgm:pt modelId="{9B06F778-A133-452F-9A48-2616BC0D3449}" type="pres">
      <dgm:prSet presAssocID="{986336D4-6CCB-46EE-9525-FA2257790F8D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EDE16793-61DA-4277-8FAF-BD46742F8813}" type="pres">
      <dgm:prSet presAssocID="{986336D4-6CCB-46EE-9525-FA2257790F8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A69EA0A1-3B5C-4197-8D31-474EEA064A29}" type="pres">
      <dgm:prSet presAssocID="{986336D4-6CCB-46EE-9525-FA2257790F8D}" presName="spaceRect" presStyleCnt="0"/>
      <dgm:spPr/>
    </dgm:pt>
    <dgm:pt modelId="{4EE49B40-7C1D-4F7B-B78F-00ABB21801F9}" type="pres">
      <dgm:prSet presAssocID="{986336D4-6CCB-46EE-9525-FA2257790F8D}" presName="textRect" presStyleLbl="revTx" presStyleIdx="1" presStyleCnt="4">
        <dgm:presLayoutVars>
          <dgm:chMax val="1"/>
          <dgm:chPref val="1"/>
        </dgm:presLayoutVars>
      </dgm:prSet>
      <dgm:spPr/>
    </dgm:pt>
    <dgm:pt modelId="{4863748E-D1D5-4B39-AFE8-FAB195826458}" type="pres">
      <dgm:prSet presAssocID="{8C0CDF84-F6CE-4986-8EF3-FD30BBFDCFD9}" presName="sibTrans" presStyleCnt="0"/>
      <dgm:spPr/>
    </dgm:pt>
    <dgm:pt modelId="{10268ED0-0E40-418C-AC00-B1E91CF1901D}" type="pres">
      <dgm:prSet presAssocID="{101AF6BE-E76F-4FE7-B3C3-CC21491AA53A}" presName="compNode" presStyleCnt="0"/>
      <dgm:spPr/>
    </dgm:pt>
    <dgm:pt modelId="{B6CA6387-100E-4CDA-B033-F50C568BE3CA}" type="pres">
      <dgm:prSet presAssocID="{101AF6BE-E76F-4FE7-B3C3-CC21491AA53A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4C90BD80-32C7-4D27-BCA1-1F34788B58B7}" type="pres">
      <dgm:prSet presAssocID="{101AF6BE-E76F-4FE7-B3C3-CC21491AA53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38F48889-0B76-4FBE-AF08-4590A4BA0303}" type="pres">
      <dgm:prSet presAssocID="{101AF6BE-E76F-4FE7-B3C3-CC21491AA53A}" presName="spaceRect" presStyleCnt="0"/>
      <dgm:spPr/>
    </dgm:pt>
    <dgm:pt modelId="{FF402413-EB47-4174-9E20-CC161953B10D}" type="pres">
      <dgm:prSet presAssocID="{101AF6BE-E76F-4FE7-B3C3-CC21491AA53A}" presName="textRect" presStyleLbl="revTx" presStyleIdx="2" presStyleCnt="4">
        <dgm:presLayoutVars>
          <dgm:chMax val="1"/>
          <dgm:chPref val="1"/>
        </dgm:presLayoutVars>
      </dgm:prSet>
      <dgm:spPr/>
    </dgm:pt>
    <dgm:pt modelId="{A3FE5953-3D7F-4F10-A056-21C4EB64F754}" type="pres">
      <dgm:prSet presAssocID="{603F69E1-D7E6-40A7-AFBE-3FAB53DF36A9}" presName="sibTrans" presStyleCnt="0"/>
      <dgm:spPr/>
    </dgm:pt>
    <dgm:pt modelId="{4EB9D5FF-5374-46A8-98AD-C3D366E83544}" type="pres">
      <dgm:prSet presAssocID="{D905FDC3-94FC-40A1-9986-4A708D7748A1}" presName="compNode" presStyleCnt="0"/>
      <dgm:spPr/>
    </dgm:pt>
    <dgm:pt modelId="{C7DA65E3-6370-44AF-A992-73117F0240FB}" type="pres">
      <dgm:prSet presAssocID="{D905FDC3-94FC-40A1-9986-4A708D7748A1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2C9EB7D9-0B78-4456-99BA-F406DFF001F2}" type="pres">
      <dgm:prSet presAssocID="{D905FDC3-94FC-40A1-9986-4A708D7748A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AA357697-E07A-451F-92EC-ED13A9DB172C}" type="pres">
      <dgm:prSet presAssocID="{D905FDC3-94FC-40A1-9986-4A708D7748A1}" presName="spaceRect" presStyleCnt="0"/>
      <dgm:spPr/>
    </dgm:pt>
    <dgm:pt modelId="{FEE9FF7E-4210-462D-A416-0CCCB764E7AE}" type="pres">
      <dgm:prSet presAssocID="{D905FDC3-94FC-40A1-9986-4A708D7748A1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D1A4A15-B241-4674-BF60-6BB1BD792B99}" type="presOf" srcId="{2DB306E9-F105-45AB-ACE4-1953132F57D6}" destId="{06BC0662-A16C-4035-AEE6-F052F0CD5C6F}" srcOrd="0" destOrd="0" presId="urn:microsoft.com/office/officeart/2018/5/layout/IconLeafLabelList"/>
    <dgm:cxn modelId="{78678518-7E24-40F2-9165-66F595487353}" srcId="{2DB306E9-F105-45AB-ACE4-1953132F57D6}" destId="{986336D4-6CCB-46EE-9525-FA2257790F8D}" srcOrd="1" destOrd="0" parTransId="{A44FDE3D-B52E-4BD4-B11B-19FD4EEAD9B8}" sibTransId="{8C0CDF84-F6CE-4986-8EF3-FD30BBFDCFD9}"/>
    <dgm:cxn modelId="{A99E8720-30A0-4C74-A3E6-4AD8A93E4EF9}" srcId="{2DB306E9-F105-45AB-ACE4-1953132F57D6}" destId="{D905FDC3-94FC-40A1-9986-4A708D7748A1}" srcOrd="3" destOrd="0" parTransId="{FE9A3857-7620-43B0-B919-8B828DB7A313}" sibTransId="{1822A1F6-0591-4689-BAF5-F5DF6D4E0523}"/>
    <dgm:cxn modelId="{A3EDE720-95C6-4222-82A4-3D1ACF642422}" type="presOf" srcId="{318FBBC6-547B-407A-BCA8-F687889AA5A8}" destId="{F3936305-1C76-4B1C-A502-3A34736EAD61}" srcOrd="0" destOrd="0" presId="urn:microsoft.com/office/officeart/2018/5/layout/IconLeafLabelList"/>
    <dgm:cxn modelId="{24714B64-72E8-4D68-8310-F81693C6E647}" type="presOf" srcId="{101AF6BE-E76F-4FE7-B3C3-CC21491AA53A}" destId="{FF402413-EB47-4174-9E20-CC161953B10D}" srcOrd="0" destOrd="0" presId="urn:microsoft.com/office/officeart/2018/5/layout/IconLeafLabelList"/>
    <dgm:cxn modelId="{B6EB547C-7B1F-447C-91C0-5A8AAFF0590E}" type="presOf" srcId="{D905FDC3-94FC-40A1-9986-4A708D7748A1}" destId="{FEE9FF7E-4210-462D-A416-0CCCB764E7AE}" srcOrd="0" destOrd="0" presId="urn:microsoft.com/office/officeart/2018/5/layout/IconLeafLabelList"/>
    <dgm:cxn modelId="{59AF9D89-1905-4651-BE56-08974B664C1C}" srcId="{2DB306E9-F105-45AB-ACE4-1953132F57D6}" destId="{318FBBC6-547B-407A-BCA8-F687889AA5A8}" srcOrd="0" destOrd="0" parTransId="{485E3C80-2AA3-4304-A685-CDE8FF9CD8A5}" sibTransId="{BAF95765-0BCF-477B-A2AF-5C808B392D57}"/>
    <dgm:cxn modelId="{A4877CCC-E116-4082-924D-F97DF546281B}" srcId="{2DB306E9-F105-45AB-ACE4-1953132F57D6}" destId="{101AF6BE-E76F-4FE7-B3C3-CC21491AA53A}" srcOrd="2" destOrd="0" parTransId="{D1E2AFA4-04B3-4D57-AF08-6636DD6FBB1E}" sibTransId="{603F69E1-D7E6-40A7-AFBE-3FAB53DF36A9}"/>
    <dgm:cxn modelId="{0B4D4DE5-80E0-4868-9D3D-44A3366168B1}" type="presOf" srcId="{986336D4-6CCB-46EE-9525-FA2257790F8D}" destId="{4EE49B40-7C1D-4F7B-B78F-00ABB21801F9}" srcOrd="0" destOrd="0" presId="urn:microsoft.com/office/officeart/2018/5/layout/IconLeafLabelList"/>
    <dgm:cxn modelId="{41411F13-03CA-4013-87AA-FCE6CF1A9FE4}" type="presParOf" srcId="{06BC0662-A16C-4035-AEE6-F052F0CD5C6F}" destId="{1D4FE573-025D-469E-AC34-5CF3F4851223}" srcOrd="0" destOrd="0" presId="urn:microsoft.com/office/officeart/2018/5/layout/IconLeafLabelList"/>
    <dgm:cxn modelId="{22BEBD83-E45A-4397-8AC1-DCE1F84E106E}" type="presParOf" srcId="{1D4FE573-025D-469E-AC34-5CF3F4851223}" destId="{39B8CCD6-C8A2-4A48-AEF9-9BEE263B80F9}" srcOrd="0" destOrd="0" presId="urn:microsoft.com/office/officeart/2018/5/layout/IconLeafLabelList"/>
    <dgm:cxn modelId="{92D3D2CA-A558-48AE-AA9D-85F632C762EA}" type="presParOf" srcId="{1D4FE573-025D-469E-AC34-5CF3F4851223}" destId="{2D3FCAD4-31AA-43DB-BAB9-2C6F3E900007}" srcOrd="1" destOrd="0" presId="urn:microsoft.com/office/officeart/2018/5/layout/IconLeafLabelList"/>
    <dgm:cxn modelId="{B18EB7F5-3875-4A99-AC1E-743AA34C9513}" type="presParOf" srcId="{1D4FE573-025D-469E-AC34-5CF3F4851223}" destId="{673384F3-9555-47C3-915C-C2F0CA601EAF}" srcOrd="2" destOrd="0" presId="urn:microsoft.com/office/officeart/2018/5/layout/IconLeafLabelList"/>
    <dgm:cxn modelId="{AF2C2411-CF6C-4FEE-818A-66324AD5D9C9}" type="presParOf" srcId="{1D4FE573-025D-469E-AC34-5CF3F4851223}" destId="{F3936305-1C76-4B1C-A502-3A34736EAD61}" srcOrd="3" destOrd="0" presId="urn:microsoft.com/office/officeart/2018/5/layout/IconLeafLabelList"/>
    <dgm:cxn modelId="{56DA798B-5E28-4A96-909C-A4BD298CA0B2}" type="presParOf" srcId="{06BC0662-A16C-4035-AEE6-F052F0CD5C6F}" destId="{53C99ED2-4284-471C-BEA7-7444F16C9AEE}" srcOrd="1" destOrd="0" presId="urn:microsoft.com/office/officeart/2018/5/layout/IconLeafLabelList"/>
    <dgm:cxn modelId="{D9B067CA-948F-486F-8F21-EE1C08877E41}" type="presParOf" srcId="{06BC0662-A16C-4035-AEE6-F052F0CD5C6F}" destId="{B65B50B0-5872-429C-A799-EC8E6D6B9DD5}" srcOrd="2" destOrd="0" presId="urn:microsoft.com/office/officeart/2018/5/layout/IconLeafLabelList"/>
    <dgm:cxn modelId="{EA7124F9-8F75-4E56-B7CE-E927995714B2}" type="presParOf" srcId="{B65B50B0-5872-429C-A799-EC8E6D6B9DD5}" destId="{9B06F778-A133-452F-9A48-2616BC0D3449}" srcOrd="0" destOrd="0" presId="urn:microsoft.com/office/officeart/2018/5/layout/IconLeafLabelList"/>
    <dgm:cxn modelId="{619AB72D-3EDF-4660-907A-03E235A971CF}" type="presParOf" srcId="{B65B50B0-5872-429C-A799-EC8E6D6B9DD5}" destId="{EDE16793-61DA-4277-8FAF-BD46742F8813}" srcOrd="1" destOrd="0" presId="urn:microsoft.com/office/officeart/2018/5/layout/IconLeafLabelList"/>
    <dgm:cxn modelId="{4917490B-E7C8-4028-9418-D99C54A48560}" type="presParOf" srcId="{B65B50B0-5872-429C-A799-EC8E6D6B9DD5}" destId="{A69EA0A1-3B5C-4197-8D31-474EEA064A29}" srcOrd="2" destOrd="0" presId="urn:microsoft.com/office/officeart/2018/5/layout/IconLeafLabelList"/>
    <dgm:cxn modelId="{170DE0B5-A21B-4355-985F-00CA3B6BBA8F}" type="presParOf" srcId="{B65B50B0-5872-429C-A799-EC8E6D6B9DD5}" destId="{4EE49B40-7C1D-4F7B-B78F-00ABB21801F9}" srcOrd="3" destOrd="0" presId="urn:microsoft.com/office/officeart/2018/5/layout/IconLeafLabelList"/>
    <dgm:cxn modelId="{0048F853-7535-4958-AC76-1106F020D1FA}" type="presParOf" srcId="{06BC0662-A16C-4035-AEE6-F052F0CD5C6F}" destId="{4863748E-D1D5-4B39-AFE8-FAB195826458}" srcOrd="3" destOrd="0" presId="urn:microsoft.com/office/officeart/2018/5/layout/IconLeafLabelList"/>
    <dgm:cxn modelId="{A2A45709-0D14-4FBD-A065-6B1FCB27F470}" type="presParOf" srcId="{06BC0662-A16C-4035-AEE6-F052F0CD5C6F}" destId="{10268ED0-0E40-418C-AC00-B1E91CF1901D}" srcOrd="4" destOrd="0" presId="urn:microsoft.com/office/officeart/2018/5/layout/IconLeafLabelList"/>
    <dgm:cxn modelId="{119E44DE-15C5-4CFC-A5AF-E83E175D5343}" type="presParOf" srcId="{10268ED0-0E40-418C-AC00-B1E91CF1901D}" destId="{B6CA6387-100E-4CDA-B033-F50C568BE3CA}" srcOrd="0" destOrd="0" presId="urn:microsoft.com/office/officeart/2018/5/layout/IconLeafLabelList"/>
    <dgm:cxn modelId="{939D8110-C7C2-4D17-99EA-116CDBBB2EC2}" type="presParOf" srcId="{10268ED0-0E40-418C-AC00-B1E91CF1901D}" destId="{4C90BD80-32C7-4D27-BCA1-1F34788B58B7}" srcOrd="1" destOrd="0" presId="urn:microsoft.com/office/officeart/2018/5/layout/IconLeafLabelList"/>
    <dgm:cxn modelId="{144B05A2-DEB9-4076-A271-8F5FB0C5FF68}" type="presParOf" srcId="{10268ED0-0E40-418C-AC00-B1E91CF1901D}" destId="{38F48889-0B76-4FBE-AF08-4590A4BA0303}" srcOrd="2" destOrd="0" presId="urn:microsoft.com/office/officeart/2018/5/layout/IconLeafLabelList"/>
    <dgm:cxn modelId="{28549647-272A-4666-96EE-3FAC0EAEA451}" type="presParOf" srcId="{10268ED0-0E40-418C-AC00-B1E91CF1901D}" destId="{FF402413-EB47-4174-9E20-CC161953B10D}" srcOrd="3" destOrd="0" presId="urn:microsoft.com/office/officeart/2018/5/layout/IconLeafLabelList"/>
    <dgm:cxn modelId="{FF84959D-B125-4721-8C25-E98996FA4205}" type="presParOf" srcId="{06BC0662-A16C-4035-AEE6-F052F0CD5C6F}" destId="{A3FE5953-3D7F-4F10-A056-21C4EB64F754}" srcOrd="5" destOrd="0" presId="urn:microsoft.com/office/officeart/2018/5/layout/IconLeafLabelList"/>
    <dgm:cxn modelId="{4F1400B7-0756-4694-AAB1-3BDC2B6CF04A}" type="presParOf" srcId="{06BC0662-A16C-4035-AEE6-F052F0CD5C6F}" destId="{4EB9D5FF-5374-46A8-98AD-C3D366E83544}" srcOrd="6" destOrd="0" presId="urn:microsoft.com/office/officeart/2018/5/layout/IconLeafLabelList"/>
    <dgm:cxn modelId="{18257BD5-C5BB-4499-B2F2-E38E98D40864}" type="presParOf" srcId="{4EB9D5FF-5374-46A8-98AD-C3D366E83544}" destId="{C7DA65E3-6370-44AF-A992-73117F0240FB}" srcOrd="0" destOrd="0" presId="urn:microsoft.com/office/officeart/2018/5/layout/IconLeafLabelList"/>
    <dgm:cxn modelId="{6FC80C1D-5866-4951-A197-242875C91859}" type="presParOf" srcId="{4EB9D5FF-5374-46A8-98AD-C3D366E83544}" destId="{2C9EB7D9-0B78-4456-99BA-F406DFF001F2}" srcOrd="1" destOrd="0" presId="urn:microsoft.com/office/officeart/2018/5/layout/IconLeafLabelList"/>
    <dgm:cxn modelId="{A97A9FC2-D39B-4EC1-BDD5-E7D8EFE94879}" type="presParOf" srcId="{4EB9D5FF-5374-46A8-98AD-C3D366E83544}" destId="{AA357697-E07A-451F-92EC-ED13A9DB172C}" srcOrd="2" destOrd="0" presId="urn:microsoft.com/office/officeart/2018/5/layout/IconLeafLabelList"/>
    <dgm:cxn modelId="{35EAEAC7-2E97-4F6A-B654-47C2A9B5862E}" type="presParOf" srcId="{4EB9D5FF-5374-46A8-98AD-C3D366E83544}" destId="{FEE9FF7E-4210-462D-A416-0CCCB764E7AE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9273917-B194-477A-BFCA-F92F52115185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8FAE2D0-3C1F-425F-9F28-84EF71528A2F}">
      <dgm:prSet/>
      <dgm:spPr/>
      <dgm:t>
        <a:bodyPr/>
        <a:lstStyle/>
        <a:p>
          <a:r>
            <a:rPr lang="en-US"/>
            <a:t>AI-Powered Insights:</a:t>
          </a:r>
        </a:p>
      </dgm:t>
    </dgm:pt>
    <dgm:pt modelId="{9C044918-A970-4984-9D2E-056DEDAC475D}" type="parTrans" cxnId="{A0C96961-F75E-48D7-B6D3-339F0591DCCC}">
      <dgm:prSet/>
      <dgm:spPr/>
      <dgm:t>
        <a:bodyPr/>
        <a:lstStyle/>
        <a:p>
          <a:endParaRPr lang="en-US"/>
        </a:p>
      </dgm:t>
    </dgm:pt>
    <dgm:pt modelId="{C17C8EA0-D166-49DE-9FFA-86C5F4E040C1}" type="sibTrans" cxnId="{A0C96961-F75E-48D7-B6D3-339F0591DCCC}">
      <dgm:prSet/>
      <dgm:spPr/>
      <dgm:t>
        <a:bodyPr/>
        <a:lstStyle/>
        <a:p>
          <a:endParaRPr lang="en-US"/>
        </a:p>
      </dgm:t>
    </dgm:pt>
    <dgm:pt modelId="{50A33D06-1D56-43B5-9968-05D1AA3713B6}">
      <dgm:prSet/>
      <dgm:spPr/>
      <dgm:t>
        <a:bodyPr/>
        <a:lstStyle/>
        <a:p>
          <a:r>
            <a:rPr lang="en-US" dirty="0"/>
            <a:t>Detect inconsistencies in entered data.</a:t>
          </a:r>
        </a:p>
      </dgm:t>
    </dgm:pt>
    <dgm:pt modelId="{C97232A5-80EC-4F73-BE59-C7522CA87BE3}" type="parTrans" cxnId="{F2016243-DC31-47D7-878A-60CB6F2E1CC5}">
      <dgm:prSet/>
      <dgm:spPr/>
      <dgm:t>
        <a:bodyPr/>
        <a:lstStyle/>
        <a:p>
          <a:endParaRPr lang="en-US"/>
        </a:p>
      </dgm:t>
    </dgm:pt>
    <dgm:pt modelId="{DFABB074-8D06-4629-ABA6-43F07B236B6C}" type="sibTrans" cxnId="{F2016243-DC31-47D7-878A-60CB6F2E1CC5}">
      <dgm:prSet/>
      <dgm:spPr/>
      <dgm:t>
        <a:bodyPr/>
        <a:lstStyle/>
        <a:p>
          <a:endParaRPr lang="en-US"/>
        </a:p>
      </dgm:t>
    </dgm:pt>
    <dgm:pt modelId="{FA22EA60-C62B-42F2-AECE-BED97F9B860A}">
      <dgm:prSet/>
      <dgm:spPr/>
      <dgm:t>
        <a:bodyPr/>
        <a:lstStyle/>
        <a:p>
          <a:r>
            <a:rPr lang="en-US" dirty="0"/>
            <a:t>Provide recommendations for optimizing energy usage and reducing waste.</a:t>
          </a:r>
        </a:p>
      </dgm:t>
    </dgm:pt>
    <dgm:pt modelId="{9EC3B34D-346C-47DF-A055-AC34A42A9687}" type="parTrans" cxnId="{FC249F27-BD2A-4DAC-824E-EE42152B5CA5}">
      <dgm:prSet/>
      <dgm:spPr/>
      <dgm:t>
        <a:bodyPr/>
        <a:lstStyle/>
        <a:p>
          <a:endParaRPr lang="en-US"/>
        </a:p>
      </dgm:t>
    </dgm:pt>
    <dgm:pt modelId="{CCE5A467-771E-4F90-B884-75E66FE5F044}" type="sibTrans" cxnId="{FC249F27-BD2A-4DAC-824E-EE42152B5CA5}">
      <dgm:prSet/>
      <dgm:spPr/>
      <dgm:t>
        <a:bodyPr/>
        <a:lstStyle/>
        <a:p>
          <a:endParaRPr lang="en-US"/>
        </a:p>
      </dgm:t>
    </dgm:pt>
    <dgm:pt modelId="{8D5C5EB3-C07B-46E9-83E7-82F91A9D7489}">
      <dgm:prSet/>
      <dgm:spPr/>
      <dgm:t>
        <a:bodyPr/>
        <a:lstStyle/>
        <a:p>
          <a:r>
            <a:rPr lang="en-US"/>
            <a:t>IoT Integration:</a:t>
          </a:r>
        </a:p>
      </dgm:t>
    </dgm:pt>
    <dgm:pt modelId="{0D515E19-AED2-4D42-8E57-3A7BACB64432}" type="parTrans" cxnId="{F400E9D8-5E3F-4C5E-B829-A076E5453A78}">
      <dgm:prSet/>
      <dgm:spPr/>
      <dgm:t>
        <a:bodyPr/>
        <a:lstStyle/>
        <a:p>
          <a:endParaRPr lang="en-US"/>
        </a:p>
      </dgm:t>
    </dgm:pt>
    <dgm:pt modelId="{455BD354-E9A2-4418-8B0D-D9994E350D23}" type="sibTrans" cxnId="{F400E9D8-5E3F-4C5E-B829-A076E5453A78}">
      <dgm:prSet/>
      <dgm:spPr/>
      <dgm:t>
        <a:bodyPr/>
        <a:lstStyle/>
        <a:p>
          <a:endParaRPr lang="en-US"/>
        </a:p>
      </dgm:t>
    </dgm:pt>
    <dgm:pt modelId="{6763511A-03C3-4971-B6BA-E8DAB2764435}">
      <dgm:prSet/>
      <dgm:spPr/>
      <dgm:t>
        <a:bodyPr/>
        <a:lstStyle/>
        <a:p>
          <a:r>
            <a:rPr lang="en-US" dirty="0"/>
            <a:t>Real-time monitoring of energy, water, and waste.</a:t>
          </a:r>
        </a:p>
      </dgm:t>
    </dgm:pt>
    <dgm:pt modelId="{B4DD42DE-7312-4FA3-93B3-806E868AC165}" type="parTrans" cxnId="{F6FFC523-B362-4E67-8554-B4D8322001FE}">
      <dgm:prSet/>
      <dgm:spPr/>
      <dgm:t>
        <a:bodyPr/>
        <a:lstStyle/>
        <a:p>
          <a:endParaRPr lang="en-US"/>
        </a:p>
      </dgm:t>
    </dgm:pt>
    <dgm:pt modelId="{6F037445-7A9E-4797-9BD6-EBA8D2420D46}" type="sibTrans" cxnId="{F6FFC523-B362-4E67-8554-B4D8322001FE}">
      <dgm:prSet/>
      <dgm:spPr/>
      <dgm:t>
        <a:bodyPr/>
        <a:lstStyle/>
        <a:p>
          <a:endParaRPr lang="en-US"/>
        </a:p>
      </dgm:t>
    </dgm:pt>
    <dgm:pt modelId="{2D4FFC01-C26B-4AFC-A1C2-10E489AACF6F}">
      <dgm:prSet/>
      <dgm:spPr/>
      <dgm:t>
        <a:bodyPr/>
        <a:lstStyle/>
        <a:p>
          <a:r>
            <a:rPr lang="en-US"/>
            <a:t>Automated alerts for anomalies detected by IoT sensors.</a:t>
          </a:r>
        </a:p>
      </dgm:t>
    </dgm:pt>
    <dgm:pt modelId="{39680F66-BE47-4B6A-A35F-45E9BA8F6CCE}" type="parTrans" cxnId="{33DDDEF0-DB97-4A02-A938-013E5047BBCF}">
      <dgm:prSet/>
      <dgm:spPr/>
      <dgm:t>
        <a:bodyPr/>
        <a:lstStyle/>
        <a:p>
          <a:endParaRPr lang="en-US"/>
        </a:p>
      </dgm:t>
    </dgm:pt>
    <dgm:pt modelId="{D1C88ECE-79FE-4E28-883F-FD7E946490C9}" type="sibTrans" cxnId="{33DDDEF0-DB97-4A02-A938-013E5047BBCF}">
      <dgm:prSet/>
      <dgm:spPr/>
      <dgm:t>
        <a:bodyPr/>
        <a:lstStyle/>
        <a:p>
          <a:endParaRPr lang="en-US"/>
        </a:p>
      </dgm:t>
    </dgm:pt>
    <dgm:pt modelId="{ED33AFB4-C5E8-41F3-85F9-2DC0D077AF9F}">
      <dgm:prSet/>
      <dgm:spPr/>
      <dgm:t>
        <a:bodyPr/>
        <a:lstStyle/>
        <a:p>
          <a:r>
            <a:rPr lang="en-US"/>
            <a:t>Enhanced Dashboards:</a:t>
          </a:r>
        </a:p>
      </dgm:t>
    </dgm:pt>
    <dgm:pt modelId="{B133C184-8959-4F35-8956-079E6635E3DD}" type="parTrans" cxnId="{D51B73C4-DBDD-4C4E-87E5-36392C4C885C}">
      <dgm:prSet/>
      <dgm:spPr/>
      <dgm:t>
        <a:bodyPr/>
        <a:lstStyle/>
        <a:p>
          <a:endParaRPr lang="en-US"/>
        </a:p>
      </dgm:t>
    </dgm:pt>
    <dgm:pt modelId="{547DF731-55D9-44A7-94C1-76B4B41A145D}" type="sibTrans" cxnId="{D51B73C4-DBDD-4C4E-87E5-36392C4C885C}">
      <dgm:prSet/>
      <dgm:spPr/>
      <dgm:t>
        <a:bodyPr/>
        <a:lstStyle/>
        <a:p>
          <a:endParaRPr lang="en-US"/>
        </a:p>
      </dgm:t>
    </dgm:pt>
    <dgm:pt modelId="{74BB55F6-426D-422B-A683-41F3FCA28EEE}">
      <dgm:prSet/>
      <dgm:spPr/>
      <dgm:t>
        <a:bodyPr/>
        <a:lstStyle/>
        <a:p>
          <a:r>
            <a:rPr lang="en-US"/>
            <a:t>Real-time IoT data visualization.</a:t>
          </a:r>
        </a:p>
      </dgm:t>
    </dgm:pt>
    <dgm:pt modelId="{5C50B302-FFAE-428A-B1B1-B80064D35B80}" type="parTrans" cxnId="{CECBC249-9812-4322-85D8-9029A95B0793}">
      <dgm:prSet/>
      <dgm:spPr/>
      <dgm:t>
        <a:bodyPr/>
        <a:lstStyle/>
        <a:p>
          <a:endParaRPr lang="en-US"/>
        </a:p>
      </dgm:t>
    </dgm:pt>
    <dgm:pt modelId="{A8023B54-84A9-44F7-BCC0-40C6B55F3FEE}" type="sibTrans" cxnId="{CECBC249-9812-4322-85D8-9029A95B0793}">
      <dgm:prSet/>
      <dgm:spPr/>
      <dgm:t>
        <a:bodyPr/>
        <a:lstStyle/>
        <a:p>
          <a:endParaRPr lang="en-US"/>
        </a:p>
      </dgm:t>
    </dgm:pt>
    <dgm:pt modelId="{40082811-B6E2-4C96-A0B4-623F70709692}">
      <dgm:prSet/>
      <dgm:spPr/>
      <dgm:t>
        <a:bodyPr/>
        <a:lstStyle/>
        <a:p>
          <a:r>
            <a:rPr lang="en-US"/>
            <a:t>Predictive analytics to forecast emissions trends.</a:t>
          </a:r>
        </a:p>
      </dgm:t>
    </dgm:pt>
    <dgm:pt modelId="{A970D780-B7B4-4FD8-A308-9831E5BF2850}" type="parTrans" cxnId="{B046DBD8-5B3A-4B5A-A3E0-716A3BFE6585}">
      <dgm:prSet/>
      <dgm:spPr/>
      <dgm:t>
        <a:bodyPr/>
        <a:lstStyle/>
        <a:p>
          <a:endParaRPr lang="en-US"/>
        </a:p>
      </dgm:t>
    </dgm:pt>
    <dgm:pt modelId="{5A9F3919-2675-4763-A655-1C48251FCA66}" type="sibTrans" cxnId="{B046DBD8-5B3A-4B5A-A3E0-716A3BFE6585}">
      <dgm:prSet/>
      <dgm:spPr/>
      <dgm:t>
        <a:bodyPr/>
        <a:lstStyle/>
        <a:p>
          <a:endParaRPr lang="en-US"/>
        </a:p>
      </dgm:t>
    </dgm:pt>
    <dgm:pt modelId="{3B878280-C77A-4D97-AD10-1A16F7669DAD}" type="pres">
      <dgm:prSet presAssocID="{39273917-B194-477A-BFCA-F92F52115185}" presName="Name0" presStyleCnt="0">
        <dgm:presLayoutVars>
          <dgm:dir/>
          <dgm:animLvl val="lvl"/>
          <dgm:resizeHandles val="exact"/>
        </dgm:presLayoutVars>
      </dgm:prSet>
      <dgm:spPr/>
    </dgm:pt>
    <dgm:pt modelId="{A063CBB9-1D06-4DE3-ACEF-04728C6563A7}" type="pres">
      <dgm:prSet presAssocID="{38FAE2D0-3C1F-425F-9F28-84EF71528A2F}" presName="linNode" presStyleCnt="0"/>
      <dgm:spPr/>
    </dgm:pt>
    <dgm:pt modelId="{37EFAEEA-1650-496F-8D85-64C5A667E39F}" type="pres">
      <dgm:prSet presAssocID="{38FAE2D0-3C1F-425F-9F28-84EF71528A2F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2C36B1BC-2715-485B-B851-CF42C4916BE7}" type="pres">
      <dgm:prSet presAssocID="{38FAE2D0-3C1F-425F-9F28-84EF71528A2F}" presName="descendantText" presStyleLbl="alignAccFollowNode1" presStyleIdx="0" presStyleCnt="3">
        <dgm:presLayoutVars>
          <dgm:bulletEnabled val="1"/>
        </dgm:presLayoutVars>
      </dgm:prSet>
      <dgm:spPr/>
    </dgm:pt>
    <dgm:pt modelId="{6B6ED581-FD3E-428D-899C-8B7DADEEB9E0}" type="pres">
      <dgm:prSet presAssocID="{C17C8EA0-D166-49DE-9FFA-86C5F4E040C1}" presName="sp" presStyleCnt="0"/>
      <dgm:spPr/>
    </dgm:pt>
    <dgm:pt modelId="{3C135C0F-390D-4192-BCE4-E3764398B79B}" type="pres">
      <dgm:prSet presAssocID="{8D5C5EB3-C07B-46E9-83E7-82F91A9D7489}" presName="linNode" presStyleCnt="0"/>
      <dgm:spPr/>
    </dgm:pt>
    <dgm:pt modelId="{987333ED-4189-404A-86A8-C6116B0F830B}" type="pres">
      <dgm:prSet presAssocID="{8D5C5EB3-C07B-46E9-83E7-82F91A9D7489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55204F6A-5A9D-4D8F-90FA-A470F0CF832E}" type="pres">
      <dgm:prSet presAssocID="{8D5C5EB3-C07B-46E9-83E7-82F91A9D7489}" presName="descendantText" presStyleLbl="alignAccFollowNode1" presStyleIdx="1" presStyleCnt="3">
        <dgm:presLayoutVars>
          <dgm:bulletEnabled val="1"/>
        </dgm:presLayoutVars>
      </dgm:prSet>
      <dgm:spPr/>
    </dgm:pt>
    <dgm:pt modelId="{BF7CDBF5-6D0B-4AC2-A05B-3FA7C1A98935}" type="pres">
      <dgm:prSet presAssocID="{455BD354-E9A2-4418-8B0D-D9994E350D23}" presName="sp" presStyleCnt="0"/>
      <dgm:spPr/>
    </dgm:pt>
    <dgm:pt modelId="{36F0940D-DA96-46B9-A1F0-7B91CF14B48A}" type="pres">
      <dgm:prSet presAssocID="{ED33AFB4-C5E8-41F3-85F9-2DC0D077AF9F}" presName="linNode" presStyleCnt="0"/>
      <dgm:spPr/>
    </dgm:pt>
    <dgm:pt modelId="{0627B416-D81F-4C41-B8D0-EBC929A62E1D}" type="pres">
      <dgm:prSet presAssocID="{ED33AFB4-C5E8-41F3-85F9-2DC0D077AF9F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21B50618-FF23-48C5-A1D8-76588A374FD6}" type="pres">
      <dgm:prSet presAssocID="{ED33AFB4-C5E8-41F3-85F9-2DC0D077AF9F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F6FFC523-B362-4E67-8554-B4D8322001FE}" srcId="{8D5C5EB3-C07B-46E9-83E7-82F91A9D7489}" destId="{6763511A-03C3-4971-B6BA-E8DAB2764435}" srcOrd="0" destOrd="0" parTransId="{B4DD42DE-7312-4FA3-93B3-806E868AC165}" sibTransId="{6F037445-7A9E-4797-9BD6-EBA8D2420D46}"/>
    <dgm:cxn modelId="{FC249F27-BD2A-4DAC-824E-EE42152B5CA5}" srcId="{38FAE2D0-3C1F-425F-9F28-84EF71528A2F}" destId="{FA22EA60-C62B-42F2-AECE-BED97F9B860A}" srcOrd="1" destOrd="0" parTransId="{9EC3B34D-346C-47DF-A055-AC34A42A9687}" sibTransId="{CCE5A467-771E-4F90-B884-75E66FE5F044}"/>
    <dgm:cxn modelId="{74E9DC5D-7B75-4D8F-B12F-EB01A652B3D6}" type="presOf" srcId="{6763511A-03C3-4971-B6BA-E8DAB2764435}" destId="{55204F6A-5A9D-4D8F-90FA-A470F0CF832E}" srcOrd="0" destOrd="0" presId="urn:microsoft.com/office/officeart/2005/8/layout/vList5"/>
    <dgm:cxn modelId="{A0C96961-F75E-48D7-B6D3-339F0591DCCC}" srcId="{39273917-B194-477A-BFCA-F92F52115185}" destId="{38FAE2D0-3C1F-425F-9F28-84EF71528A2F}" srcOrd="0" destOrd="0" parTransId="{9C044918-A970-4984-9D2E-056DEDAC475D}" sibTransId="{C17C8EA0-D166-49DE-9FFA-86C5F4E040C1}"/>
    <dgm:cxn modelId="{F2016243-DC31-47D7-878A-60CB6F2E1CC5}" srcId="{38FAE2D0-3C1F-425F-9F28-84EF71528A2F}" destId="{50A33D06-1D56-43B5-9968-05D1AA3713B6}" srcOrd="0" destOrd="0" parTransId="{C97232A5-80EC-4F73-BE59-C7522CA87BE3}" sibTransId="{DFABB074-8D06-4629-ABA6-43F07B236B6C}"/>
    <dgm:cxn modelId="{CECBC249-9812-4322-85D8-9029A95B0793}" srcId="{ED33AFB4-C5E8-41F3-85F9-2DC0D077AF9F}" destId="{74BB55F6-426D-422B-A683-41F3FCA28EEE}" srcOrd="0" destOrd="0" parTransId="{5C50B302-FFAE-428A-B1B1-B80064D35B80}" sibTransId="{A8023B54-84A9-44F7-BCC0-40C6B55F3FEE}"/>
    <dgm:cxn modelId="{C5C6304D-CB7F-4541-A698-99D4AD0567B1}" type="presOf" srcId="{39273917-B194-477A-BFCA-F92F52115185}" destId="{3B878280-C77A-4D97-AD10-1A16F7669DAD}" srcOrd="0" destOrd="0" presId="urn:microsoft.com/office/officeart/2005/8/layout/vList5"/>
    <dgm:cxn modelId="{300E6F93-3E72-4D4D-B004-888D753A0D6E}" type="presOf" srcId="{38FAE2D0-3C1F-425F-9F28-84EF71528A2F}" destId="{37EFAEEA-1650-496F-8D85-64C5A667E39F}" srcOrd="0" destOrd="0" presId="urn:microsoft.com/office/officeart/2005/8/layout/vList5"/>
    <dgm:cxn modelId="{997B2F9C-BBF2-45E5-BAF4-977C622ACBB8}" type="presOf" srcId="{FA22EA60-C62B-42F2-AECE-BED97F9B860A}" destId="{2C36B1BC-2715-485B-B851-CF42C4916BE7}" srcOrd="0" destOrd="1" presId="urn:microsoft.com/office/officeart/2005/8/layout/vList5"/>
    <dgm:cxn modelId="{6B9084AB-07E4-4EF2-8D83-70100E18D2E6}" type="presOf" srcId="{ED33AFB4-C5E8-41F3-85F9-2DC0D077AF9F}" destId="{0627B416-D81F-4C41-B8D0-EBC929A62E1D}" srcOrd="0" destOrd="0" presId="urn:microsoft.com/office/officeart/2005/8/layout/vList5"/>
    <dgm:cxn modelId="{08AC1DB0-56E0-4429-AB25-AAB4EE3B5673}" type="presOf" srcId="{8D5C5EB3-C07B-46E9-83E7-82F91A9D7489}" destId="{987333ED-4189-404A-86A8-C6116B0F830B}" srcOrd="0" destOrd="0" presId="urn:microsoft.com/office/officeart/2005/8/layout/vList5"/>
    <dgm:cxn modelId="{D51B73C4-DBDD-4C4E-87E5-36392C4C885C}" srcId="{39273917-B194-477A-BFCA-F92F52115185}" destId="{ED33AFB4-C5E8-41F3-85F9-2DC0D077AF9F}" srcOrd="2" destOrd="0" parTransId="{B133C184-8959-4F35-8956-079E6635E3DD}" sibTransId="{547DF731-55D9-44A7-94C1-76B4B41A145D}"/>
    <dgm:cxn modelId="{B046DBD8-5B3A-4B5A-A3E0-716A3BFE6585}" srcId="{ED33AFB4-C5E8-41F3-85F9-2DC0D077AF9F}" destId="{40082811-B6E2-4C96-A0B4-623F70709692}" srcOrd="1" destOrd="0" parTransId="{A970D780-B7B4-4FD8-A308-9831E5BF2850}" sibTransId="{5A9F3919-2675-4763-A655-1C48251FCA66}"/>
    <dgm:cxn modelId="{F400E9D8-5E3F-4C5E-B829-A076E5453A78}" srcId="{39273917-B194-477A-BFCA-F92F52115185}" destId="{8D5C5EB3-C07B-46E9-83E7-82F91A9D7489}" srcOrd="1" destOrd="0" parTransId="{0D515E19-AED2-4D42-8E57-3A7BACB64432}" sibTransId="{455BD354-E9A2-4418-8B0D-D9994E350D23}"/>
    <dgm:cxn modelId="{3237A8EB-228B-4CC3-838C-6BC983D55E6B}" type="presOf" srcId="{74BB55F6-426D-422B-A683-41F3FCA28EEE}" destId="{21B50618-FF23-48C5-A1D8-76588A374FD6}" srcOrd="0" destOrd="0" presId="urn:microsoft.com/office/officeart/2005/8/layout/vList5"/>
    <dgm:cxn modelId="{E51AF4EB-F682-4956-824E-BAD7880F34A3}" type="presOf" srcId="{50A33D06-1D56-43B5-9968-05D1AA3713B6}" destId="{2C36B1BC-2715-485B-B851-CF42C4916BE7}" srcOrd="0" destOrd="0" presId="urn:microsoft.com/office/officeart/2005/8/layout/vList5"/>
    <dgm:cxn modelId="{33DDDEF0-DB97-4A02-A938-013E5047BBCF}" srcId="{8D5C5EB3-C07B-46E9-83E7-82F91A9D7489}" destId="{2D4FFC01-C26B-4AFC-A1C2-10E489AACF6F}" srcOrd="1" destOrd="0" parTransId="{39680F66-BE47-4B6A-A35F-45E9BA8F6CCE}" sibTransId="{D1C88ECE-79FE-4E28-883F-FD7E946490C9}"/>
    <dgm:cxn modelId="{412821F7-4A87-4191-BC51-0797BA6A40DB}" type="presOf" srcId="{2D4FFC01-C26B-4AFC-A1C2-10E489AACF6F}" destId="{55204F6A-5A9D-4D8F-90FA-A470F0CF832E}" srcOrd="0" destOrd="1" presId="urn:microsoft.com/office/officeart/2005/8/layout/vList5"/>
    <dgm:cxn modelId="{F9C71DFF-25D3-474A-A84D-3DB515248BA8}" type="presOf" srcId="{40082811-B6E2-4C96-A0B4-623F70709692}" destId="{21B50618-FF23-48C5-A1D8-76588A374FD6}" srcOrd="0" destOrd="1" presId="urn:microsoft.com/office/officeart/2005/8/layout/vList5"/>
    <dgm:cxn modelId="{52C4F7F0-D99A-49BB-8C21-04A5B700011F}" type="presParOf" srcId="{3B878280-C77A-4D97-AD10-1A16F7669DAD}" destId="{A063CBB9-1D06-4DE3-ACEF-04728C6563A7}" srcOrd="0" destOrd="0" presId="urn:microsoft.com/office/officeart/2005/8/layout/vList5"/>
    <dgm:cxn modelId="{D8450E07-160E-48F4-81E2-D0B322398890}" type="presParOf" srcId="{A063CBB9-1D06-4DE3-ACEF-04728C6563A7}" destId="{37EFAEEA-1650-496F-8D85-64C5A667E39F}" srcOrd="0" destOrd="0" presId="urn:microsoft.com/office/officeart/2005/8/layout/vList5"/>
    <dgm:cxn modelId="{38FBC51B-C8F8-466D-931B-1E3DE6042496}" type="presParOf" srcId="{A063CBB9-1D06-4DE3-ACEF-04728C6563A7}" destId="{2C36B1BC-2715-485B-B851-CF42C4916BE7}" srcOrd="1" destOrd="0" presId="urn:microsoft.com/office/officeart/2005/8/layout/vList5"/>
    <dgm:cxn modelId="{1F0355BC-BC81-433A-A502-437478949D92}" type="presParOf" srcId="{3B878280-C77A-4D97-AD10-1A16F7669DAD}" destId="{6B6ED581-FD3E-428D-899C-8B7DADEEB9E0}" srcOrd="1" destOrd="0" presId="urn:microsoft.com/office/officeart/2005/8/layout/vList5"/>
    <dgm:cxn modelId="{9EB02672-D091-44F7-9C02-9C37D1C3B6DD}" type="presParOf" srcId="{3B878280-C77A-4D97-AD10-1A16F7669DAD}" destId="{3C135C0F-390D-4192-BCE4-E3764398B79B}" srcOrd="2" destOrd="0" presId="urn:microsoft.com/office/officeart/2005/8/layout/vList5"/>
    <dgm:cxn modelId="{B52718B5-945F-474C-822D-A3BF8E814874}" type="presParOf" srcId="{3C135C0F-390D-4192-BCE4-E3764398B79B}" destId="{987333ED-4189-404A-86A8-C6116B0F830B}" srcOrd="0" destOrd="0" presId="urn:microsoft.com/office/officeart/2005/8/layout/vList5"/>
    <dgm:cxn modelId="{CD21ABE0-C73E-4F2E-A63B-0999ADC5EDCD}" type="presParOf" srcId="{3C135C0F-390D-4192-BCE4-E3764398B79B}" destId="{55204F6A-5A9D-4D8F-90FA-A470F0CF832E}" srcOrd="1" destOrd="0" presId="urn:microsoft.com/office/officeart/2005/8/layout/vList5"/>
    <dgm:cxn modelId="{9B848237-8F85-464C-A3EF-A6AF8835E4A7}" type="presParOf" srcId="{3B878280-C77A-4D97-AD10-1A16F7669DAD}" destId="{BF7CDBF5-6D0B-4AC2-A05B-3FA7C1A98935}" srcOrd="3" destOrd="0" presId="urn:microsoft.com/office/officeart/2005/8/layout/vList5"/>
    <dgm:cxn modelId="{D900932F-794E-4E10-8AEB-FFF513B51552}" type="presParOf" srcId="{3B878280-C77A-4D97-AD10-1A16F7669DAD}" destId="{36F0940D-DA96-46B9-A1F0-7B91CF14B48A}" srcOrd="4" destOrd="0" presId="urn:microsoft.com/office/officeart/2005/8/layout/vList5"/>
    <dgm:cxn modelId="{8A06FEB9-103C-45B2-A6BC-1199C0D4402A}" type="presParOf" srcId="{36F0940D-DA96-46B9-A1F0-7B91CF14B48A}" destId="{0627B416-D81F-4C41-B8D0-EBC929A62E1D}" srcOrd="0" destOrd="0" presId="urn:microsoft.com/office/officeart/2005/8/layout/vList5"/>
    <dgm:cxn modelId="{D64D4E93-380A-4FA1-9E46-88FEDE197CAA}" type="presParOf" srcId="{36F0940D-DA96-46B9-A1F0-7B91CF14B48A}" destId="{21B50618-FF23-48C5-A1D8-76588A374FD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D952B23-8DA5-409D-BEA5-A619C3FD41A3}" type="doc">
      <dgm:prSet loTypeId="urn:microsoft.com/office/officeart/2016/7/layout/VerticalSolidActionLis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F5A0A29B-E094-4AFA-830B-13C72BC6D722}">
      <dgm:prSet/>
      <dgm:spPr/>
      <dgm:t>
        <a:bodyPr/>
        <a:lstStyle/>
        <a:p>
          <a:r>
            <a:rPr lang="en-US"/>
            <a:t>Establish</a:t>
          </a:r>
        </a:p>
      </dgm:t>
    </dgm:pt>
    <dgm:pt modelId="{52D28688-6978-4F9B-A656-560A4BF0A3F4}" type="parTrans" cxnId="{678FF7A2-42C3-44EF-B893-C7CC030C1015}">
      <dgm:prSet/>
      <dgm:spPr/>
      <dgm:t>
        <a:bodyPr/>
        <a:lstStyle/>
        <a:p>
          <a:endParaRPr lang="en-US"/>
        </a:p>
      </dgm:t>
    </dgm:pt>
    <dgm:pt modelId="{6AFEDC6A-25DD-4B20-B93E-F1FFE8F2B76F}" type="sibTrans" cxnId="{678FF7A2-42C3-44EF-B893-C7CC030C1015}">
      <dgm:prSet/>
      <dgm:spPr/>
      <dgm:t>
        <a:bodyPr/>
        <a:lstStyle/>
        <a:p>
          <a:endParaRPr lang="en-US"/>
        </a:p>
      </dgm:t>
    </dgm:pt>
    <dgm:pt modelId="{A6DBE88B-7624-4FB3-A0A4-8069454EAAD6}">
      <dgm:prSet/>
      <dgm:spPr/>
      <dgm:t>
        <a:bodyPr/>
        <a:lstStyle/>
        <a:p>
          <a:r>
            <a:rPr lang="en-US"/>
            <a:t>Establish AAST as a regional leader in carbon project verification.</a:t>
          </a:r>
        </a:p>
      </dgm:t>
    </dgm:pt>
    <dgm:pt modelId="{280F7AB5-CB20-476E-B790-BA2307728454}" type="parTrans" cxnId="{0E89AD8B-514F-46B4-9587-682BCCFBF150}">
      <dgm:prSet/>
      <dgm:spPr/>
      <dgm:t>
        <a:bodyPr/>
        <a:lstStyle/>
        <a:p>
          <a:endParaRPr lang="en-US"/>
        </a:p>
      </dgm:t>
    </dgm:pt>
    <dgm:pt modelId="{B6852800-6B88-450B-93DD-36D72FE59158}" type="sibTrans" cxnId="{0E89AD8B-514F-46B4-9587-682BCCFBF150}">
      <dgm:prSet/>
      <dgm:spPr/>
      <dgm:t>
        <a:bodyPr/>
        <a:lstStyle/>
        <a:p>
          <a:endParaRPr lang="en-US"/>
        </a:p>
      </dgm:t>
    </dgm:pt>
    <dgm:pt modelId="{D0DEC904-A961-4696-895A-D763ED41F455}">
      <dgm:prSet/>
      <dgm:spPr/>
      <dgm:t>
        <a:bodyPr/>
        <a:lstStyle/>
        <a:p>
          <a:r>
            <a:rPr lang="en-US"/>
            <a:t>Build</a:t>
          </a:r>
        </a:p>
      </dgm:t>
    </dgm:pt>
    <dgm:pt modelId="{5F29B11E-D1BA-4001-8B4D-D71D63358B14}" type="parTrans" cxnId="{A338F00C-DE8D-401F-B353-8E0017D8513C}">
      <dgm:prSet/>
      <dgm:spPr/>
      <dgm:t>
        <a:bodyPr/>
        <a:lstStyle/>
        <a:p>
          <a:endParaRPr lang="en-US"/>
        </a:p>
      </dgm:t>
    </dgm:pt>
    <dgm:pt modelId="{876B11B0-9471-4299-B945-552CD14E5E49}" type="sibTrans" cxnId="{A338F00C-DE8D-401F-B353-8E0017D8513C}">
      <dgm:prSet/>
      <dgm:spPr/>
      <dgm:t>
        <a:bodyPr/>
        <a:lstStyle/>
        <a:p>
          <a:endParaRPr lang="en-US"/>
        </a:p>
      </dgm:t>
    </dgm:pt>
    <dgm:pt modelId="{375756E3-42F6-4662-9D6C-5A34681FC186}">
      <dgm:prSet/>
      <dgm:spPr/>
      <dgm:t>
        <a:bodyPr/>
        <a:lstStyle/>
        <a:p>
          <a:r>
            <a:rPr lang="en-US"/>
            <a:t>Build a scalable IT infrastructure for validating and verifying external projects.</a:t>
          </a:r>
        </a:p>
      </dgm:t>
    </dgm:pt>
    <dgm:pt modelId="{DCCFAB54-1D1A-49D9-9CA9-41C1654145A3}" type="parTrans" cxnId="{ABFAC633-9279-49C8-A682-9FA13EDEE071}">
      <dgm:prSet/>
      <dgm:spPr/>
      <dgm:t>
        <a:bodyPr/>
        <a:lstStyle/>
        <a:p>
          <a:endParaRPr lang="en-US"/>
        </a:p>
      </dgm:t>
    </dgm:pt>
    <dgm:pt modelId="{36F9ABD0-515A-47D2-AF3B-4613CDB15095}" type="sibTrans" cxnId="{ABFAC633-9279-49C8-A682-9FA13EDEE071}">
      <dgm:prSet/>
      <dgm:spPr/>
      <dgm:t>
        <a:bodyPr/>
        <a:lstStyle/>
        <a:p>
          <a:endParaRPr lang="en-US"/>
        </a:p>
      </dgm:t>
    </dgm:pt>
    <dgm:pt modelId="{9D464E0B-60E2-403D-B565-BF252C545EFE}">
      <dgm:prSet/>
      <dgm:spPr/>
      <dgm:t>
        <a:bodyPr/>
        <a:lstStyle/>
        <a:p>
          <a:r>
            <a:rPr lang="en-US"/>
            <a:t>Leverage</a:t>
          </a:r>
        </a:p>
      </dgm:t>
    </dgm:pt>
    <dgm:pt modelId="{1967EFE2-53C6-405E-BA02-EBFDBBD3BBE8}" type="parTrans" cxnId="{9454F48C-3B3A-4008-B144-01F772E763C0}">
      <dgm:prSet/>
      <dgm:spPr/>
      <dgm:t>
        <a:bodyPr/>
        <a:lstStyle/>
        <a:p>
          <a:endParaRPr lang="en-US"/>
        </a:p>
      </dgm:t>
    </dgm:pt>
    <dgm:pt modelId="{099F3C4A-2185-4879-A8E2-FB24CD18E7D0}" type="sibTrans" cxnId="{9454F48C-3B3A-4008-B144-01F772E763C0}">
      <dgm:prSet/>
      <dgm:spPr/>
      <dgm:t>
        <a:bodyPr/>
        <a:lstStyle/>
        <a:p>
          <a:endParaRPr lang="en-US"/>
        </a:p>
      </dgm:t>
    </dgm:pt>
    <dgm:pt modelId="{921B4D5C-E55F-46A4-99F3-FF45BD0112D5}">
      <dgm:prSet/>
      <dgm:spPr/>
      <dgm:t>
        <a:bodyPr/>
        <a:lstStyle/>
        <a:p>
          <a:r>
            <a:rPr lang="en-US"/>
            <a:t>Leverage advanced technologies (AI, IoT, satellite imagery) to ensure transparency and accuracy.</a:t>
          </a:r>
        </a:p>
      </dgm:t>
    </dgm:pt>
    <dgm:pt modelId="{BE7E5898-084C-4A1C-AF08-37DFA372DA16}" type="parTrans" cxnId="{873B12B9-B854-45FE-830C-1D55461BB8B5}">
      <dgm:prSet/>
      <dgm:spPr/>
      <dgm:t>
        <a:bodyPr/>
        <a:lstStyle/>
        <a:p>
          <a:endParaRPr lang="en-US"/>
        </a:p>
      </dgm:t>
    </dgm:pt>
    <dgm:pt modelId="{2B6B2A01-3207-43F1-835C-E09422EC9D18}" type="sibTrans" cxnId="{873B12B9-B854-45FE-830C-1D55461BB8B5}">
      <dgm:prSet/>
      <dgm:spPr/>
      <dgm:t>
        <a:bodyPr/>
        <a:lstStyle/>
        <a:p>
          <a:endParaRPr lang="en-US"/>
        </a:p>
      </dgm:t>
    </dgm:pt>
    <dgm:pt modelId="{99D19435-CE92-436D-9E6B-EE26F402D9BD}" type="pres">
      <dgm:prSet presAssocID="{6D952B23-8DA5-409D-BEA5-A619C3FD41A3}" presName="Name0" presStyleCnt="0">
        <dgm:presLayoutVars>
          <dgm:dir/>
          <dgm:animLvl val="lvl"/>
          <dgm:resizeHandles val="exact"/>
        </dgm:presLayoutVars>
      </dgm:prSet>
      <dgm:spPr/>
    </dgm:pt>
    <dgm:pt modelId="{A1B158B9-8ED2-41C1-A69C-3DAAA2E2FC15}" type="pres">
      <dgm:prSet presAssocID="{F5A0A29B-E094-4AFA-830B-13C72BC6D722}" presName="linNode" presStyleCnt="0"/>
      <dgm:spPr/>
    </dgm:pt>
    <dgm:pt modelId="{F72CB3CC-AC67-4EE2-AF6B-9DAEAC42A9C1}" type="pres">
      <dgm:prSet presAssocID="{F5A0A29B-E094-4AFA-830B-13C72BC6D722}" presName="parentText" presStyleLbl="alignNode1" presStyleIdx="0" presStyleCnt="3">
        <dgm:presLayoutVars>
          <dgm:chMax val="1"/>
          <dgm:bulletEnabled/>
        </dgm:presLayoutVars>
      </dgm:prSet>
      <dgm:spPr/>
    </dgm:pt>
    <dgm:pt modelId="{6421A376-1BA0-495A-9E62-C24672ADA3C3}" type="pres">
      <dgm:prSet presAssocID="{F5A0A29B-E094-4AFA-830B-13C72BC6D722}" presName="descendantText" presStyleLbl="alignAccFollowNode1" presStyleIdx="0" presStyleCnt="3">
        <dgm:presLayoutVars>
          <dgm:bulletEnabled/>
        </dgm:presLayoutVars>
      </dgm:prSet>
      <dgm:spPr/>
    </dgm:pt>
    <dgm:pt modelId="{001CBC94-C086-4D66-9D67-93A202661374}" type="pres">
      <dgm:prSet presAssocID="{6AFEDC6A-25DD-4B20-B93E-F1FFE8F2B76F}" presName="sp" presStyleCnt="0"/>
      <dgm:spPr/>
    </dgm:pt>
    <dgm:pt modelId="{CB706484-6278-49C7-96AB-36C442B28A8E}" type="pres">
      <dgm:prSet presAssocID="{D0DEC904-A961-4696-895A-D763ED41F455}" presName="linNode" presStyleCnt="0"/>
      <dgm:spPr/>
    </dgm:pt>
    <dgm:pt modelId="{7049A555-4BF6-4807-97AA-DABFF4DD9464}" type="pres">
      <dgm:prSet presAssocID="{D0DEC904-A961-4696-895A-D763ED41F455}" presName="parentText" presStyleLbl="alignNode1" presStyleIdx="1" presStyleCnt="3">
        <dgm:presLayoutVars>
          <dgm:chMax val="1"/>
          <dgm:bulletEnabled/>
        </dgm:presLayoutVars>
      </dgm:prSet>
      <dgm:spPr/>
    </dgm:pt>
    <dgm:pt modelId="{A1E14AF4-F670-40B3-A7DC-18E047B8321E}" type="pres">
      <dgm:prSet presAssocID="{D0DEC904-A961-4696-895A-D763ED41F455}" presName="descendantText" presStyleLbl="alignAccFollowNode1" presStyleIdx="1" presStyleCnt="3">
        <dgm:presLayoutVars>
          <dgm:bulletEnabled/>
        </dgm:presLayoutVars>
      </dgm:prSet>
      <dgm:spPr/>
    </dgm:pt>
    <dgm:pt modelId="{3FF9E4DA-A8FB-41C0-92F6-727C30FB840C}" type="pres">
      <dgm:prSet presAssocID="{876B11B0-9471-4299-B945-552CD14E5E49}" presName="sp" presStyleCnt="0"/>
      <dgm:spPr/>
    </dgm:pt>
    <dgm:pt modelId="{845B119C-8A07-44B4-A4F1-C60399EFCEFF}" type="pres">
      <dgm:prSet presAssocID="{9D464E0B-60E2-403D-B565-BF252C545EFE}" presName="linNode" presStyleCnt="0"/>
      <dgm:spPr/>
    </dgm:pt>
    <dgm:pt modelId="{995E0F81-A947-4BC3-8CDD-9C9151EC26BA}" type="pres">
      <dgm:prSet presAssocID="{9D464E0B-60E2-403D-B565-BF252C545EFE}" presName="parentText" presStyleLbl="alignNode1" presStyleIdx="2" presStyleCnt="3">
        <dgm:presLayoutVars>
          <dgm:chMax val="1"/>
          <dgm:bulletEnabled/>
        </dgm:presLayoutVars>
      </dgm:prSet>
      <dgm:spPr/>
    </dgm:pt>
    <dgm:pt modelId="{F66508AC-F971-438B-8F55-5D9FA93AB696}" type="pres">
      <dgm:prSet presAssocID="{9D464E0B-60E2-403D-B565-BF252C545EFE}" presName="descendantText" presStyleLbl="alignAccFollowNode1" presStyleIdx="2" presStyleCnt="3">
        <dgm:presLayoutVars>
          <dgm:bulletEnabled/>
        </dgm:presLayoutVars>
      </dgm:prSet>
      <dgm:spPr/>
    </dgm:pt>
  </dgm:ptLst>
  <dgm:cxnLst>
    <dgm:cxn modelId="{A338F00C-DE8D-401F-B353-8E0017D8513C}" srcId="{6D952B23-8DA5-409D-BEA5-A619C3FD41A3}" destId="{D0DEC904-A961-4696-895A-D763ED41F455}" srcOrd="1" destOrd="0" parTransId="{5F29B11E-D1BA-4001-8B4D-D71D63358B14}" sibTransId="{876B11B0-9471-4299-B945-552CD14E5E49}"/>
    <dgm:cxn modelId="{C0BE041F-C2AD-4A4D-8F59-F769FA86A35D}" type="presOf" srcId="{F5A0A29B-E094-4AFA-830B-13C72BC6D722}" destId="{F72CB3CC-AC67-4EE2-AF6B-9DAEAC42A9C1}" srcOrd="0" destOrd="0" presId="urn:microsoft.com/office/officeart/2016/7/layout/VerticalSolidActionList"/>
    <dgm:cxn modelId="{ABFAC633-9279-49C8-A682-9FA13EDEE071}" srcId="{D0DEC904-A961-4696-895A-D763ED41F455}" destId="{375756E3-42F6-4662-9D6C-5A34681FC186}" srcOrd="0" destOrd="0" parTransId="{DCCFAB54-1D1A-49D9-9CA9-41C1654145A3}" sibTransId="{36F9ABD0-515A-47D2-AF3B-4613CDB15095}"/>
    <dgm:cxn modelId="{C86CD465-A57F-44CB-A41A-2591B8E854BA}" type="presOf" srcId="{9D464E0B-60E2-403D-B565-BF252C545EFE}" destId="{995E0F81-A947-4BC3-8CDD-9C9151EC26BA}" srcOrd="0" destOrd="0" presId="urn:microsoft.com/office/officeart/2016/7/layout/VerticalSolidActionList"/>
    <dgm:cxn modelId="{C2124470-3626-4CE4-A694-54B94CCC5721}" type="presOf" srcId="{A6DBE88B-7624-4FB3-A0A4-8069454EAAD6}" destId="{6421A376-1BA0-495A-9E62-C24672ADA3C3}" srcOrd="0" destOrd="0" presId="urn:microsoft.com/office/officeart/2016/7/layout/VerticalSolidActionList"/>
    <dgm:cxn modelId="{9C2D2B89-CCC2-42C1-BC20-B6628C9BD847}" type="presOf" srcId="{6D952B23-8DA5-409D-BEA5-A619C3FD41A3}" destId="{99D19435-CE92-436D-9E6B-EE26F402D9BD}" srcOrd="0" destOrd="0" presId="urn:microsoft.com/office/officeart/2016/7/layout/VerticalSolidActionList"/>
    <dgm:cxn modelId="{0E89AD8B-514F-46B4-9587-682BCCFBF150}" srcId="{F5A0A29B-E094-4AFA-830B-13C72BC6D722}" destId="{A6DBE88B-7624-4FB3-A0A4-8069454EAAD6}" srcOrd="0" destOrd="0" parTransId="{280F7AB5-CB20-476E-B790-BA2307728454}" sibTransId="{B6852800-6B88-450B-93DD-36D72FE59158}"/>
    <dgm:cxn modelId="{9454F48C-3B3A-4008-B144-01F772E763C0}" srcId="{6D952B23-8DA5-409D-BEA5-A619C3FD41A3}" destId="{9D464E0B-60E2-403D-B565-BF252C545EFE}" srcOrd="2" destOrd="0" parTransId="{1967EFE2-53C6-405E-BA02-EBFDBBD3BBE8}" sibTransId="{099F3C4A-2185-4879-A8E2-FB24CD18E7D0}"/>
    <dgm:cxn modelId="{00E66398-73A4-495B-8994-F6FD18EE5425}" type="presOf" srcId="{375756E3-42F6-4662-9D6C-5A34681FC186}" destId="{A1E14AF4-F670-40B3-A7DC-18E047B8321E}" srcOrd="0" destOrd="0" presId="urn:microsoft.com/office/officeart/2016/7/layout/VerticalSolidActionList"/>
    <dgm:cxn modelId="{961EC19B-5E68-408A-AB82-3AF5926032B7}" type="presOf" srcId="{D0DEC904-A961-4696-895A-D763ED41F455}" destId="{7049A555-4BF6-4807-97AA-DABFF4DD9464}" srcOrd="0" destOrd="0" presId="urn:microsoft.com/office/officeart/2016/7/layout/VerticalSolidActionList"/>
    <dgm:cxn modelId="{678FF7A2-42C3-44EF-B893-C7CC030C1015}" srcId="{6D952B23-8DA5-409D-BEA5-A619C3FD41A3}" destId="{F5A0A29B-E094-4AFA-830B-13C72BC6D722}" srcOrd="0" destOrd="0" parTransId="{52D28688-6978-4F9B-A656-560A4BF0A3F4}" sibTransId="{6AFEDC6A-25DD-4B20-B93E-F1FFE8F2B76F}"/>
    <dgm:cxn modelId="{873B12B9-B854-45FE-830C-1D55461BB8B5}" srcId="{9D464E0B-60E2-403D-B565-BF252C545EFE}" destId="{921B4D5C-E55F-46A4-99F3-FF45BD0112D5}" srcOrd="0" destOrd="0" parTransId="{BE7E5898-084C-4A1C-AF08-37DFA372DA16}" sibTransId="{2B6B2A01-3207-43F1-835C-E09422EC9D18}"/>
    <dgm:cxn modelId="{5CB3EBBE-FF90-4790-80A3-1156B7DF537A}" type="presOf" srcId="{921B4D5C-E55F-46A4-99F3-FF45BD0112D5}" destId="{F66508AC-F971-438B-8F55-5D9FA93AB696}" srcOrd="0" destOrd="0" presId="urn:microsoft.com/office/officeart/2016/7/layout/VerticalSolidActionList"/>
    <dgm:cxn modelId="{85FD999D-063C-4F58-8983-65845839522D}" type="presParOf" srcId="{99D19435-CE92-436D-9E6B-EE26F402D9BD}" destId="{A1B158B9-8ED2-41C1-A69C-3DAAA2E2FC15}" srcOrd="0" destOrd="0" presId="urn:microsoft.com/office/officeart/2016/7/layout/VerticalSolidActionList"/>
    <dgm:cxn modelId="{29D95B22-992E-4001-9A6E-BF430445C4FF}" type="presParOf" srcId="{A1B158B9-8ED2-41C1-A69C-3DAAA2E2FC15}" destId="{F72CB3CC-AC67-4EE2-AF6B-9DAEAC42A9C1}" srcOrd="0" destOrd="0" presId="urn:microsoft.com/office/officeart/2016/7/layout/VerticalSolidActionList"/>
    <dgm:cxn modelId="{7DD9DFFC-025E-4B84-A9DB-6F0CC09D8A97}" type="presParOf" srcId="{A1B158B9-8ED2-41C1-A69C-3DAAA2E2FC15}" destId="{6421A376-1BA0-495A-9E62-C24672ADA3C3}" srcOrd="1" destOrd="0" presId="urn:microsoft.com/office/officeart/2016/7/layout/VerticalSolidActionList"/>
    <dgm:cxn modelId="{E0BFEDA3-C412-4996-884D-2B75AD53DC28}" type="presParOf" srcId="{99D19435-CE92-436D-9E6B-EE26F402D9BD}" destId="{001CBC94-C086-4D66-9D67-93A202661374}" srcOrd="1" destOrd="0" presId="urn:microsoft.com/office/officeart/2016/7/layout/VerticalSolidActionList"/>
    <dgm:cxn modelId="{581DC863-787A-422A-A3DC-EDDEE269BD6A}" type="presParOf" srcId="{99D19435-CE92-436D-9E6B-EE26F402D9BD}" destId="{CB706484-6278-49C7-96AB-36C442B28A8E}" srcOrd="2" destOrd="0" presId="urn:microsoft.com/office/officeart/2016/7/layout/VerticalSolidActionList"/>
    <dgm:cxn modelId="{1E4099AA-DF6F-45FC-92EA-2646661C19A1}" type="presParOf" srcId="{CB706484-6278-49C7-96AB-36C442B28A8E}" destId="{7049A555-4BF6-4807-97AA-DABFF4DD9464}" srcOrd="0" destOrd="0" presId="urn:microsoft.com/office/officeart/2016/7/layout/VerticalSolidActionList"/>
    <dgm:cxn modelId="{10ED2C70-E027-4657-929D-4A5997EF682A}" type="presParOf" srcId="{CB706484-6278-49C7-96AB-36C442B28A8E}" destId="{A1E14AF4-F670-40B3-A7DC-18E047B8321E}" srcOrd="1" destOrd="0" presId="urn:microsoft.com/office/officeart/2016/7/layout/VerticalSolidActionList"/>
    <dgm:cxn modelId="{DB2C1A52-7430-4FEA-857D-A5C18FC85709}" type="presParOf" srcId="{99D19435-CE92-436D-9E6B-EE26F402D9BD}" destId="{3FF9E4DA-A8FB-41C0-92F6-727C30FB840C}" srcOrd="3" destOrd="0" presId="urn:microsoft.com/office/officeart/2016/7/layout/VerticalSolidActionList"/>
    <dgm:cxn modelId="{9A2EE7A7-CB90-4C12-BC42-01A351748F96}" type="presParOf" srcId="{99D19435-CE92-436D-9E6B-EE26F402D9BD}" destId="{845B119C-8A07-44B4-A4F1-C60399EFCEFF}" srcOrd="4" destOrd="0" presId="urn:microsoft.com/office/officeart/2016/7/layout/VerticalSolidActionList"/>
    <dgm:cxn modelId="{62BBFB28-1B6C-44BE-B304-0D5F343D8A38}" type="presParOf" srcId="{845B119C-8A07-44B4-A4F1-C60399EFCEFF}" destId="{995E0F81-A947-4BC3-8CDD-9C9151EC26BA}" srcOrd="0" destOrd="0" presId="urn:microsoft.com/office/officeart/2016/7/layout/VerticalSolidActionList"/>
    <dgm:cxn modelId="{1966F44C-5DB5-4992-83DE-75DE96447609}" type="presParOf" srcId="{845B119C-8A07-44B4-A4F1-C60399EFCEFF}" destId="{F66508AC-F971-438B-8F55-5D9FA93AB696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ED3AF1C-A571-41BF-887E-B90B50085A94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C0FF8DD5-B005-438B-AE97-9B962B35B1B8}">
      <dgm:prSet/>
      <dgm:spPr/>
      <dgm:t>
        <a:bodyPr/>
        <a:lstStyle/>
        <a:p>
          <a:pPr>
            <a:defRPr b="1"/>
          </a:pPr>
          <a:r>
            <a:rPr lang="en-US"/>
            <a:t>Scalable IT Architecture:</a:t>
          </a:r>
        </a:p>
      </dgm:t>
    </dgm:pt>
    <dgm:pt modelId="{E075EB71-2886-4E78-AA23-0A77D2113EBC}" type="parTrans" cxnId="{9B565D46-1FBE-4AFB-8BFD-1169CC09129F}">
      <dgm:prSet/>
      <dgm:spPr/>
      <dgm:t>
        <a:bodyPr/>
        <a:lstStyle/>
        <a:p>
          <a:endParaRPr lang="en-US"/>
        </a:p>
      </dgm:t>
    </dgm:pt>
    <dgm:pt modelId="{3B561B09-7B99-4553-BEF3-31F7D3D8B064}" type="sibTrans" cxnId="{9B565D46-1FBE-4AFB-8BFD-1169CC09129F}">
      <dgm:prSet/>
      <dgm:spPr/>
      <dgm:t>
        <a:bodyPr/>
        <a:lstStyle/>
        <a:p>
          <a:endParaRPr lang="en-US"/>
        </a:p>
      </dgm:t>
    </dgm:pt>
    <dgm:pt modelId="{22D1BF8D-2929-4FE8-8C44-F82A41EFE4D6}">
      <dgm:prSet/>
      <dgm:spPr/>
      <dgm:t>
        <a:bodyPr/>
        <a:lstStyle/>
        <a:p>
          <a:r>
            <a:rPr lang="en-US"/>
            <a:t>Design systems to handle external project validation.</a:t>
          </a:r>
        </a:p>
      </dgm:t>
    </dgm:pt>
    <dgm:pt modelId="{087486A4-55EB-4DD2-AC3A-E904E3757645}" type="parTrans" cxnId="{0FA85D75-CBEC-4F82-919C-BE42A7B0F639}">
      <dgm:prSet/>
      <dgm:spPr/>
      <dgm:t>
        <a:bodyPr/>
        <a:lstStyle/>
        <a:p>
          <a:endParaRPr lang="en-US"/>
        </a:p>
      </dgm:t>
    </dgm:pt>
    <dgm:pt modelId="{EF7A2A6F-3267-464A-A310-8DF9216E1E57}" type="sibTrans" cxnId="{0FA85D75-CBEC-4F82-919C-BE42A7B0F639}">
      <dgm:prSet/>
      <dgm:spPr/>
      <dgm:t>
        <a:bodyPr/>
        <a:lstStyle/>
        <a:p>
          <a:endParaRPr lang="en-US"/>
        </a:p>
      </dgm:t>
    </dgm:pt>
    <dgm:pt modelId="{A1862005-1EC0-4A27-8530-C2168F15B59B}">
      <dgm:prSet/>
      <dgm:spPr/>
      <dgm:t>
        <a:bodyPr/>
        <a:lstStyle/>
        <a:p>
          <a:r>
            <a:rPr lang="en-US"/>
            <a:t>Ensure ISO compliance.</a:t>
          </a:r>
        </a:p>
      </dgm:t>
    </dgm:pt>
    <dgm:pt modelId="{C4E75B8C-898E-44B3-8C0D-A3F870E2E971}" type="parTrans" cxnId="{74034FA9-A2B1-418E-81EC-86B6D8940236}">
      <dgm:prSet/>
      <dgm:spPr/>
      <dgm:t>
        <a:bodyPr/>
        <a:lstStyle/>
        <a:p>
          <a:endParaRPr lang="en-US"/>
        </a:p>
      </dgm:t>
    </dgm:pt>
    <dgm:pt modelId="{CAF485E7-F34D-4C0A-B8F8-6E5DCD90A6F2}" type="sibTrans" cxnId="{74034FA9-A2B1-418E-81EC-86B6D8940236}">
      <dgm:prSet/>
      <dgm:spPr/>
      <dgm:t>
        <a:bodyPr/>
        <a:lstStyle/>
        <a:p>
          <a:endParaRPr lang="en-US"/>
        </a:p>
      </dgm:t>
    </dgm:pt>
    <dgm:pt modelId="{A6E57AF0-05A5-4F51-94A7-0DD8BC1FFF52}">
      <dgm:prSet/>
      <dgm:spPr/>
      <dgm:t>
        <a:bodyPr/>
        <a:lstStyle/>
        <a:p>
          <a:pPr>
            <a:defRPr b="1"/>
          </a:pPr>
          <a:r>
            <a:rPr lang="en-US"/>
            <a:t>Stakeholder Portal:</a:t>
          </a:r>
        </a:p>
      </dgm:t>
    </dgm:pt>
    <dgm:pt modelId="{A2798001-8D3B-49F2-AABE-B221F9F3FF36}" type="parTrans" cxnId="{1B6C8779-B4EB-49EC-AC93-ED106CB24A53}">
      <dgm:prSet/>
      <dgm:spPr/>
      <dgm:t>
        <a:bodyPr/>
        <a:lstStyle/>
        <a:p>
          <a:endParaRPr lang="en-US"/>
        </a:p>
      </dgm:t>
    </dgm:pt>
    <dgm:pt modelId="{F226479C-5FB6-44DD-ACB2-8E190B21DB82}" type="sibTrans" cxnId="{1B6C8779-B4EB-49EC-AC93-ED106CB24A53}">
      <dgm:prSet/>
      <dgm:spPr/>
      <dgm:t>
        <a:bodyPr/>
        <a:lstStyle/>
        <a:p>
          <a:endParaRPr lang="en-US"/>
        </a:p>
      </dgm:t>
    </dgm:pt>
    <dgm:pt modelId="{F33508DD-244C-4251-8A4E-711676407E45}">
      <dgm:prSet/>
      <dgm:spPr/>
      <dgm:t>
        <a:bodyPr/>
        <a:lstStyle/>
        <a:p>
          <a:r>
            <a:rPr lang="en-US"/>
            <a:t>Engage project developers.</a:t>
          </a:r>
        </a:p>
      </dgm:t>
    </dgm:pt>
    <dgm:pt modelId="{9FFAD5BB-11CB-467B-8EB7-9DC0E6C18FF9}" type="parTrans" cxnId="{FDE1AC07-5AFF-4080-93FB-97D9CE04F5AC}">
      <dgm:prSet/>
      <dgm:spPr/>
      <dgm:t>
        <a:bodyPr/>
        <a:lstStyle/>
        <a:p>
          <a:endParaRPr lang="en-US"/>
        </a:p>
      </dgm:t>
    </dgm:pt>
    <dgm:pt modelId="{A0A25253-D8F4-4B09-9669-97F5712C77AF}" type="sibTrans" cxnId="{FDE1AC07-5AFF-4080-93FB-97D9CE04F5AC}">
      <dgm:prSet/>
      <dgm:spPr/>
      <dgm:t>
        <a:bodyPr/>
        <a:lstStyle/>
        <a:p>
          <a:endParaRPr lang="en-US"/>
        </a:p>
      </dgm:t>
    </dgm:pt>
    <dgm:pt modelId="{F77EAF4D-D278-4257-A37E-77799727D31E}">
      <dgm:prSet/>
      <dgm:spPr/>
      <dgm:t>
        <a:bodyPr/>
        <a:lstStyle/>
        <a:p>
          <a:r>
            <a:rPr lang="en-US"/>
            <a:t>Share AAST’s sustainability and verification efforts.</a:t>
          </a:r>
        </a:p>
      </dgm:t>
    </dgm:pt>
    <dgm:pt modelId="{34FFF6B2-09DA-41F4-9AD2-662AC99C3B78}" type="parTrans" cxnId="{8408F0DA-AC47-4A40-93C0-7F1468CB9B47}">
      <dgm:prSet/>
      <dgm:spPr/>
      <dgm:t>
        <a:bodyPr/>
        <a:lstStyle/>
        <a:p>
          <a:endParaRPr lang="en-US"/>
        </a:p>
      </dgm:t>
    </dgm:pt>
    <dgm:pt modelId="{B2879149-5E87-4631-8A2C-52D5E19046C0}" type="sibTrans" cxnId="{8408F0DA-AC47-4A40-93C0-7F1468CB9B47}">
      <dgm:prSet/>
      <dgm:spPr/>
      <dgm:t>
        <a:bodyPr/>
        <a:lstStyle/>
        <a:p>
          <a:endParaRPr lang="en-US"/>
        </a:p>
      </dgm:t>
    </dgm:pt>
    <dgm:pt modelId="{9AEA1D4F-7341-49A7-98DB-25D0018A051E}">
      <dgm:prSet/>
      <dgm:spPr/>
      <dgm:t>
        <a:bodyPr/>
        <a:lstStyle/>
        <a:p>
          <a:pPr>
            <a:defRPr b="1"/>
          </a:pPr>
          <a:r>
            <a:rPr lang="en-US"/>
            <a:t>Basic Validation Workflow:</a:t>
          </a:r>
        </a:p>
      </dgm:t>
    </dgm:pt>
    <dgm:pt modelId="{B8E07067-E8B4-462D-83EF-D470DDBFE6CD}" type="parTrans" cxnId="{5660A483-D29B-4D61-BD53-654A28AD049F}">
      <dgm:prSet/>
      <dgm:spPr/>
      <dgm:t>
        <a:bodyPr/>
        <a:lstStyle/>
        <a:p>
          <a:endParaRPr lang="en-US"/>
        </a:p>
      </dgm:t>
    </dgm:pt>
    <dgm:pt modelId="{13172B8E-1692-4FCE-8EF2-A9AC976E530B}" type="sibTrans" cxnId="{5660A483-D29B-4D61-BD53-654A28AD049F}">
      <dgm:prSet/>
      <dgm:spPr/>
      <dgm:t>
        <a:bodyPr/>
        <a:lstStyle/>
        <a:p>
          <a:endParaRPr lang="en-US"/>
        </a:p>
      </dgm:t>
    </dgm:pt>
    <dgm:pt modelId="{5FD88B9E-630C-4676-ABCA-3F1859388497}">
      <dgm:prSet/>
      <dgm:spPr/>
      <dgm:t>
        <a:bodyPr/>
        <a:lstStyle/>
        <a:p>
          <a:r>
            <a:rPr lang="en-US"/>
            <a:t>Develop workflows for validating external project submissions.</a:t>
          </a:r>
        </a:p>
      </dgm:t>
    </dgm:pt>
    <dgm:pt modelId="{6050EABB-55F9-415E-B041-9D84DB034A6C}" type="parTrans" cxnId="{FB6DA9C3-A1D9-4FFC-8ADD-FF4691178CCD}">
      <dgm:prSet/>
      <dgm:spPr/>
      <dgm:t>
        <a:bodyPr/>
        <a:lstStyle/>
        <a:p>
          <a:endParaRPr lang="en-US"/>
        </a:p>
      </dgm:t>
    </dgm:pt>
    <dgm:pt modelId="{37D33323-6730-47C5-A0D7-A4D851100770}" type="sibTrans" cxnId="{FB6DA9C3-A1D9-4FFC-8ADD-FF4691178CCD}">
      <dgm:prSet/>
      <dgm:spPr/>
      <dgm:t>
        <a:bodyPr/>
        <a:lstStyle/>
        <a:p>
          <a:endParaRPr lang="en-US"/>
        </a:p>
      </dgm:t>
    </dgm:pt>
    <dgm:pt modelId="{6305FA9D-52D5-489E-8B3D-8AB4B1119D11}" type="pres">
      <dgm:prSet presAssocID="{4ED3AF1C-A571-41BF-887E-B90B50085A94}" presName="root" presStyleCnt="0">
        <dgm:presLayoutVars>
          <dgm:dir/>
          <dgm:resizeHandles val="exact"/>
        </dgm:presLayoutVars>
      </dgm:prSet>
      <dgm:spPr/>
    </dgm:pt>
    <dgm:pt modelId="{CE59046F-7BB4-4D16-B567-E340F8C716B9}" type="pres">
      <dgm:prSet presAssocID="{C0FF8DD5-B005-438B-AE97-9B962B35B1B8}" presName="compNode" presStyleCnt="0"/>
      <dgm:spPr/>
    </dgm:pt>
    <dgm:pt modelId="{67647EE4-1F2D-4B8E-9349-32AC65A44581}" type="pres">
      <dgm:prSet presAssocID="{C0FF8DD5-B005-438B-AE97-9B962B35B1B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526C52F7-3327-4976-A033-AA219C952574}" type="pres">
      <dgm:prSet presAssocID="{C0FF8DD5-B005-438B-AE97-9B962B35B1B8}" presName="iconSpace" presStyleCnt="0"/>
      <dgm:spPr/>
    </dgm:pt>
    <dgm:pt modelId="{8DC7A48D-387A-4F8C-994F-A9F7E9945152}" type="pres">
      <dgm:prSet presAssocID="{C0FF8DD5-B005-438B-AE97-9B962B35B1B8}" presName="parTx" presStyleLbl="revTx" presStyleIdx="0" presStyleCnt="6">
        <dgm:presLayoutVars>
          <dgm:chMax val="0"/>
          <dgm:chPref val="0"/>
        </dgm:presLayoutVars>
      </dgm:prSet>
      <dgm:spPr/>
    </dgm:pt>
    <dgm:pt modelId="{2D9EA8C0-94F7-4F46-8018-92F2072E73F6}" type="pres">
      <dgm:prSet presAssocID="{C0FF8DD5-B005-438B-AE97-9B962B35B1B8}" presName="txSpace" presStyleCnt="0"/>
      <dgm:spPr/>
    </dgm:pt>
    <dgm:pt modelId="{EADF2FCF-B118-4976-9D07-4682986F6D53}" type="pres">
      <dgm:prSet presAssocID="{C0FF8DD5-B005-438B-AE97-9B962B35B1B8}" presName="desTx" presStyleLbl="revTx" presStyleIdx="1" presStyleCnt="6">
        <dgm:presLayoutVars/>
      </dgm:prSet>
      <dgm:spPr/>
    </dgm:pt>
    <dgm:pt modelId="{18C5B927-67EA-4224-A1C7-77FD9EEE143C}" type="pres">
      <dgm:prSet presAssocID="{3B561B09-7B99-4553-BEF3-31F7D3D8B064}" presName="sibTrans" presStyleCnt="0"/>
      <dgm:spPr/>
    </dgm:pt>
    <dgm:pt modelId="{9E416DAA-054E-4F5D-8E53-D278CE617F63}" type="pres">
      <dgm:prSet presAssocID="{A6E57AF0-05A5-4F51-94A7-0DD8BC1FFF52}" presName="compNode" presStyleCnt="0"/>
      <dgm:spPr/>
    </dgm:pt>
    <dgm:pt modelId="{F3A2CD38-C9CB-4264-A34B-9945D9DD54D9}" type="pres">
      <dgm:prSet presAssocID="{A6E57AF0-05A5-4F51-94A7-0DD8BC1FFF5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28050C5C-2397-4637-AB9B-541A59A58D5A}" type="pres">
      <dgm:prSet presAssocID="{A6E57AF0-05A5-4F51-94A7-0DD8BC1FFF52}" presName="iconSpace" presStyleCnt="0"/>
      <dgm:spPr/>
    </dgm:pt>
    <dgm:pt modelId="{9B5C40AB-3F05-4CA9-8729-1A4F097737A6}" type="pres">
      <dgm:prSet presAssocID="{A6E57AF0-05A5-4F51-94A7-0DD8BC1FFF52}" presName="parTx" presStyleLbl="revTx" presStyleIdx="2" presStyleCnt="6">
        <dgm:presLayoutVars>
          <dgm:chMax val="0"/>
          <dgm:chPref val="0"/>
        </dgm:presLayoutVars>
      </dgm:prSet>
      <dgm:spPr/>
    </dgm:pt>
    <dgm:pt modelId="{1BE80AC0-9A05-45DE-9285-EC81DE5B5104}" type="pres">
      <dgm:prSet presAssocID="{A6E57AF0-05A5-4F51-94A7-0DD8BC1FFF52}" presName="txSpace" presStyleCnt="0"/>
      <dgm:spPr/>
    </dgm:pt>
    <dgm:pt modelId="{C47075DD-1F3B-47FB-B132-755B2903C143}" type="pres">
      <dgm:prSet presAssocID="{A6E57AF0-05A5-4F51-94A7-0DD8BC1FFF52}" presName="desTx" presStyleLbl="revTx" presStyleIdx="3" presStyleCnt="6">
        <dgm:presLayoutVars/>
      </dgm:prSet>
      <dgm:spPr/>
    </dgm:pt>
    <dgm:pt modelId="{C846F38B-8833-444C-8258-BAEBBD639F55}" type="pres">
      <dgm:prSet presAssocID="{F226479C-5FB6-44DD-ACB2-8E190B21DB82}" presName="sibTrans" presStyleCnt="0"/>
      <dgm:spPr/>
    </dgm:pt>
    <dgm:pt modelId="{A0C4824C-0FD5-4681-93A5-DFD6809F95A0}" type="pres">
      <dgm:prSet presAssocID="{9AEA1D4F-7341-49A7-98DB-25D0018A051E}" presName="compNode" presStyleCnt="0"/>
      <dgm:spPr/>
    </dgm:pt>
    <dgm:pt modelId="{D7E44604-3E74-40DE-9B5E-DE9866D78F26}" type="pres">
      <dgm:prSet presAssocID="{9AEA1D4F-7341-49A7-98DB-25D0018A051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9E477820-6161-406F-A0C1-885AEB2799FC}" type="pres">
      <dgm:prSet presAssocID="{9AEA1D4F-7341-49A7-98DB-25D0018A051E}" presName="iconSpace" presStyleCnt="0"/>
      <dgm:spPr/>
    </dgm:pt>
    <dgm:pt modelId="{CEC40CC8-D4C9-4FE8-9DD8-C715F40896BC}" type="pres">
      <dgm:prSet presAssocID="{9AEA1D4F-7341-49A7-98DB-25D0018A051E}" presName="parTx" presStyleLbl="revTx" presStyleIdx="4" presStyleCnt="6">
        <dgm:presLayoutVars>
          <dgm:chMax val="0"/>
          <dgm:chPref val="0"/>
        </dgm:presLayoutVars>
      </dgm:prSet>
      <dgm:spPr/>
    </dgm:pt>
    <dgm:pt modelId="{4C6FD5C0-DE0F-45E2-9674-E389E2B46B33}" type="pres">
      <dgm:prSet presAssocID="{9AEA1D4F-7341-49A7-98DB-25D0018A051E}" presName="txSpace" presStyleCnt="0"/>
      <dgm:spPr/>
    </dgm:pt>
    <dgm:pt modelId="{9B053A53-2E0E-4912-870E-79E41676DCF7}" type="pres">
      <dgm:prSet presAssocID="{9AEA1D4F-7341-49A7-98DB-25D0018A051E}" presName="desTx" presStyleLbl="revTx" presStyleIdx="5" presStyleCnt="6">
        <dgm:presLayoutVars/>
      </dgm:prSet>
      <dgm:spPr/>
    </dgm:pt>
  </dgm:ptLst>
  <dgm:cxnLst>
    <dgm:cxn modelId="{FDE1AC07-5AFF-4080-93FB-97D9CE04F5AC}" srcId="{A6E57AF0-05A5-4F51-94A7-0DD8BC1FFF52}" destId="{F33508DD-244C-4251-8A4E-711676407E45}" srcOrd="0" destOrd="0" parTransId="{9FFAD5BB-11CB-467B-8EB7-9DC0E6C18FF9}" sibTransId="{A0A25253-D8F4-4B09-9669-97F5712C77AF}"/>
    <dgm:cxn modelId="{A7C57026-4212-472C-BC97-03F7E4B2C99E}" type="presOf" srcId="{5FD88B9E-630C-4676-ABCA-3F1859388497}" destId="{9B053A53-2E0E-4912-870E-79E41676DCF7}" srcOrd="0" destOrd="0" presId="urn:microsoft.com/office/officeart/2018/5/layout/CenteredIconLabelDescriptionList"/>
    <dgm:cxn modelId="{17D7E32B-91D5-4AD1-979F-CE8E0929CE43}" type="presOf" srcId="{F77EAF4D-D278-4257-A37E-77799727D31E}" destId="{C47075DD-1F3B-47FB-B132-755B2903C143}" srcOrd="0" destOrd="1" presId="urn:microsoft.com/office/officeart/2018/5/layout/CenteredIconLabelDescriptionList"/>
    <dgm:cxn modelId="{954FD033-4511-493E-AE66-F42DF0AC09BF}" type="presOf" srcId="{9AEA1D4F-7341-49A7-98DB-25D0018A051E}" destId="{CEC40CC8-D4C9-4FE8-9DD8-C715F40896BC}" srcOrd="0" destOrd="0" presId="urn:microsoft.com/office/officeart/2018/5/layout/CenteredIconLabelDescriptionList"/>
    <dgm:cxn modelId="{9B565D46-1FBE-4AFB-8BFD-1169CC09129F}" srcId="{4ED3AF1C-A571-41BF-887E-B90B50085A94}" destId="{C0FF8DD5-B005-438B-AE97-9B962B35B1B8}" srcOrd="0" destOrd="0" parTransId="{E075EB71-2886-4E78-AA23-0A77D2113EBC}" sibTransId="{3B561B09-7B99-4553-BEF3-31F7D3D8B064}"/>
    <dgm:cxn modelId="{1D01D96B-31B3-4FBA-ABB9-4A9921BCEA94}" type="presOf" srcId="{22D1BF8D-2929-4FE8-8C44-F82A41EFE4D6}" destId="{EADF2FCF-B118-4976-9D07-4682986F6D53}" srcOrd="0" destOrd="0" presId="urn:microsoft.com/office/officeart/2018/5/layout/CenteredIconLabelDescriptionList"/>
    <dgm:cxn modelId="{D7A7784F-485A-48FC-9628-9707A913FAFD}" type="presOf" srcId="{A1862005-1EC0-4A27-8530-C2168F15B59B}" destId="{EADF2FCF-B118-4976-9D07-4682986F6D53}" srcOrd="0" destOrd="1" presId="urn:microsoft.com/office/officeart/2018/5/layout/CenteredIconLabelDescriptionList"/>
    <dgm:cxn modelId="{0FA85D75-CBEC-4F82-919C-BE42A7B0F639}" srcId="{C0FF8DD5-B005-438B-AE97-9B962B35B1B8}" destId="{22D1BF8D-2929-4FE8-8C44-F82A41EFE4D6}" srcOrd="0" destOrd="0" parTransId="{087486A4-55EB-4DD2-AC3A-E904E3757645}" sibTransId="{EF7A2A6F-3267-464A-A310-8DF9216E1E57}"/>
    <dgm:cxn modelId="{1B6C8779-B4EB-49EC-AC93-ED106CB24A53}" srcId="{4ED3AF1C-A571-41BF-887E-B90B50085A94}" destId="{A6E57AF0-05A5-4F51-94A7-0DD8BC1FFF52}" srcOrd="1" destOrd="0" parTransId="{A2798001-8D3B-49F2-AABE-B221F9F3FF36}" sibTransId="{F226479C-5FB6-44DD-ACB2-8E190B21DB82}"/>
    <dgm:cxn modelId="{5660A483-D29B-4D61-BD53-654A28AD049F}" srcId="{4ED3AF1C-A571-41BF-887E-B90B50085A94}" destId="{9AEA1D4F-7341-49A7-98DB-25D0018A051E}" srcOrd="2" destOrd="0" parTransId="{B8E07067-E8B4-462D-83EF-D470DDBFE6CD}" sibTransId="{13172B8E-1692-4FCE-8EF2-A9AC976E530B}"/>
    <dgm:cxn modelId="{2A1561A3-26E3-4E21-988C-70D3DE4D9057}" type="presOf" srcId="{A6E57AF0-05A5-4F51-94A7-0DD8BC1FFF52}" destId="{9B5C40AB-3F05-4CA9-8729-1A4F097737A6}" srcOrd="0" destOrd="0" presId="urn:microsoft.com/office/officeart/2018/5/layout/CenteredIconLabelDescriptionList"/>
    <dgm:cxn modelId="{74034FA9-A2B1-418E-81EC-86B6D8940236}" srcId="{C0FF8DD5-B005-438B-AE97-9B962B35B1B8}" destId="{A1862005-1EC0-4A27-8530-C2168F15B59B}" srcOrd="1" destOrd="0" parTransId="{C4E75B8C-898E-44B3-8C0D-A3F870E2E971}" sibTransId="{CAF485E7-F34D-4C0A-B8F8-6E5DCD90A6F2}"/>
    <dgm:cxn modelId="{FBA8D6B9-9343-41CE-9E08-8B74ED444F30}" type="presOf" srcId="{C0FF8DD5-B005-438B-AE97-9B962B35B1B8}" destId="{8DC7A48D-387A-4F8C-994F-A9F7E9945152}" srcOrd="0" destOrd="0" presId="urn:microsoft.com/office/officeart/2018/5/layout/CenteredIconLabelDescriptionList"/>
    <dgm:cxn modelId="{56866DBC-CA65-401A-9624-49A1846EF258}" type="presOf" srcId="{F33508DD-244C-4251-8A4E-711676407E45}" destId="{C47075DD-1F3B-47FB-B132-755B2903C143}" srcOrd="0" destOrd="0" presId="urn:microsoft.com/office/officeart/2018/5/layout/CenteredIconLabelDescriptionList"/>
    <dgm:cxn modelId="{FB6DA9C3-A1D9-4FFC-8ADD-FF4691178CCD}" srcId="{9AEA1D4F-7341-49A7-98DB-25D0018A051E}" destId="{5FD88B9E-630C-4676-ABCA-3F1859388497}" srcOrd="0" destOrd="0" parTransId="{6050EABB-55F9-415E-B041-9D84DB034A6C}" sibTransId="{37D33323-6730-47C5-A0D7-A4D851100770}"/>
    <dgm:cxn modelId="{8408F0DA-AC47-4A40-93C0-7F1468CB9B47}" srcId="{A6E57AF0-05A5-4F51-94A7-0DD8BC1FFF52}" destId="{F77EAF4D-D278-4257-A37E-77799727D31E}" srcOrd="1" destOrd="0" parTransId="{34FFF6B2-09DA-41F4-9AD2-662AC99C3B78}" sibTransId="{B2879149-5E87-4631-8A2C-52D5E19046C0}"/>
    <dgm:cxn modelId="{C66616EF-9286-4D59-AA92-1DED136C59D9}" type="presOf" srcId="{4ED3AF1C-A571-41BF-887E-B90B50085A94}" destId="{6305FA9D-52D5-489E-8B3D-8AB4B1119D11}" srcOrd="0" destOrd="0" presId="urn:microsoft.com/office/officeart/2018/5/layout/CenteredIconLabelDescriptionList"/>
    <dgm:cxn modelId="{5F7A95B3-766C-415E-9B9E-ED1C9D101CE5}" type="presParOf" srcId="{6305FA9D-52D5-489E-8B3D-8AB4B1119D11}" destId="{CE59046F-7BB4-4D16-B567-E340F8C716B9}" srcOrd="0" destOrd="0" presId="urn:microsoft.com/office/officeart/2018/5/layout/CenteredIconLabelDescriptionList"/>
    <dgm:cxn modelId="{2777699C-CEC1-4D93-B545-CD20C13F3F1B}" type="presParOf" srcId="{CE59046F-7BB4-4D16-B567-E340F8C716B9}" destId="{67647EE4-1F2D-4B8E-9349-32AC65A44581}" srcOrd="0" destOrd="0" presId="urn:microsoft.com/office/officeart/2018/5/layout/CenteredIconLabelDescriptionList"/>
    <dgm:cxn modelId="{DD3FA7F2-E415-45B0-8F32-03A60B4679C0}" type="presParOf" srcId="{CE59046F-7BB4-4D16-B567-E340F8C716B9}" destId="{526C52F7-3327-4976-A033-AA219C952574}" srcOrd="1" destOrd="0" presId="urn:microsoft.com/office/officeart/2018/5/layout/CenteredIconLabelDescriptionList"/>
    <dgm:cxn modelId="{20935086-3F99-4CF7-BD76-907E0486128D}" type="presParOf" srcId="{CE59046F-7BB4-4D16-B567-E340F8C716B9}" destId="{8DC7A48D-387A-4F8C-994F-A9F7E9945152}" srcOrd="2" destOrd="0" presId="urn:microsoft.com/office/officeart/2018/5/layout/CenteredIconLabelDescriptionList"/>
    <dgm:cxn modelId="{86E9EC0A-01C0-4FB9-A683-A1B6DFC3D7EC}" type="presParOf" srcId="{CE59046F-7BB4-4D16-B567-E340F8C716B9}" destId="{2D9EA8C0-94F7-4F46-8018-92F2072E73F6}" srcOrd="3" destOrd="0" presId="urn:microsoft.com/office/officeart/2018/5/layout/CenteredIconLabelDescriptionList"/>
    <dgm:cxn modelId="{CA72178E-56B2-46EC-A0C6-5B15D8095303}" type="presParOf" srcId="{CE59046F-7BB4-4D16-B567-E340F8C716B9}" destId="{EADF2FCF-B118-4976-9D07-4682986F6D53}" srcOrd="4" destOrd="0" presId="urn:microsoft.com/office/officeart/2018/5/layout/CenteredIconLabelDescriptionList"/>
    <dgm:cxn modelId="{0F98B6F2-FA4B-4177-915A-0837138745F5}" type="presParOf" srcId="{6305FA9D-52D5-489E-8B3D-8AB4B1119D11}" destId="{18C5B927-67EA-4224-A1C7-77FD9EEE143C}" srcOrd="1" destOrd="0" presId="urn:microsoft.com/office/officeart/2018/5/layout/CenteredIconLabelDescriptionList"/>
    <dgm:cxn modelId="{22A2C7CB-8C1C-4AF3-B812-DE1BE6FB4BBA}" type="presParOf" srcId="{6305FA9D-52D5-489E-8B3D-8AB4B1119D11}" destId="{9E416DAA-054E-4F5D-8E53-D278CE617F63}" srcOrd="2" destOrd="0" presId="urn:microsoft.com/office/officeart/2018/5/layout/CenteredIconLabelDescriptionList"/>
    <dgm:cxn modelId="{F67BFB3B-5D84-4DE2-BEFA-5A7FA33580B0}" type="presParOf" srcId="{9E416DAA-054E-4F5D-8E53-D278CE617F63}" destId="{F3A2CD38-C9CB-4264-A34B-9945D9DD54D9}" srcOrd="0" destOrd="0" presId="urn:microsoft.com/office/officeart/2018/5/layout/CenteredIconLabelDescriptionList"/>
    <dgm:cxn modelId="{58B8B543-206E-4A7A-B052-02DC948E666C}" type="presParOf" srcId="{9E416DAA-054E-4F5D-8E53-D278CE617F63}" destId="{28050C5C-2397-4637-AB9B-541A59A58D5A}" srcOrd="1" destOrd="0" presId="urn:microsoft.com/office/officeart/2018/5/layout/CenteredIconLabelDescriptionList"/>
    <dgm:cxn modelId="{3D9E866A-C864-4610-9A88-1EA71DEC89EB}" type="presParOf" srcId="{9E416DAA-054E-4F5D-8E53-D278CE617F63}" destId="{9B5C40AB-3F05-4CA9-8729-1A4F097737A6}" srcOrd="2" destOrd="0" presId="urn:microsoft.com/office/officeart/2018/5/layout/CenteredIconLabelDescriptionList"/>
    <dgm:cxn modelId="{134120AE-1891-4423-B0D2-4C88C66532BB}" type="presParOf" srcId="{9E416DAA-054E-4F5D-8E53-D278CE617F63}" destId="{1BE80AC0-9A05-45DE-9285-EC81DE5B5104}" srcOrd="3" destOrd="0" presId="urn:microsoft.com/office/officeart/2018/5/layout/CenteredIconLabelDescriptionList"/>
    <dgm:cxn modelId="{6677B979-4AE1-4CE3-8180-16C40C9D86A3}" type="presParOf" srcId="{9E416DAA-054E-4F5D-8E53-D278CE617F63}" destId="{C47075DD-1F3B-47FB-B132-755B2903C143}" srcOrd="4" destOrd="0" presId="urn:microsoft.com/office/officeart/2018/5/layout/CenteredIconLabelDescriptionList"/>
    <dgm:cxn modelId="{0A73F81D-1A0B-4805-A1B7-4F52A37F93FF}" type="presParOf" srcId="{6305FA9D-52D5-489E-8B3D-8AB4B1119D11}" destId="{C846F38B-8833-444C-8258-BAEBBD639F55}" srcOrd="3" destOrd="0" presId="urn:microsoft.com/office/officeart/2018/5/layout/CenteredIconLabelDescriptionList"/>
    <dgm:cxn modelId="{F6D9D45C-E780-43D5-83B1-C68023524F7E}" type="presParOf" srcId="{6305FA9D-52D5-489E-8B3D-8AB4B1119D11}" destId="{A0C4824C-0FD5-4681-93A5-DFD6809F95A0}" srcOrd="4" destOrd="0" presId="urn:microsoft.com/office/officeart/2018/5/layout/CenteredIconLabelDescriptionList"/>
    <dgm:cxn modelId="{EDAA4DF2-3E6C-49BE-ACE3-31E878155183}" type="presParOf" srcId="{A0C4824C-0FD5-4681-93A5-DFD6809F95A0}" destId="{D7E44604-3E74-40DE-9B5E-DE9866D78F26}" srcOrd="0" destOrd="0" presId="urn:microsoft.com/office/officeart/2018/5/layout/CenteredIconLabelDescriptionList"/>
    <dgm:cxn modelId="{CCB9263E-C3D0-4A86-983F-2814D0F6DCA5}" type="presParOf" srcId="{A0C4824C-0FD5-4681-93A5-DFD6809F95A0}" destId="{9E477820-6161-406F-A0C1-885AEB2799FC}" srcOrd="1" destOrd="0" presId="urn:microsoft.com/office/officeart/2018/5/layout/CenteredIconLabelDescriptionList"/>
    <dgm:cxn modelId="{2D87BBE5-E28F-41B8-9A12-17DBA3EAAB65}" type="presParOf" srcId="{A0C4824C-0FD5-4681-93A5-DFD6809F95A0}" destId="{CEC40CC8-D4C9-4FE8-9DD8-C715F40896BC}" srcOrd="2" destOrd="0" presId="urn:microsoft.com/office/officeart/2018/5/layout/CenteredIconLabelDescriptionList"/>
    <dgm:cxn modelId="{22901A76-2916-4576-8CAE-2CCC6F81B90C}" type="presParOf" srcId="{A0C4824C-0FD5-4681-93A5-DFD6809F95A0}" destId="{4C6FD5C0-DE0F-45E2-9674-E389E2B46B33}" srcOrd="3" destOrd="0" presId="urn:microsoft.com/office/officeart/2018/5/layout/CenteredIconLabelDescriptionList"/>
    <dgm:cxn modelId="{F26B2C52-32D0-4998-AD2F-CC1D4087A230}" type="presParOf" srcId="{A0C4824C-0FD5-4681-93A5-DFD6809F95A0}" destId="{9B053A53-2E0E-4912-870E-79E41676DCF7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958D92-4FCD-49DC-A680-5297712EADF1}">
      <dsp:nvSpPr>
        <dsp:cNvPr id="0" name=""/>
        <dsp:cNvSpPr/>
      </dsp:nvSpPr>
      <dsp:spPr>
        <a:xfrm>
          <a:off x="559800" y="514265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BF860B-1748-48EF-B31D-E86558DC3865}">
      <dsp:nvSpPr>
        <dsp:cNvPr id="0" name=""/>
        <dsp:cNvSpPr/>
      </dsp:nvSpPr>
      <dsp:spPr>
        <a:xfrm>
          <a:off x="559800" y="2169145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kern="1200" dirty="0"/>
            <a:t>For Current Project (AAST Carbon Report):</a:t>
          </a:r>
        </a:p>
      </dsp:txBody>
      <dsp:txXfrm>
        <a:off x="559800" y="2169145"/>
        <a:ext cx="4320000" cy="648000"/>
      </dsp:txXfrm>
    </dsp:sp>
    <dsp:sp modelId="{B7B9F71E-DEF6-4F94-A22B-7C372934756F}">
      <dsp:nvSpPr>
        <dsp:cNvPr id="0" name=""/>
        <dsp:cNvSpPr/>
      </dsp:nvSpPr>
      <dsp:spPr>
        <a:xfrm>
          <a:off x="559800" y="2883601"/>
          <a:ext cx="4320000" cy="9534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Establish an IT system to calculate, monitor, and report AAST’s carbon footprint accurately and efficiently.</a:t>
          </a:r>
        </a:p>
      </dsp:txBody>
      <dsp:txXfrm>
        <a:off x="559800" y="2883601"/>
        <a:ext cx="4320000" cy="953471"/>
      </dsp:txXfrm>
    </dsp:sp>
    <dsp:sp modelId="{A6EB5A75-B68F-49C1-9561-6E1E0A6911A9}">
      <dsp:nvSpPr>
        <dsp:cNvPr id="0" name=""/>
        <dsp:cNvSpPr/>
      </dsp:nvSpPr>
      <dsp:spPr>
        <a:xfrm>
          <a:off x="5635800" y="514265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292BE0-2B1E-4640-941B-6E3E31667A3B}">
      <dsp:nvSpPr>
        <dsp:cNvPr id="0" name=""/>
        <dsp:cNvSpPr/>
      </dsp:nvSpPr>
      <dsp:spPr>
        <a:xfrm>
          <a:off x="5635800" y="2169145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kern="1200"/>
            <a:t>For Future Goal (VVB):</a:t>
          </a:r>
        </a:p>
      </dsp:txBody>
      <dsp:txXfrm>
        <a:off x="5635800" y="2169145"/>
        <a:ext cx="4320000" cy="648000"/>
      </dsp:txXfrm>
    </dsp:sp>
    <dsp:sp modelId="{802FD3AA-DAC4-4FE3-95BE-6854DB255F12}">
      <dsp:nvSpPr>
        <dsp:cNvPr id="0" name=""/>
        <dsp:cNvSpPr/>
      </dsp:nvSpPr>
      <dsp:spPr>
        <a:xfrm>
          <a:off x="5635800" y="2883601"/>
          <a:ext cx="4320000" cy="9534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Position AAST as a trusted VVB capable of verifying and validating external carbon projects using advanced tools such as AI, IoT, and remote imagery.</a:t>
          </a:r>
        </a:p>
      </dsp:txBody>
      <dsp:txXfrm>
        <a:off x="5635800" y="2883601"/>
        <a:ext cx="4320000" cy="953471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05CD71-866E-4D20-8308-04971304ADB0}">
      <dsp:nvSpPr>
        <dsp:cNvPr id="0" name=""/>
        <dsp:cNvSpPr/>
      </dsp:nvSpPr>
      <dsp:spPr>
        <a:xfrm>
          <a:off x="393" y="639089"/>
          <a:ext cx="1098562" cy="1098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5B46AA-9F80-4CAA-9584-1A5DB8BEEE52}">
      <dsp:nvSpPr>
        <dsp:cNvPr id="0" name=""/>
        <dsp:cNvSpPr/>
      </dsp:nvSpPr>
      <dsp:spPr>
        <a:xfrm>
          <a:off x="393" y="1852491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AI Models for Verification:</a:t>
          </a:r>
        </a:p>
      </dsp:txBody>
      <dsp:txXfrm>
        <a:off x="393" y="1852491"/>
        <a:ext cx="3138750" cy="470812"/>
      </dsp:txXfrm>
    </dsp:sp>
    <dsp:sp modelId="{AEBA8738-DAB4-4AA0-B544-FF52F55C56B9}">
      <dsp:nvSpPr>
        <dsp:cNvPr id="0" name=""/>
        <dsp:cNvSpPr/>
      </dsp:nvSpPr>
      <dsp:spPr>
        <a:xfrm>
          <a:off x="393" y="2376718"/>
          <a:ext cx="3138750" cy="933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Detect anomalies in external project data.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Extract key data from documents using NLP.</a:t>
          </a:r>
        </a:p>
      </dsp:txBody>
      <dsp:txXfrm>
        <a:off x="393" y="2376718"/>
        <a:ext cx="3138750" cy="933068"/>
      </dsp:txXfrm>
    </dsp:sp>
    <dsp:sp modelId="{CE60F755-0DB6-4C74-ACC4-F64D3320B9C0}">
      <dsp:nvSpPr>
        <dsp:cNvPr id="0" name=""/>
        <dsp:cNvSpPr/>
      </dsp:nvSpPr>
      <dsp:spPr>
        <a:xfrm>
          <a:off x="3688425" y="639089"/>
          <a:ext cx="1098562" cy="1098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90E791-7BAE-4560-ABE0-F8D4C23E17C6}">
      <dsp:nvSpPr>
        <dsp:cNvPr id="0" name=""/>
        <dsp:cNvSpPr/>
      </dsp:nvSpPr>
      <dsp:spPr>
        <a:xfrm>
          <a:off x="3688425" y="1852491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IoT for Remote Monitoring:</a:t>
          </a:r>
        </a:p>
      </dsp:txBody>
      <dsp:txXfrm>
        <a:off x="3688425" y="1852491"/>
        <a:ext cx="3138750" cy="470812"/>
      </dsp:txXfrm>
    </dsp:sp>
    <dsp:sp modelId="{B094479C-CB89-4EC7-AD16-684AF0B66144}">
      <dsp:nvSpPr>
        <dsp:cNvPr id="0" name=""/>
        <dsp:cNvSpPr/>
      </dsp:nvSpPr>
      <dsp:spPr>
        <a:xfrm>
          <a:off x="3688425" y="2376718"/>
          <a:ext cx="3138750" cy="933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Collect real-time emissions data for external projects.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Automate validation workflows for IoT data.</a:t>
          </a:r>
        </a:p>
      </dsp:txBody>
      <dsp:txXfrm>
        <a:off x="3688425" y="2376718"/>
        <a:ext cx="3138750" cy="933068"/>
      </dsp:txXfrm>
    </dsp:sp>
    <dsp:sp modelId="{1A08956B-0626-47EF-AD36-A82A4B3516F6}">
      <dsp:nvSpPr>
        <dsp:cNvPr id="0" name=""/>
        <dsp:cNvSpPr/>
      </dsp:nvSpPr>
      <dsp:spPr>
        <a:xfrm>
          <a:off x="7376456" y="639089"/>
          <a:ext cx="1098562" cy="1098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989CC4-D58B-4BCE-993C-DE4275600E7F}">
      <dsp:nvSpPr>
        <dsp:cNvPr id="0" name=""/>
        <dsp:cNvSpPr/>
      </dsp:nvSpPr>
      <dsp:spPr>
        <a:xfrm>
          <a:off x="7376456" y="1852491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Enhanced Dashboards:</a:t>
          </a:r>
        </a:p>
      </dsp:txBody>
      <dsp:txXfrm>
        <a:off x="7376456" y="1852491"/>
        <a:ext cx="3138750" cy="470812"/>
      </dsp:txXfrm>
    </dsp:sp>
    <dsp:sp modelId="{CE3553C2-F410-4372-B575-42C641AEB722}">
      <dsp:nvSpPr>
        <dsp:cNvPr id="0" name=""/>
        <dsp:cNvSpPr/>
      </dsp:nvSpPr>
      <dsp:spPr>
        <a:xfrm>
          <a:off x="7376456" y="2376718"/>
          <a:ext cx="3138750" cy="933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Provide real-time compliance feedback.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Include predictive insights for project developers.</a:t>
          </a:r>
        </a:p>
      </dsp:txBody>
      <dsp:txXfrm>
        <a:off x="7376456" y="2376718"/>
        <a:ext cx="3138750" cy="93306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AAFE28-98FE-4872-803C-2AE3531C2848}">
      <dsp:nvSpPr>
        <dsp:cNvPr id="0" name=""/>
        <dsp:cNvSpPr/>
      </dsp:nvSpPr>
      <dsp:spPr>
        <a:xfrm>
          <a:off x="3286" y="89657"/>
          <a:ext cx="3203971" cy="91304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Carbon Market Integration:</a:t>
          </a:r>
        </a:p>
      </dsp:txBody>
      <dsp:txXfrm>
        <a:off x="3286" y="89657"/>
        <a:ext cx="3203971" cy="913046"/>
      </dsp:txXfrm>
    </dsp:sp>
    <dsp:sp modelId="{321314A5-5CAC-4E7B-B05A-1F3B5AD52093}">
      <dsp:nvSpPr>
        <dsp:cNvPr id="0" name=""/>
        <dsp:cNvSpPr/>
      </dsp:nvSpPr>
      <dsp:spPr>
        <a:xfrm>
          <a:off x="3286" y="1002703"/>
          <a:ext cx="3203971" cy="285651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APIs for integration with Verra and Gold Standard.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Automate issuance of verified carbon credits.</a:t>
          </a:r>
        </a:p>
      </dsp:txBody>
      <dsp:txXfrm>
        <a:off x="3286" y="1002703"/>
        <a:ext cx="3203971" cy="2856515"/>
      </dsp:txXfrm>
    </dsp:sp>
    <dsp:sp modelId="{22F999B0-0CE0-4F36-AE84-BD062347F777}">
      <dsp:nvSpPr>
        <dsp:cNvPr id="0" name=""/>
        <dsp:cNvSpPr/>
      </dsp:nvSpPr>
      <dsp:spPr>
        <a:xfrm>
          <a:off x="3655814" y="89657"/>
          <a:ext cx="3203971" cy="913046"/>
        </a:xfrm>
        <a:prstGeom prst="rect">
          <a:avLst/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accent2">
              <a:hueOff val="3221807"/>
              <a:satOff val="-9246"/>
              <a:lumOff val="-148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Smart Contracts:</a:t>
          </a:r>
        </a:p>
      </dsp:txBody>
      <dsp:txXfrm>
        <a:off x="3655814" y="89657"/>
        <a:ext cx="3203971" cy="913046"/>
      </dsp:txXfrm>
    </dsp:sp>
    <dsp:sp modelId="{B539D867-09AF-4D5C-A9BF-3FC5B1C720DC}">
      <dsp:nvSpPr>
        <dsp:cNvPr id="0" name=""/>
        <dsp:cNvSpPr/>
      </dsp:nvSpPr>
      <dsp:spPr>
        <a:xfrm>
          <a:off x="3655814" y="1002703"/>
          <a:ext cx="3203971" cy="2856515"/>
        </a:xfrm>
        <a:prstGeom prst="rect">
          <a:avLst/>
        </a:prstGeom>
        <a:solidFill>
          <a:schemeClr val="accent2">
            <a:tint val="40000"/>
            <a:alpha val="90000"/>
            <a:hueOff val="3367359"/>
            <a:satOff val="-31116"/>
            <a:lumOff val="-3508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3367359"/>
              <a:satOff val="-31116"/>
              <a:lumOff val="-35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Use blockchain to automate project validations.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Enable automatic approvals for compliant projects.</a:t>
          </a:r>
        </a:p>
      </dsp:txBody>
      <dsp:txXfrm>
        <a:off x="3655814" y="1002703"/>
        <a:ext cx="3203971" cy="2856515"/>
      </dsp:txXfrm>
    </dsp:sp>
    <dsp:sp modelId="{19203D1D-1413-4399-8EBE-B9EB8F7B201F}">
      <dsp:nvSpPr>
        <dsp:cNvPr id="0" name=""/>
        <dsp:cNvSpPr/>
      </dsp:nvSpPr>
      <dsp:spPr>
        <a:xfrm>
          <a:off x="7308342" y="89657"/>
          <a:ext cx="3203971" cy="913046"/>
        </a:xfrm>
        <a:prstGeom prst="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Support for Emerging Standards:</a:t>
          </a:r>
        </a:p>
      </dsp:txBody>
      <dsp:txXfrm>
        <a:off x="7308342" y="89657"/>
        <a:ext cx="3203971" cy="913046"/>
      </dsp:txXfrm>
    </dsp:sp>
    <dsp:sp modelId="{312A36B3-FBC9-4550-8C16-87AB6A9228A6}">
      <dsp:nvSpPr>
        <dsp:cNvPr id="0" name=""/>
        <dsp:cNvSpPr/>
      </dsp:nvSpPr>
      <dsp:spPr>
        <a:xfrm>
          <a:off x="7308342" y="1002703"/>
          <a:ext cx="3203971" cy="2856515"/>
        </a:xfrm>
        <a:prstGeom prst="rect">
          <a:avLst/>
        </a:prstGeom>
        <a:solidFill>
          <a:schemeClr val="accent2">
            <a:tint val="40000"/>
            <a:alpha val="90000"/>
            <a:hueOff val="6734718"/>
            <a:satOff val="-62232"/>
            <a:lumOff val="-7015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6734718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Adapt system to new methodologies.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Expand AAST’s presence in global carbon markets.</a:t>
          </a:r>
        </a:p>
      </dsp:txBody>
      <dsp:txXfrm>
        <a:off x="7308342" y="1002703"/>
        <a:ext cx="3203971" cy="28565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34AEAF-6C62-4AAA-99F1-C539829F7681}">
      <dsp:nvSpPr>
        <dsp:cNvPr id="0" name=""/>
        <dsp:cNvSpPr/>
      </dsp:nvSpPr>
      <dsp:spPr>
        <a:xfrm>
          <a:off x="393" y="974801"/>
          <a:ext cx="1098562" cy="1098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AE6228-AA8C-4861-9F49-DE8DB49BF9BE}">
      <dsp:nvSpPr>
        <dsp:cNvPr id="0" name=""/>
        <dsp:cNvSpPr/>
      </dsp:nvSpPr>
      <dsp:spPr>
        <a:xfrm>
          <a:off x="393" y="2176638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kern="1200"/>
            <a:t>Ensure Operational Efficiency:</a:t>
          </a:r>
        </a:p>
      </dsp:txBody>
      <dsp:txXfrm>
        <a:off x="393" y="2176638"/>
        <a:ext cx="3138750" cy="470812"/>
      </dsp:txXfrm>
    </dsp:sp>
    <dsp:sp modelId="{4598BDFE-098B-404B-9AA8-62BD4A53ED43}">
      <dsp:nvSpPr>
        <dsp:cNvPr id="0" name=""/>
        <dsp:cNvSpPr/>
      </dsp:nvSpPr>
      <dsp:spPr>
        <a:xfrm>
          <a:off x="393" y="2695485"/>
          <a:ext cx="3138750" cy="681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Transition from manual data collection to automated workflows.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Enable real-time monitoring of emissions and energy use via dashboards.</a:t>
          </a:r>
        </a:p>
      </dsp:txBody>
      <dsp:txXfrm>
        <a:off x="393" y="2695485"/>
        <a:ext cx="3138750" cy="681050"/>
      </dsp:txXfrm>
    </dsp:sp>
    <dsp:sp modelId="{6D6831F2-CABB-45FD-A659-0970CBA6630D}">
      <dsp:nvSpPr>
        <dsp:cNvPr id="0" name=""/>
        <dsp:cNvSpPr/>
      </dsp:nvSpPr>
      <dsp:spPr>
        <a:xfrm>
          <a:off x="3688425" y="974801"/>
          <a:ext cx="1098562" cy="1098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6F75DD-62F1-453F-B0E9-62137E6752E7}">
      <dsp:nvSpPr>
        <dsp:cNvPr id="0" name=""/>
        <dsp:cNvSpPr/>
      </dsp:nvSpPr>
      <dsp:spPr>
        <a:xfrm>
          <a:off x="3688425" y="2176638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kern="1200" dirty="0"/>
            <a:t>Improve Accuracy and Data Health:</a:t>
          </a:r>
        </a:p>
      </dsp:txBody>
      <dsp:txXfrm>
        <a:off x="3688425" y="2176638"/>
        <a:ext cx="3138750" cy="470812"/>
      </dsp:txXfrm>
    </dsp:sp>
    <dsp:sp modelId="{12DDE831-1C47-4BEA-8250-97451688B4FD}">
      <dsp:nvSpPr>
        <dsp:cNvPr id="0" name=""/>
        <dsp:cNvSpPr/>
      </dsp:nvSpPr>
      <dsp:spPr>
        <a:xfrm>
          <a:off x="3688425" y="2695485"/>
          <a:ext cx="3138750" cy="681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Collect structured data on energy use, waste, and emissions.</a:t>
          </a:r>
        </a:p>
      </dsp:txBody>
      <dsp:txXfrm>
        <a:off x="3688425" y="2695485"/>
        <a:ext cx="3138750" cy="681050"/>
      </dsp:txXfrm>
    </dsp:sp>
    <dsp:sp modelId="{5C6739B5-6775-4887-806C-D9346C069288}">
      <dsp:nvSpPr>
        <dsp:cNvPr id="0" name=""/>
        <dsp:cNvSpPr/>
      </dsp:nvSpPr>
      <dsp:spPr>
        <a:xfrm>
          <a:off x="7376456" y="974801"/>
          <a:ext cx="1098562" cy="1098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1EA1F4-9E8B-4950-89AC-B114305E540B}">
      <dsp:nvSpPr>
        <dsp:cNvPr id="0" name=""/>
        <dsp:cNvSpPr/>
      </dsp:nvSpPr>
      <dsp:spPr>
        <a:xfrm>
          <a:off x="7376456" y="2176638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kern="1200"/>
            <a:t>Strengthen Stakeholders </a:t>
          </a:r>
          <a:r>
            <a:rPr lang="en-US" sz="1500" kern="1200" dirty="0"/>
            <a:t>Awareness and Informed Decision-Making:</a:t>
          </a:r>
        </a:p>
      </dsp:txBody>
      <dsp:txXfrm>
        <a:off x="7376456" y="2176638"/>
        <a:ext cx="3138750" cy="470812"/>
      </dsp:txXfrm>
    </dsp:sp>
    <dsp:sp modelId="{A864C6DB-0BA2-400D-8703-B546AB193842}">
      <dsp:nvSpPr>
        <dsp:cNvPr id="0" name=""/>
        <dsp:cNvSpPr/>
      </dsp:nvSpPr>
      <dsp:spPr>
        <a:xfrm>
          <a:off x="7376456" y="2695485"/>
          <a:ext cx="3138750" cy="681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Provide insights into AAST’s carbon footprint.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Promote sustainability initiatives based on data-driven decisions.</a:t>
          </a:r>
        </a:p>
      </dsp:txBody>
      <dsp:txXfrm>
        <a:off x="7376456" y="2695485"/>
        <a:ext cx="3138750" cy="6810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FB70AD-4CE3-4774-A4D5-A4D49C29C334}">
      <dsp:nvSpPr>
        <dsp:cNvPr id="0" name=""/>
        <dsp:cNvSpPr/>
      </dsp:nvSpPr>
      <dsp:spPr>
        <a:xfrm>
          <a:off x="212335" y="469890"/>
          <a:ext cx="1335915" cy="133591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EB22CF-9EEE-4044-97C6-AEB46F7CECAB}">
      <dsp:nvSpPr>
        <dsp:cNvPr id="0" name=""/>
        <dsp:cNvSpPr/>
      </dsp:nvSpPr>
      <dsp:spPr>
        <a:xfrm>
          <a:off x="492877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25E679-1114-49E2-9B23-DBAA0DFA7A4F}">
      <dsp:nvSpPr>
        <dsp:cNvPr id="0" name=""/>
        <dsp:cNvSpPr/>
      </dsp:nvSpPr>
      <dsp:spPr>
        <a:xfrm>
          <a:off x="1834517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Build a centralized platform to collect energy, waste, and emissions data.</a:t>
          </a:r>
        </a:p>
      </dsp:txBody>
      <dsp:txXfrm>
        <a:off x="1834517" y="469890"/>
        <a:ext cx="3148942" cy="1335915"/>
      </dsp:txXfrm>
    </dsp:sp>
    <dsp:sp modelId="{33800F93-22B9-4B6D-82B6-79B91DA2D90F}">
      <dsp:nvSpPr>
        <dsp:cNvPr id="0" name=""/>
        <dsp:cNvSpPr/>
      </dsp:nvSpPr>
      <dsp:spPr>
        <a:xfrm>
          <a:off x="5532139" y="469890"/>
          <a:ext cx="1335915" cy="133591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48260F-35DE-4A75-9652-B10376AF652E}">
      <dsp:nvSpPr>
        <dsp:cNvPr id="0" name=""/>
        <dsp:cNvSpPr/>
      </dsp:nvSpPr>
      <dsp:spPr>
        <a:xfrm>
          <a:off x="5812681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1C8EE1-D8E5-4D10-AD08-C0EF479728E1}">
      <dsp:nvSpPr>
        <dsp:cNvPr id="0" name=""/>
        <dsp:cNvSpPr/>
      </dsp:nvSpPr>
      <dsp:spPr>
        <a:xfrm>
          <a:off x="7154322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Develop structured data submission tools (forms, batch uploads, APIs).</a:t>
          </a:r>
        </a:p>
      </dsp:txBody>
      <dsp:txXfrm>
        <a:off x="7154322" y="469890"/>
        <a:ext cx="3148942" cy="1335915"/>
      </dsp:txXfrm>
    </dsp:sp>
    <dsp:sp modelId="{57E79A61-7437-495F-90B6-441538480697}">
      <dsp:nvSpPr>
        <dsp:cNvPr id="0" name=""/>
        <dsp:cNvSpPr/>
      </dsp:nvSpPr>
      <dsp:spPr>
        <a:xfrm>
          <a:off x="212335" y="2545532"/>
          <a:ext cx="1335915" cy="133591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6238A7-4582-40EF-B07C-87908B1F7D24}">
      <dsp:nvSpPr>
        <dsp:cNvPr id="0" name=""/>
        <dsp:cNvSpPr/>
      </dsp:nvSpPr>
      <dsp:spPr>
        <a:xfrm>
          <a:off x="492877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34583B-3275-4559-B4D4-13939A691454}">
      <dsp:nvSpPr>
        <dsp:cNvPr id="0" name=""/>
        <dsp:cNvSpPr/>
      </dsp:nvSpPr>
      <dsp:spPr>
        <a:xfrm>
          <a:off x="1834517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Create role-based dashboards for stakeholders, data owners, and administrators.</a:t>
          </a:r>
        </a:p>
      </dsp:txBody>
      <dsp:txXfrm>
        <a:off x="1834517" y="2545532"/>
        <a:ext cx="3148942" cy="1335915"/>
      </dsp:txXfrm>
    </dsp:sp>
    <dsp:sp modelId="{43C97B6D-E304-4212-99CD-027E46622975}">
      <dsp:nvSpPr>
        <dsp:cNvPr id="0" name=""/>
        <dsp:cNvSpPr/>
      </dsp:nvSpPr>
      <dsp:spPr>
        <a:xfrm>
          <a:off x="5532139" y="2545532"/>
          <a:ext cx="1335915" cy="133591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780BB6-381E-42EF-AC87-CBD47D51E834}">
      <dsp:nvSpPr>
        <dsp:cNvPr id="0" name=""/>
        <dsp:cNvSpPr/>
      </dsp:nvSpPr>
      <dsp:spPr>
        <a:xfrm>
          <a:off x="5812681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3B608E-357E-42FA-BAAF-0F4C4483B76A}">
      <dsp:nvSpPr>
        <dsp:cNvPr id="0" name=""/>
        <dsp:cNvSpPr/>
      </dsp:nvSpPr>
      <dsp:spPr>
        <a:xfrm>
          <a:off x="7154322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Generate automated reports with visualizations (charts, graphs).</a:t>
          </a:r>
        </a:p>
      </dsp:txBody>
      <dsp:txXfrm>
        <a:off x="7154322" y="2545532"/>
        <a:ext cx="3148942" cy="133591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0E5855-3CA5-4021-9FA3-6D21A88FB073}">
      <dsp:nvSpPr>
        <dsp:cNvPr id="0" name=""/>
        <dsp:cNvSpPr/>
      </dsp:nvSpPr>
      <dsp:spPr>
        <a:xfrm>
          <a:off x="762194" y="870979"/>
          <a:ext cx="812109" cy="8121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44FE29-6DEC-485F-85F8-003A7AB6B323}">
      <dsp:nvSpPr>
        <dsp:cNvPr id="0" name=""/>
        <dsp:cNvSpPr/>
      </dsp:nvSpPr>
      <dsp:spPr>
        <a:xfrm>
          <a:off x="8092" y="1795292"/>
          <a:ext cx="2320312" cy="782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dirty="0"/>
            <a:t>Centralized Database: Secure storage for energy, waste, and other raw data.</a:t>
          </a:r>
        </a:p>
      </dsp:txBody>
      <dsp:txXfrm>
        <a:off x="8092" y="1795292"/>
        <a:ext cx="2320312" cy="782914"/>
      </dsp:txXfrm>
    </dsp:sp>
    <dsp:sp modelId="{BA93323F-EE5F-4ED7-B741-31DCF0B483A4}">
      <dsp:nvSpPr>
        <dsp:cNvPr id="0" name=""/>
        <dsp:cNvSpPr/>
      </dsp:nvSpPr>
      <dsp:spPr>
        <a:xfrm>
          <a:off x="8092" y="2630394"/>
          <a:ext cx="2320312" cy="8499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0CB928-0DBF-418F-9068-03CF07A3F2DF}">
      <dsp:nvSpPr>
        <dsp:cNvPr id="0" name=""/>
        <dsp:cNvSpPr/>
      </dsp:nvSpPr>
      <dsp:spPr>
        <a:xfrm>
          <a:off x="3488561" y="870979"/>
          <a:ext cx="812109" cy="81210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A3C912-9922-4049-AFBE-A354688D9A4B}">
      <dsp:nvSpPr>
        <dsp:cNvPr id="0" name=""/>
        <dsp:cNvSpPr/>
      </dsp:nvSpPr>
      <dsp:spPr>
        <a:xfrm>
          <a:off x="2734460" y="1795292"/>
          <a:ext cx="2320312" cy="782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Data Submission Tools:</a:t>
          </a:r>
        </a:p>
      </dsp:txBody>
      <dsp:txXfrm>
        <a:off x="2734460" y="1795292"/>
        <a:ext cx="2320312" cy="782914"/>
      </dsp:txXfrm>
    </dsp:sp>
    <dsp:sp modelId="{5E2BF54C-F8E8-4B75-BCC2-9EC9BB48535F}">
      <dsp:nvSpPr>
        <dsp:cNvPr id="0" name=""/>
        <dsp:cNvSpPr/>
      </dsp:nvSpPr>
      <dsp:spPr>
        <a:xfrm>
          <a:off x="2734460" y="2630394"/>
          <a:ext cx="2320312" cy="8499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Online forms for departmental data entry.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Batch uploads for large datasets.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APIs for automated submissions.</a:t>
          </a:r>
        </a:p>
      </dsp:txBody>
      <dsp:txXfrm>
        <a:off x="2734460" y="2630394"/>
        <a:ext cx="2320312" cy="849964"/>
      </dsp:txXfrm>
    </dsp:sp>
    <dsp:sp modelId="{FCDDB4A4-FDE3-4133-9AAC-1932DDB20B73}">
      <dsp:nvSpPr>
        <dsp:cNvPr id="0" name=""/>
        <dsp:cNvSpPr/>
      </dsp:nvSpPr>
      <dsp:spPr>
        <a:xfrm>
          <a:off x="6214928" y="762059"/>
          <a:ext cx="812109" cy="81210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3B1417-AFE4-43CA-B178-FADAEC07C324}">
      <dsp:nvSpPr>
        <dsp:cNvPr id="0" name=""/>
        <dsp:cNvSpPr/>
      </dsp:nvSpPr>
      <dsp:spPr>
        <a:xfrm>
          <a:off x="5460827" y="1695739"/>
          <a:ext cx="2320312" cy="782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Role-Based Dashboards:</a:t>
          </a:r>
        </a:p>
      </dsp:txBody>
      <dsp:txXfrm>
        <a:off x="5460827" y="1695739"/>
        <a:ext cx="2320312" cy="782914"/>
      </dsp:txXfrm>
    </dsp:sp>
    <dsp:sp modelId="{2D2C5EC1-81A0-45F6-9A11-D237EF9EDF2B}">
      <dsp:nvSpPr>
        <dsp:cNvPr id="0" name=""/>
        <dsp:cNvSpPr/>
      </dsp:nvSpPr>
      <dsp:spPr>
        <a:xfrm>
          <a:off x="5460827" y="2535197"/>
          <a:ext cx="2320312" cy="1054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Data Owners: Submit and review departmental data.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Stakeholders: View overall sustainability metrics.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Administrators: Monitor progress and generate reports.</a:t>
          </a:r>
        </a:p>
      </dsp:txBody>
      <dsp:txXfrm>
        <a:off x="5460827" y="2535197"/>
        <a:ext cx="2320312" cy="1054080"/>
      </dsp:txXfrm>
    </dsp:sp>
    <dsp:sp modelId="{880D2E92-DDF9-448A-B0EF-8C27559B7F98}">
      <dsp:nvSpPr>
        <dsp:cNvPr id="0" name=""/>
        <dsp:cNvSpPr/>
      </dsp:nvSpPr>
      <dsp:spPr>
        <a:xfrm>
          <a:off x="8941296" y="762059"/>
          <a:ext cx="812109" cy="81210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C3DE37-77C7-46F7-96BC-B2BA136BE690}">
      <dsp:nvSpPr>
        <dsp:cNvPr id="0" name=""/>
        <dsp:cNvSpPr/>
      </dsp:nvSpPr>
      <dsp:spPr>
        <a:xfrm>
          <a:off x="8187194" y="1695739"/>
          <a:ext cx="2320312" cy="782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Automated Reports: Generate PDF and Excel reports with visualized metrics.</a:t>
          </a:r>
        </a:p>
      </dsp:txBody>
      <dsp:txXfrm>
        <a:off x="8187194" y="1695739"/>
        <a:ext cx="2320312" cy="782914"/>
      </dsp:txXfrm>
    </dsp:sp>
    <dsp:sp modelId="{DDAD8365-2D94-41B1-A482-502A57E7E23C}">
      <dsp:nvSpPr>
        <dsp:cNvPr id="0" name=""/>
        <dsp:cNvSpPr/>
      </dsp:nvSpPr>
      <dsp:spPr>
        <a:xfrm>
          <a:off x="8187194" y="2535197"/>
          <a:ext cx="2320312" cy="1054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078D83-119E-4EDF-BE9A-83D6408A8C71}">
      <dsp:nvSpPr>
        <dsp:cNvPr id="0" name=""/>
        <dsp:cNvSpPr/>
      </dsp:nvSpPr>
      <dsp:spPr>
        <a:xfrm>
          <a:off x="10090" y="697144"/>
          <a:ext cx="3426543" cy="10279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773" tIns="270773" rIns="270773" bIns="270773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Data Owners (Department Heads and Staff):</a:t>
          </a:r>
        </a:p>
      </dsp:txBody>
      <dsp:txXfrm>
        <a:off x="10090" y="697144"/>
        <a:ext cx="3426543" cy="1027963"/>
      </dsp:txXfrm>
    </dsp:sp>
    <dsp:sp modelId="{9CC1C743-ECF2-4EE2-8589-A304A0011802}">
      <dsp:nvSpPr>
        <dsp:cNvPr id="0" name=""/>
        <dsp:cNvSpPr/>
      </dsp:nvSpPr>
      <dsp:spPr>
        <a:xfrm>
          <a:off x="10090" y="1725107"/>
          <a:ext cx="3426543" cy="192908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8466" tIns="338466" rIns="338466" bIns="338466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Collect accurate data on energy use, waste, and emissions.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Submit data via provided tools (forms, APIs, or batch uploads).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Review and verify submitted data for accuracy.</a:t>
          </a:r>
        </a:p>
      </dsp:txBody>
      <dsp:txXfrm>
        <a:off x="10090" y="1725107"/>
        <a:ext cx="3426543" cy="1929085"/>
      </dsp:txXfrm>
    </dsp:sp>
    <dsp:sp modelId="{1D71E7F6-1AE3-457D-9216-FF1A2D628413}">
      <dsp:nvSpPr>
        <dsp:cNvPr id="0" name=""/>
        <dsp:cNvSpPr/>
      </dsp:nvSpPr>
      <dsp:spPr>
        <a:xfrm>
          <a:off x="3544528" y="697144"/>
          <a:ext cx="3426543" cy="10279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773" tIns="270773" rIns="270773" bIns="270773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Stakeholders (Leadership, Sustainability Committee):</a:t>
          </a:r>
        </a:p>
      </dsp:txBody>
      <dsp:txXfrm>
        <a:off x="3544528" y="697144"/>
        <a:ext cx="3426543" cy="1027963"/>
      </dsp:txXfrm>
    </dsp:sp>
    <dsp:sp modelId="{F72B1DA2-623D-4FF7-BFC2-841ED6A0AC05}">
      <dsp:nvSpPr>
        <dsp:cNvPr id="0" name=""/>
        <dsp:cNvSpPr/>
      </dsp:nvSpPr>
      <dsp:spPr>
        <a:xfrm>
          <a:off x="3544528" y="1725107"/>
          <a:ext cx="3426543" cy="192908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8466" tIns="338466" rIns="338466" bIns="338466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Review dashboards to monitor progress and identify improvement areas.</a:t>
          </a:r>
        </a:p>
      </dsp:txBody>
      <dsp:txXfrm>
        <a:off x="3544528" y="1725107"/>
        <a:ext cx="3426543" cy="1929085"/>
      </dsp:txXfrm>
    </dsp:sp>
    <dsp:sp modelId="{EEA93B23-0866-4744-9702-19CD38E4CFA9}">
      <dsp:nvSpPr>
        <dsp:cNvPr id="0" name=""/>
        <dsp:cNvSpPr/>
      </dsp:nvSpPr>
      <dsp:spPr>
        <a:xfrm>
          <a:off x="7078966" y="697144"/>
          <a:ext cx="3426543" cy="10279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0773" tIns="270773" rIns="270773" bIns="270773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Administrators (IT and Sustainability Teams):</a:t>
          </a:r>
        </a:p>
      </dsp:txBody>
      <dsp:txXfrm>
        <a:off x="7078966" y="697144"/>
        <a:ext cx="3426543" cy="1027963"/>
      </dsp:txXfrm>
    </dsp:sp>
    <dsp:sp modelId="{CDA7BFB5-9091-4F09-8886-67401C583A79}">
      <dsp:nvSpPr>
        <dsp:cNvPr id="0" name=""/>
        <dsp:cNvSpPr/>
      </dsp:nvSpPr>
      <dsp:spPr>
        <a:xfrm>
          <a:off x="7078966" y="1725107"/>
          <a:ext cx="3426543" cy="192908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8466" tIns="338466" rIns="338466" bIns="338466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Set up the centralized database and dashboards.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Provide training to data owners on submission tools.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Monitor data submissions and ensure reporting timelines are met.</a:t>
          </a:r>
        </a:p>
      </dsp:txBody>
      <dsp:txXfrm>
        <a:off x="7078966" y="1725107"/>
        <a:ext cx="3426543" cy="192908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B8CCD6-C8A2-4A48-AEF9-9BEE263B80F9}">
      <dsp:nvSpPr>
        <dsp:cNvPr id="0" name=""/>
        <dsp:cNvSpPr/>
      </dsp:nvSpPr>
      <dsp:spPr>
        <a:xfrm>
          <a:off x="1528172" y="44510"/>
          <a:ext cx="1289790" cy="128979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3FCAD4-31AA-43DB-BAB9-2C6F3E900007}">
      <dsp:nvSpPr>
        <dsp:cNvPr id="0" name=""/>
        <dsp:cNvSpPr/>
      </dsp:nvSpPr>
      <dsp:spPr>
        <a:xfrm>
          <a:off x="1803045" y="319383"/>
          <a:ext cx="740043" cy="7400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936305-1C76-4B1C-A502-3A34736EAD61}">
      <dsp:nvSpPr>
        <dsp:cNvPr id="0" name=""/>
        <dsp:cNvSpPr/>
      </dsp:nvSpPr>
      <dsp:spPr>
        <a:xfrm>
          <a:off x="1115862" y="1736038"/>
          <a:ext cx="211441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Deploy AI models to detect anomalies and provide actionable insights.</a:t>
          </a:r>
        </a:p>
      </dsp:txBody>
      <dsp:txXfrm>
        <a:off x="1115862" y="1736038"/>
        <a:ext cx="2114410" cy="720000"/>
      </dsp:txXfrm>
    </dsp:sp>
    <dsp:sp modelId="{9B06F778-A133-452F-9A48-2616BC0D3449}">
      <dsp:nvSpPr>
        <dsp:cNvPr id="0" name=""/>
        <dsp:cNvSpPr/>
      </dsp:nvSpPr>
      <dsp:spPr>
        <a:xfrm>
          <a:off x="4012604" y="44510"/>
          <a:ext cx="1289790" cy="128979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E16793-61DA-4277-8FAF-BD46742F8813}">
      <dsp:nvSpPr>
        <dsp:cNvPr id="0" name=""/>
        <dsp:cNvSpPr/>
      </dsp:nvSpPr>
      <dsp:spPr>
        <a:xfrm>
          <a:off x="4287478" y="319383"/>
          <a:ext cx="740043" cy="74004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E49B40-7C1D-4F7B-B78F-00ABB21801F9}">
      <dsp:nvSpPr>
        <dsp:cNvPr id="0" name=""/>
        <dsp:cNvSpPr/>
      </dsp:nvSpPr>
      <dsp:spPr>
        <a:xfrm>
          <a:off x="3600294" y="1736038"/>
          <a:ext cx="211441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Use IoT sensors for real-time monitoring of energy, water, and waste.</a:t>
          </a:r>
        </a:p>
      </dsp:txBody>
      <dsp:txXfrm>
        <a:off x="3600294" y="1736038"/>
        <a:ext cx="2114410" cy="720000"/>
      </dsp:txXfrm>
    </dsp:sp>
    <dsp:sp modelId="{B6CA6387-100E-4CDA-B033-F50C568BE3CA}">
      <dsp:nvSpPr>
        <dsp:cNvPr id="0" name=""/>
        <dsp:cNvSpPr/>
      </dsp:nvSpPr>
      <dsp:spPr>
        <a:xfrm>
          <a:off x="1528172" y="2984641"/>
          <a:ext cx="1289790" cy="128979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90BD80-32C7-4D27-BCA1-1F34788B58B7}">
      <dsp:nvSpPr>
        <dsp:cNvPr id="0" name=""/>
        <dsp:cNvSpPr/>
      </dsp:nvSpPr>
      <dsp:spPr>
        <a:xfrm>
          <a:off x="1803045" y="3259514"/>
          <a:ext cx="740043" cy="74004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402413-EB47-4174-9E20-CC161953B10D}">
      <dsp:nvSpPr>
        <dsp:cNvPr id="0" name=""/>
        <dsp:cNvSpPr/>
      </dsp:nvSpPr>
      <dsp:spPr>
        <a:xfrm>
          <a:off x="1115862" y="4676169"/>
          <a:ext cx="211441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Automate data ingestion from IoT devices into the centralized system.</a:t>
          </a:r>
        </a:p>
      </dsp:txBody>
      <dsp:txXfrm>
        <a:off x="1115862" y="4676169"/>
        <a:ext cx="2114410" cy="720000"/>
      </dsp:txXfrm>
    </dsp:sp>
    <dsp:sp modelId="{C7DA65E3-6370-44AF-A992-73117F0240FB}">
      <dsp:nvSpPr>
        <dsp:cNvPr id="0" name=""/>
        <dsp:cNvSpPr/>
      </dsp:nvSpPr>
      <dsp:spPr>
        <a:xfrm>
          <a:off x="4012604" y="2984641"/>
          <a:ext cx="1289790" cy="1289790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9EB7D9-0B78-4456-99BA-F406DFF001F2}">
      <dsp:nvSpPr>
        <dsp:cNvPr id="0" name=""/>
        <dsp:cNvSpPr/>
      </dsp:nvSpPr>
      <dsp:spPr>
        <a:xfrm>
          <a:off x="4287478" y="3259514"/>
          <a:ext cx="740043" cy="74004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E9FF7E-4210-462D-A416-0CCCB764E7AE}">
      <dsp:nvSpPr>
        <dsp:cNvPr id="0" name=""/>
        <dsp:cNvSpPr/>
      </dsp:nvSpPr>
      <dsp:spPr>
        <a:xfrm>
          <a:off x="3600294" y="4676169"/>
          <a:ext cx="211441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Expand dashboards to include real-time IoT data visualization and predictive analytics.</a:t>
          </a:r>
        </a:p>
      </dsp:txBody>
      <dsp:txXfrm>
        <a:off x="3600294" y="4676169"/>
        <a:ext cx="2114410" cy="72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36B1BC-2715-485B-B851-CF42C4916BE7}">
      <dsp:nvSpPr>
        <dsp:cNvPr id="0" name=""/>
        <dsp:cNvSpPr/>
      </dsp:nvSpPr>
      <dsp:spPr>
        <a:xfrm rot="5400000">
          <a:off x="5795712" y="-2283758"/>
          <a:ext cx="1132879" cy="5987908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Detect inconsistencies in entered data.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Provide recommendations for optimizing energy usage and reducing waste.</a:t>
          </a:r>
        </a:p>
      </dsp:txBody>
      <dsp:txXfrm rot="-5400000">
        <a:off x="3368198" y="199059"/>
        <a:ext cx="5932605" cy="1022273"/>
      </dsp:txXfrm>
    </dsp:sp>
    <dsp:sp modelId="{37EFAEEA-1650-496F-8D85-64C5A667E39F}">
      <dsp:nvSpPr>
        <dsp:cNvPr id="0" name=""/>
        <dsp:cNvSpPr/>
      </dsp:nvSpPr>
      <dsp:spPr>
        <a:xfrm>
          <a:off x="0" y="2145"/>
          <a:ext cx="3368198" cy="141609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AI-Powered Insights:</a:t>
          </a:r>
        </a:p>
      </dsp:txBody>
      <dsp:txXfrm>
        <a:off x="69128" y="71273"/>
        <a:ext cx="3229942" cy="1277843"/>
      </dsp:txXfrm>
    </dsp:sp>
    <dsp:sp modelId="{55204F6A-5A9D-4D8F-90FA-A470F0CF832E}">
      <dsp:nvSpPr>
        <dsp:cNvPr id="0" name=""/>
        <dsp:cNvSpPr/>
      </dsp:nvSpPr>
      <dsp:spPr>
        <a:xfrm rot="5400000">
          <a:off x="5795712" y="-796854"/>
          <a:ext cx="1132879" cy="5987908"/>
        </a:xfrm>
        <a:prstGeom prst="round2SameRect">
          <a:avLst/>
        </a:prstGeom>
        <a:solidFill>
          <a:schemeClr val="accent2">
            <a:tint val="40000"/>
            <a:alpha val="90000"/>
            <a:hueOff val="3367359"/>
            <a:satOff val="-31116"/>
            <a:lumOff val="-3508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3367359"/>
              <a:satOff val="-31116"/>
              <a:lumOff val="-35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Real-time monitoring of energy, water, and waste.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Automated alerts for anomalies detected by IoT sensors.</a:t>
          </a:r>
        </a:p>
      </dsp:txBody>
      <dsp:txXfrm rot="-5400000">
        <a:off x="3368198" y="1685963"/>
        <a:ext cx="5932605" cy="1022273"/>
      </dsp:txXfrm>
    </dsp:sp>
    <dsp:sp modelId="{987333ED-4189-404A-86A8-C6116B0F830B}">
      <dsp:nvSpPr>
        <dsp:cNvPr id="0" name=""/>
        <dsp:cNvSpPr/>
      </dsp:nvSpPr>
      <dsp:spPr>
        <a:xfrm>
          <a:off x="0" y="1489050"/>
          <a:ext cx="3368198" cy="1416099"/>
        </a:xfrm>
        <a:prstGeom prst="roundRect">
          <a:avLst/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IoT Integration:</a:t>
          </a:r>
        </a:p>
      </dsp:txBody>
      <dsp:txXfrm>
        <a:off x="69128" y="1558178"/>
        <a:ext cx="3229942" cy="1277843"/>
      </dsp:txXfrm>
    </dsp:sp>
    <dsp:sp modelId="{21B50618-FF23-48C5-A1D8-76588A374FD6}">
      <dsp:nvSpPr>
        <dsp:cNvPr id="0" name=""/>
        <dsp:cNvSpPr/>
      </dsp:nvSpPr>
      <dsp:spPr>
        <a:xfrm rot="5400000">
          <a:off x="5795712" y="690050"/>
          <a:ext cx="1132879" cy="5987908"/>
        </a:xfrm>
        <a:prstGeom prst="round2SameRect">
          <a:avLst/>
        </a:prstGeom>
        <a:solidFill>
          <a:schemeClr val="accent2">
            <a:tint val="40000"/>
            <a:alpha val="90000"/>
            <a:hueOff val="6734718"/>
            <a:satOff val="-62232"/>
            <a:lumOff val="-7015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6734718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Real-time IoT data visualization.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Predictive analytics to forecast emissions trends.</a:t>
          </a:r>
        </a:p>
      </dsp:txBody>
      <dsp:txXfrm rot="-5400000">
        <a:off x="3368198" y="3172868"/>
        <a:ext cx="5932605" cy="1022273"/>
      </dsp:txXfrm>
    </dsp:sp>
    <dsp:sp modelId="{0627B416-D81F-4C41-B8D0-EBC929A62E1D}">
      <dsp:nvSpPr>
        <dsp:cNvPr id="0" name=""/>
        <dsp:cNvSpPr/>
      </dsp:nvSpPr>
      <dsp:spPr>
        <a:xfrm>
          <a:off x="0" y="2975954"/>
          <a:ext cx="3368198" cy="1416099"/>
        </a:xfrm>
        <a:prstGeom prst="round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72390" rIns="144780" bIns="7239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Enhanced Dashboards:</a:t>
          </a:r>
        </a:p>
      </dsp:txBody>
      <dsp:txXfrm>
        <a:off x="69128" y="3045082"/>
        <a:ext cx="3229942" cy="127784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21A376-1BA0-495A-9E62-C24672ADA3C3}">
      <dsp:nvSpPr>
        <dsp:cNvPr id="0" name=""/>
        <dsp:cNvSpPr/>
      </dsp:nvSpPr>
      <dsp:spPr>
        <a:xfrm>
          <a:off x="1272844" y="1723"/>
          <a:ext cx="5091379" cy="1766149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787" tIns="448602" rIns="98787" bIns="448602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Establish AAST as a regional leader in carbon project verification.</a:t>
          </a:r>
        </a:p>
      </dsp:txBody>
      <dsp:txXfrm>
        <a:off x="1272844" y="1723"/>
        <a:ext cx="5091379" cy="1766149"/>
      </dsp:txXfrm>
    </dsp:sp>
    <dsp:sp modelId="{F72CB3CC-AC67-4EE2-AF6B-9DAEAC42A9C1}">
      <dsp:nvSpPr>
        <dsp:cNvPr id="0" name=""/>
        <dsp:cNvSpPr/>
      </dsp:nvSpPr>
      <dsp:spPr>
        <a:xfrm>
          <a:off x="0" y="1723"/>
          <a:ext cx="1272844" cy="176614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355" tIns="174456" rIns="67355" bIns="174456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Establish</a:t>
          </a:r>
        </a:p>
      </dsp:txBody>
      <dsp:txXfrm>
        <a:off x="0" y="1723"/>
        <a:ext cx="1272844" cy="1766149"/>
      </dsp:txXfrm>
    </dsp:sp>
    <dsp:sp modelId="{A1E14AF4-F670-40B3-A7DC-18E047B8321E}">
      <dsp:nvSpPr>
        <dsp:cNvPr id="0" name=""/>
        <dsp:cNvSpPr/>
      </dsp:nvSpPr>
      <dsp:spPr>
        <a:xfrm>
          <a:off x="1272844" y="1873841"/>
          <a:ext cx="5091379" cy="1766149"/>
        </a:xfrm>
        <a:prstGeom prst="rect">
          <a:avLst/>
        </a:prstGeom>
        <a:solidFill>
          <a:schemeClr val="accent5">
            <a:tint val="40000"/>
            <a:alpha val="90000"/>
            <a:hueOff val="-5972333"/>
            <a:satOff val="1333"/>
            <a:lumOff val="200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-5972333"/>
              <a:satOff val="1333"/>
              <a:lumOff val="20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787" tIns="448602" rIns="98787" bIns="448602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Build a scalable IT infrastructure for validating and verifying external projects.</a:t>
          </a:r>
        </a:p>
      </dsp:txBody>
      <dsp:txXfrm>
        <a:off x="1272844" y="1873841"/>
        <a:ext cx="5091379" cy="1766149"/>
      </dsp:txXfrm>
    </dsp:sp>
    <dsp:sp modelId="{7049A555-4BF6-4807-97AA-DABFF4DD9464}">
      <dsp:nvSpPr>
        <dsp:cNvPr id="0" name=""/>
        <dsp:cNvSpPr/>
      </dsp:nvSpPr>
      <dsp:spPr>
        <a:xfrm>
          <a:off x="0" y="1873841"/>
          <a:ext cx="1272844" cy="1766149"/>
        </a:xfrm>
        <a:prstGeom prst="rect">
          <a:avLst/>
        </a:prstGeom>
        <a:solidFill>
          <a:schemeClr val="accent5">
            <a:hueOff val="-6076075"/>
            <a:satOff val="-413"/>
            <a:lumOff val="981"/>
            <a:alphaOff val="0"/>
          </a:schemeClr>
        </a:solidFill>
        <a:ln w="19050" cap="flat" cmpd="sng" algn="ctr">
          <a:solidFill>
            <a:schemeClr val="accent5">
              <a:hueOff val="-6076075"/>
              <a:satOff val="-413"/>
              <a:lumOff val="9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355" tIns="174456" rIns="67355" bIns="174456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Build</a:t>
          </a:r>
        </a:p>
      </dsp:txBody>
      <dsp:txXfrm>
        <a:off x="0" y="1873841"/>
        <a:ext cx="1272844" cy="1766149"/>
      </dsp:txXfrm>
    </dsp:sp>
    <dsp:sp modelId="{F66508AC-F971-438B-8F55-5D9FA93AB696}">
      <dsp:nvSpPr>
        <dsp:cNvPr id="0" name=""/>
        <dsp:cNvSpPr/>
      </dsp:nvSpPr>
      <dsp:spPr>
        <a:xfrm>
          <a:off x="1272844" y="3745959"/>
          <a:ext cx="5091379" cy="1766149"/>
        </a:xfrm>
        <a:prstGeom prst="rect">
          <a:avLst/>
        </a:prstGeom>
        <a:solidFill>
          <a:schemeClr val="accent5">
            <a:tint val="40000"/>
            <a:alpha val="90000"/>
            <a:hueOff val="-11944666"/>
            <a:satOff val="2667"/>
            <a:lumOff val="401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-11944666"/>
              <a:satOff val="2667"/>
              <a:lumOff val="40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787" tIns="448602" rIns="98787" bIns="448602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Leverage advanced technologies (AI, IoT, satellite imagery) to ensure transparency and accuracy.</a:t>
          </a:r>
        </a:p>
      </dsp:txBody>
      <dsp:txXfrm>
        <a:off x="1272844" y="3745959"/>
        <a:ext cx="5091379" cy="1766149"/>
      </dsp:txXfrm>
    </dsp:sp>
    <dsp:sp modelId="{995E0F81-A947-4BC3-8CDD-9C9151EC26BA}">
      <dsp:nvSpPr>
        <dsp:cNvPr id="0" name=""/>
        <dsp:cNvSpPr/>
      </dsp:nvSpPr>
      <dsp:spPr>
        <a:xfrm>
          <a:off x="0" y="3745959"/>
          <a:ext cx="1272844" cy="1766149"/>
        </a:xfrm>
        <a:prstGeom prst="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accent5">
              <a:hueOff val="-12152150"/>
              <a:satOff val="-826"/>
              <a:lumOff val="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355" tIns="174456" rIns="67355" bIns="174456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Leverage</a:t>
          </a:r>
        </a:p>
      </dsp:txBody>
      <dsp:txXfrm>
        <a:off x="0" y="3745959"/>
        <a:ext cx="1272844" cy="176614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647EE4-1F2D-4B8E-9349-32AC65A44581}">
      <dsp:nvSpPr>
        <dsp:cNvPr id="0" name=""/>
        <dsp:cNvSpPr/>
      </dsp:nvSpPr>
      <dsp:spPr>
        <a:xfrm>
          <a:off x="1020487" y="956900"/>
          <a:ext cx="1098562" cy="1098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C7A48D-387A-4F8C-994F-A9F7E9945152}">
      <dsp:nvSpPr>
        <dsp:cNvPr id="0" name=""/>
        <dsp:cNvSpPr/>
      </dsp:nvSpPr>
      <dsp:spPr>
        <a:xfrm>
          <a:off x="393" y="2160329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Scalable IT Architecture:</a:t>
          </a:r>
        </a:p>
      </dsp:txBody>
      <dsp:txXfrm>
        <a:off x="393" y="2160329"/>
        <a:ext cx="3138750" cy="470812"/>
      </dsp:txXfrm>
    </dsp:sp>
    <dsp:sp modelId="{EADF2FCF-B118-4976-9D07-4682986F6D53}">
      <dsp:nvSpPr>
        <dsp:cNvPr id="0" name=""/>
        <dsp:cNvSpPr/>
      </dsp:nvSpPr>
      <dsp:spPr>
        <a:xfrm>
          <a:off x="393" y="2679916"/>
          <a:ext cx="3138750" cy="7157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Design systems to handle external project validation.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Ensure ISO compliance.</a:t>
          </a:r>
        </a:p>
      </dsp:txBody>
      <dsp:txXfrm>
        <a:off x="393" y="2679916"/>
        <a:ext cx="3138750" cy="715726"/>
      </dsp:txXfrm>
    </dsp:sp>
    <dsp:sp modelId="{F3A2CD38-C9CB-4264-A34B-9945D9DD54D9}">
      <dsp:nvSpPr>
        <dsp:cNvPr id="0" name=""/>
        <dsp:cNvSpPr/>
      </dsp:nvSpPr>
      <dsp:spPr>
        <a:xfrm>
          <a:off x="4708518" y="956900"/>
          <a:ext cx="1098562" cy="1098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5C40AB-3F05-4CA9-8729-1A4F097737A6}">
      <dsp:nvSpPr>
        <dsp:cNvPr id="0" name=""/>
        <dsp:cNvSpPr/>
      </dsp:nvSpPr>
      <dsp:spPr>
        <a:xfrm>
          <a:off x="3688425" y="2160329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Stakeholder Portal:</a:t>
          </a:r>
        </a:p>
      </dsp:txBody>
      <dsp:txXfrm>
        <a:off x="3688425" y="2160329"/>
        <a:ext cx="3138750" cy="470812"/>
      </dsp:txXfrm>
    </dsp:sp>
    <dsp:sp modelId="{C47075DD-1F3B-47FB-B132-755B2903C143}">
      <dsp:nvSpPr>
        <dsp:cNvPr id="0" name=""/>
        <dsp:cNvSpPr/>
      </dsp:nvSpPr>
      <dsp:spPr>
        <a:xfrm>
          <a:off x="3688425" y="2679916"/>
          <a:ext cx="3138750" cy="7157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Engage project developers.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Share AAST’s sustainability and verification efforts.</a:t>
          </a:r>
        </a:p>
      </dsp:txBody>
      <dsp:txXfrm>
        <a:off x="3688425" y="2679916"/>
        <a:ext cx="3138750" cy="715726"/>
      </dsp:txXfrm>
    </dsp:sp>
    <dsp:sp modelId="{D7E44604-3E74-40DE-9B5E-DE9866D78F26}">
      <dsp:nvSpPr>
        <dsp:cNvPr id="0" name=""/>
        <dsp:cNvSpPr/>
      </dsp:nvSpPr>
      <dsp:spPr>
        <a:xfrm>
          <a:off x="8396550" y="956900"/>
          <a:ext cx="1098562" cy="1098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C40CC8-D4C9-4FE8-9DD8-C715F40896BC}">
      <dsp:nvSpPr>
        <dsp:cNvPr id="0" name=""/>
        <dsp:cNvSpPr/>
      </dsp:nvSpPr>
      <dsp:spPr>
        <a:xfrm>
          <a:off x="7376456" y="2160329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Basic Validation Workflow:</a:t>
          </a:r>
        </a:p>
      </dsp:txBody>
      <dsp:txXfrm>
        <a:off x="7376456" y="2160329"/>
        <a:ext cx="3138750" cy="470812"/>
      </dsp:txXfrm>
    </dsp:sp>
    <dsp:sp modelId="{9B053A53-2E0E-4912-870E-79E41676DCF7}">
      <dsp:nvSpPr>
        <dsp:cNvPr id="0" name=""/>
        <dsp:cNvSpPr/>
      </dsp:nvSpPr>
      <dsp:spPr>
        <a:xfrm>
          <a:off x="7376456" y="2679916"/>
          <a:ext cx="3138750" cy="7157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Develop workflows for validating external project submissions.</a:t>
          </a:r>
        </a:p>
      </dsp:txBody>
      <dsp:txXfrm>
        <a:off x="7376456" y="2679916"/>
        <a:ext cx="3138750" cy="7157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B28F8-D5A7-083B-1E4D-5CBCA2D3CA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2E3E62-BED6-E67D-6030-C319216FCD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A9516-71FD-B5CB-324B-34F18B008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E59C1-8539-43DA-8A31-B76E356D0397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05858-5F53-6BD5-63A1-7E4BF62AE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08089-53A2-2693-39EE-A4AAA7991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F4FBC-28D6-4A63-A3D4-1FDAD0DF0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748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490D1-C61B-743D-6933-8D0E786A5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6C8548-B6CC-783E-27D4-A51926C920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DC681-D967-BA68-6A55-C2E02FC4B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E59C1-8539-43DA-8A31-B76E356D0397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55D0BA-F458-7FB1-5A2D-9CAAA9D5E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31D60E-CED0-94EC-DEC3-CE86B0D6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F4FBC-28D6-4A63-A3D4-1FDAD0DF0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067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623A6E-E5E2-002B-FB1C-DEB3251A69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FF6083-C6BC-9EE6-EE93-BE37F876E5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8D3DB3-F0B4-4588-431E-3ECD110A4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E59C1-8539-43DA-8A31-B76E356D0397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7D3E80-9E0F-4520-00E9-61D6A18B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7D20B-6000-5485-169B-05B26C624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F4FBC-28D6-4A63-A3D4-1FDAD0DF0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984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6C025-649D-6E07-2DA8-6F9907BB2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E9DEA-CB6F-80F1-2B74-A0FDDB6C4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79022-0D8F-5654-1FAD-EF7665266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E59C1-8539-43DA-8A31-B76E356D0397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B5EC0-D070-AD28-15C6-3C50A7386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420A96-85E2-8852-F22C-9870CDAA0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F4FBC-28D6-4A63-A3D4-1FDAD0DF0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983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3A6D3-7136-ACE4-43D0-35DD028DC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118C08-C1A8-6567-F2A3-5CED394BA4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FA3E2-3E66-E24E-DB83-D6788D44C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E59C1-8539-43DA-8A31-B76E356D0397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7F853-48D5-06F7-1D44-74E872423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994790-6E4F-16BC-F29A-CA4A7654F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F4FBC-28D6-4A63-A3D4-1FDAD0DF0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810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61FF5-E547-9F4B-EDEA-0AB5DDF4A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49C8E-45C1-C249-D296-A1E6E14D99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574C48-A645-E9AD-2962-401E8A40FC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B42D14-3240-0D91-75E9-D18B3CD55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E59C1-8539-43DA-8A31-B76E356D0397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4CF335-49D0-3A69-E99C-0C84BC833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7613FF-56CF-A5ED-106B-88604E286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F4FBC-28D6-4A63-A3D4-1FDAD0DF0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394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98078-5F5B-97FD-5A26-2BA6A8DC1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709C11-88E5-E442-877D-566C09CAE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6ADDFA-B029-9483-FBB1-E1EE89F6AB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CB05BE-2512-EBA8-A438-87F98EA5A1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DB633E-AE62-7C61-465C-4B5DFC76BB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9258F8-3955-ED6C-BB09-F7C5841D5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E59C1-8539-43DA-8A31-B76E356D0397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59533A-8086-5DC8-0CF3-6F9424AB6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A1A2EB-7269-73F1-BB88-82B666A22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F4FBC-28D6-4A63-A3D4-1FDAD0DF0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28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305CA-FCB3-59B3-EA69-0933E3862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D58082-5954-A960-7DFC-2FE70B82D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E59C1-8539-43DA-8A31-B76E356D0397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11EDB0-4E45-840D-A166-1C47C1F62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786548-4329-B756-BCA0-8A50E5AC4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F4FBC-28D6-4A63-A3D4-1FDAD0DF0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834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230A89-CD67-B888-405B-28E39E41F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E59C1-8539-43DA-8A31-B76E356D0397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C428CF-457C-DE59-C6FC-0A9BA5A6C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EFF8C5-B664-0627-C57F-E091BE1CA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F4FBC-28D6-4A63-A3D4-1FDAD0DF0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414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E0A7D-3FC1-C660-1EEA-12A53AB0D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F00F3-1699-6710-FA34-D97AF3570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E41897-F334-913F-E5FD-6B2E1EF2F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58BDB1-FD04-2C83-1EFC-2B8E27227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E59C1-8539-43DA-8A31-B76E356D0397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A66429-7EB8-A98E-995E-B20DC4627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FAE32C-AB23-F715-7042-E150B8F66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F4FBC-28D6-4A63-A3D4-1FDAD0DF0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545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F1BD8-B2A2-B5C7-8A09-2CAB15518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2BC440-45C3-B806-9DBC-9AF5DE9BDF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2BE7B-8659-EED3-FC1A-8717A51DEB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6B04B1-49D9-2A72-FE64-AC967EBE6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E59C1-8539-43DA-8A31-B76E356D0397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360C2F-DF62-6F16-7DFF-2703317F2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66B38C-4ADE-CA0C-CCBD-2A32D0188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F4FBC-28D6-4A63-A3D4-1FDAD0DF0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756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7E8D80-3D04-7343-2C92-8D48FFAEE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47552F-AD70-BC9B-91F9-4833BB515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F2CB5-8842-3BB8-B439-C6FC4275AB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5E59C1-8539-43DA-8A31-B76E356D0397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DC3AA5-1402-D015-782A-C919A965A9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A3D06D-4DC4-4D7F-8FB0-75669DBDFF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4F4FBC-28D6-4A63-A3D4-1FDAD0DF0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68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60" name="Rectangle 5159">
            <a:extLst>
              <a:ext uri="{FF2B5EF4-FFF2-40B4-BE49-F238E27FC236}">
                <a16:creationId xmlns:a16="http://schemas.microsoft.com/office/drawing/2014/main" id="{65C9D962-F904-4553-A140-500CF3EFC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62" name="Freeform: Shape 5161">
            <a:extLst>
              <a:ext uri="{FF2B5EF4-FFF2-40B4-BE49-F238E27FC236}">
                <a16:creationId xmlns:a16="http://schemas.microsoft.com/office/drawing/2014/main" id="{0FF8C7AA-9FDF-4CBE-B625-3A8A7354F0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5277223" y="-1"/>
            <a:ext cx="6914777" cy="643325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64" name="Freeform: Shape 5163">
            <a:extLst>
              <a:ext uri="{FF2B5EF4-FFF2-40B4-BE49-F238E27FC236}">
                <a16:creationId xmlns:a16="http://schemas.microsoft.com/office/drawing/2014/main" id="{BAEBCE0F-09B3-4EF2-8276-E70A7E141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15584"/>
            <a:ext cx="12192000" cy="2749242"/>
          </a:xfrm>
          <a:custGeom>
            <a:avLst/>
            <a:gdLst>
              <a:gd name="connsiteX0" fmla="*/ 1479835 w 12192000"/>
              <a:gd name="connsiteY0" fmla="*/ 0 h 2693565"/>
              <a:gd name="connsiteX1" fmla="*/ 1511804 w 12192000"/>
              <a:gd name="connsiteY1" fmla="*/ 3644 h 2693565"/>
              <a:gd name="connsiteX2" fmla="*/ 1540872 w 12192000"/>
              <a:gd name="connsiteY2" fmla="*/ 15524 h 2693565"/>
              <a:gd name="connsiteX3" fmla="*/ 1540229 w 12192000"/>
              <a:gd name="connsiteY3" fmla="*/ 18447 h 2693565"/>
              <a:gd name="connsiteX4" fmla="*/ 1544831 w 12192000"/>
              <a:gd name="connsiteY4" fmla="*/ 20367 h 2693565"/>
              <a:gd name="connsiteX5" fmla="*/ 1549414 w 12192000"/>
              <a:gd name="connsiteY5" fmla="*/ 19016 h 2693565"/>
              <a:gd name="connsiteX6" fmla="*/ 1554920 w 12192000"/>
              <a:gd name="connsiteY6" fmla="*/ 21266 h 2693565"/>
              <a:gd name="connsiteX7" fmla="*/ 1570090 w 12192000"/>
              <a:gd name="connsiteY7" fmla="*/ 26625 h 2693565"/>
              <a:gd name="connsiteX8" fmla="*/ 1574449 w 12192000"/>
              <a:gd name="connsiteY8" fmla="*/ 33255 h 2693565"/>
              <a:gd name="connsiteX9" fmla="*/ 1634129 w 12192000"/>
              <a:gd name="connsiteY9" fmla="*/ 52786 h 2693565"/>
              <a:gd name="connsiteX10" fmla="*/ 1653408 w 12192000"/>
              <a:gd name="connsiteY10" fmla="*/ 50933 h 2693565"/>
              <a:gd name="connsiteX11" fmla="*/ 1673821 w 12192000"/>
              <a:gd name="connsiteY11" fmla="*/ 63320 h 2693565"/>
              <a:gd name="connsiteX12" fmla="*/ 1735578 w 12192000"/>
              <a:gd name="connsiteY12" fmla="*/ 74197 h 2693565"/>
              <a:gd name="connsiteX13" fmla="*/ 1803240 w 12192000"/>
              <a:gd name="connsiteY13" fmla="*/ 93803 h 2693565"/>
              <a:gd name="connsiteX14" fmla="*/ 1850407 w 12192000"/>
              <a:gd name="connsiteY14" fmla="*/ 112482 h 2693565"/>
              <a:gd name="connsiteX15" fmla="*/ 1981598 w 12192000"/>
              <a:gd name="connsiteY15" fmla="*/ 136278 h 2693565"/>
              <a:gd name="connsiteX16" fmla="*/ 2203718 w 12192000"/>
              <a:gd name="connsiteY16" fmla="*/ 165797 h 2693565"/>
              <a:gd name="connsiteX17" fmla="*/ 2249831 w 12192000"/>
              <a:gd name="connsiteY17" fmla="*/ 174273 h 2693565"/>
              <a:gd name="connsiteX18" fmla="*/ 2284800 w 12192000"/>
              <a:gd name="connsiteY18" fmla="*/ 190263 h 2693565"/>
              <a:gd name="connsiteX19" fmla="*/ 2288840 w 12192000"/>
              <a:gd name="connsiteY19" fmla="*/ 201561 h 2693565"/>
              <a:gd name="connsiteX20" fmla="*/ 2313454 w 12192000"/>
              <a:gd name="connsiteY20" fmla="*/ 207617 h 2693565"/>
              <a:gd name="connsiteX21" fmla="*/ 2319021 w 12192000"/>
              <a:gd name="connsiteY21" fmla="*/ 211049 h 2693565"/>
              <a:gd name="connsiteX22" fmla="*/ 2351943 w 12192000"/>
              <a:gd name="connsiteY22" fmla="*/ 228899 h 2693565"/>
              <a:gd name="connsiteX23" fmla="*/ 2446476 w 12192000"/>
              <a:gd name="connsiteY23" fmla="*/ 221823 h 2693565"/>
              <a:gd name="connsiteX24" fmla="*/ 2514466 w 12192000"/>
              <a:gd name="connsiteY24" fmla="*/ 225768 h 2693565"/>
              <a:gd name="connsiteX25" fmla="*/ 2519045 w 12192000"/>
              <a:gd name="connsiteY25" fmla="*/ 229167 h 2693565"/>
              <a:gd name="connsiteX26" fmla="*/ 2521518 w 12192000"/>
              <a:gd name="connsiteY26" fmla="*/ 236740 h 2693565"/>
              <a:gd name="connsiteX27" fmla="*/ 2532948 w 12192000"/>
              <a:gd name="connsiteY27" fmla="*/ 240920 h 2693565"/>
              <a:gd name="connsiteX28" fmla="*/ 2542831 w 12192000"/>
              <a:gd name="connsiteY28" fmla="*/ 250292 h 2693565"/>
              <a:gd name="connsiteX29" fmla="*/ 2951466 w 12192000"/>
              <a:gd name="connsiteY29" fmla="*/ 331735 h 2693565"/>
              <a:gd name="connsiteX30" fmla="*/ 3145677 w 12192000"/>
              <a:gd name="connsiteY30" fmla="*/ 312283 h 2693565"/>
              <a:gd name="connsiteX31" fmla="*/ 3221782 w 12192000"/>
              <a:gd name="connsiteY31" fmla="*/ 315740 h 2693565"/>
              <a:gd name="connsiteX32" fmla="*/ 3230913 w 12192000"/>
              <a:gd name="connsiteY32" fmla="*/ 323864 h 2693565"/>
              <a:gd name="connsiteX33" fmla="*/ 3343537 w 12192000"/>
              <a:gd name="connsiteY33" fmla="*/ 298906 h 2693565"/>
              <a:gd name="connsiteX34" fmla="*/ 3493591 w 12192000"/>
              <a:gd name="connsiteY34" fmla="*/ 322860 h 2693565"/>
              <a:gd name="connsiteX35" fmla="*/ 3604486 w 12192000"/>
              <a:gd name="connsiteY35" fmla="*/ 350634 h 2693565"/>
              <a:gd name="connsiteX36" fmla="*/ 3667668 w 12192000"/>
              <a:gd name="connsiteY36" fmla="*/ 362018 h 2693565"/>
              <a:gd name="connsiteX37" fmla="*/ 3712536 w 12192000"/>
              <a:gd name="connsiteY37" fmla="*/ 374952 h 2693565"/>
              <a:gd name="connsiteX38" fmla="*/ 3832709 w 12192000"/>
              <a:gd name="connsiteY38" fmla="*/ 382853 h 2693565"/>
              <a:gd name="connsiteX39" fmla="*/ 4034400 w 12192000"/>
              <a:gd name="connsiteY39" fmla="*/ 385496 h 2693565"/>
              <a:gd name="connsiteX40" fmla="*/ 4176121 w 12192000"/>
              <a:gd name="connsiteY40" fmla="*/ 430521 h 2693565"/>
              <a:gd name="connsiteX41" fmla="*/ 4258735 w 12192000"/>
              <a:gd name="connsiteY41" fmla="*/ 412077 h 2693565"/>
              <a:gd name="connsiteX42" fmla="*/ 4348797 w 12192000"/>
              <a:gd name="connsiteY42" fmla="*/ 428832 h 2693565"/>
              <a:gd name="connsiteX43" fmla="*/ 4707799 w 12192000"/>
              <a:gd name="connsiteY43" fmla="*/ 430789 h 2693565"/>
              <a:gd name="connsiteX44" fmla="*/ 4939895 w 12192000"/>
              <a:gd name="connsiteY44" fmla="*/ 425286 h 2693565"/>
              <a:gd name="connsiteX45" fmla="*/ 4972179 w 12192000"/>
              <a:gd name="connsiteY45" fmla="*/ 421596 h 2693565"/>
              <a:gd name="connsiteX46" fmla="*/ 4972746 w 12192000"/>
              <a:gd name="connsiteY46" fmla="*/ 418665 h 2693565"/>
              <a:gd name="connsiteX47" fmla="*/ 4977873 w 12192000"/>
              <a:gd name="connsiteY47" fmla="*/ 418043 h 2693565"/>
              <a:gd name="connsiteX48" fmla="*/ 4981666 w 12192000"/>
              <a:gd name="connsiteY48" fmla="*/ 420512 h 2693565"/>
              <a:gd name="connsiteX49" fmla="*/ 4987781 w 12192000"/>
              <a:gd name="connsiteY49" fmla="*/ 419813 h 2693565"/>
              <a:gd name="connsiteX50" fmla="*/ 5004292 w 12192000"/>
              <a:gd name="connsiteY50" fmla="*/ 418684 h 2693565"/>
              <a:gd name="connsiteX51" fmla="*/ 5011080 w 12192000"/>
              <a:gd name="connsiteY51" fmla="*/ 413543 h 2693565"/>
              <a:gd name="connsiteX52" fmla="*/ 5092908 w 12192000"/>
              <a:gd name="connsiteY52" fmla="*/ 417334 h 2693565"/>
              <a:gd name="connsiteX53" fmla="*/ 5117205 w 12192000"/>
              <a:gd name="connsiteY53" fmla="*/ 410915 h 2693565"/>
              <a:gd name="connsiteX54" fmla="*/ 5180020 w 12192000"/>
              <a:gd name="connsiteY54" fmla="*/ 416669 h 2693565"/>
              <a:gd name="connsiteX55" fmla="*/ 5251931 w 12192000"/>
              <a:gd name="connsiteY55" fmla="*/ 415698 h 2693565"/>
              <a:gd name="connsiteX56" fmla="*/ 5304075 w 12192000"/>
              <a:gd name="connsiteY56" fmla="*/ 410278 h 2693565"/>
              <a:gd name="connsiteX57" fmla="*/ 5437791 w 12192000"/>
              <a:gd name="connsiteY57" fmla="*/ 421851 h 2693565"/>
              <a:gd name="connsiteX58" fmla="*/ 5659855 w 12192000"/>
              <a:gd name="connsiteY58" fmla="*/ 451638 h 2693565"/>
              <a:gd name="connsiteX59" fmla="*/ 5706898 w 12192000"/>
              <a:gd name="connsiteY59" fmla="*/ 455600 h 2693565"/>
              <a:gd name="connsiteX60" fmla="*/ 5754782 w 12192000"/>
              <a:gd name="connsiteY60" fmla="*/ 439912 h 2693565"/>
              <a:gd name="connsiteX61" fmla="*/ 5780510 w 12192000"/>
              <a:gd name="connsiteY61" fmla="*/ 440576 h 2693565"/>
              <a:gd name="connsiteX62" fmla="*/ 5787158 w 12192000"/>
              <a:gd name="connsiteY62" fmla="*/ 438777 h 2693565"/>
              <a:gd name="connsiteX63" fmla="*/ 5825490 w 12192000"/>
              <a:gd name="connsiteY63" fmla="*/ 430438 h 2693565"/>
              <a:gd name="connsiteX64" fmla="*/ 5912104 w 12192000"/>
              <a:gd name="connsiteY64" fmla="*/ 461700 h 2693565"/>
              <a:gd name="connsiteX65" fmla="*/ 5978031 w 12192000"/>
              <a:gd name="connsiteY65" fmla="*/ 475635 h 2693565"/>
              <a:gd name="connsiteX66" fmla="*/ 5983729 w 12192000"/>
              <a:gd name="connsiteY66" fmla="*/ 473608 h 2693565"/>
              <a:gd name="connsiteX67" fmla="*/ 5989115 w 12192000"/>
              <a:gd name="connsiteY67" fmla="*/ 467085 h 2693565"/>
              <a:gd name="connsiteX68" fmla="*/ 6001610 w 12192000"/>
              <a:gd name="connsiteY68" fmla="*/ 466101 h 2693565"/>
              <a:gd name="connsiteX69" fmla="*/ 6014731 w 12192000"/>
              <a:gd name="connsiteY69" fmla="*/ 459798 h 2693565"/>
              <a:gd name="connsiteX70" fmla="*/ 6409381 w 12192000"/>
              <a:gd name="connsiteY70" fmla="*/ 515501 h 2693565"/>
              <a:gd name="connsiteX71" fmla="*/ 6487437 w 12192000"/>
              <a:gd name="connsiteY71" fmla="*/ 553647 h 2693565"/>
              <a:gd name="connsiteX72" fmla="*/ 6610142 w 12192000"/>
              <a:gd name="connsiteY72" fmla="*/ 557790 h 2693565"/>
              <a:gd name="connsiteX73" fmla="*/ 6683551 w 12192000"/>
              <a:gd name="connsiteY73" fmla="*/ 574296 h 2693565"/>
              <a:gd name="connsiteX74" fmla="*/ 6695459 w 12192000"/>
              <a:gd name="connsiteY74" fmla="*/ 568981 h 2693565"/>
              <a:gd name="connsiteX75" fmla="*/ 6792010 w 12192000"/>
              <a:gd name="connsiteY75" fmla="*/ 621866 h 2693565"/>
              <a:gd name="connsiteX76" fmla="*/ 6943635 w 12192000"/>
              <a:gd name="connsiteY76" fmla="*/ 638192 h 2693565"/>
              <a:gd name="connsiteX77" fmla="*/ 7059745 w 12192000"/>
              <a:gd name="connsiteY77" fmla="*/ 640725 h 2693565"/>
              <a:gd name="connsiteX78" fmla="*/ 7124112 w 12192000"/>
              <a:gd name="connsiteY78" fmla="*/ 646371 h 2693565"/>
              <a:gd name="connsiteX79" fmla="*/ 7171770 w 12192000"/>
              <a:gd name="connsiteY79" fmla="*/ 645791 h 2693565"/>
              <a:gd name="connsiteX80" fmla="*/ 7288670 w 12192000"/>
              <a:gd name="connsiteY80" fmla="*/ 669540 h 2693565"/>
              <a:gd name="connsiteX81" fmla="*/ 7480598 w 12192000"/>
              <a:gd name="connsiteY81" fmla="*/ 719452 h 2693565"/>
              <a:gd name="connsiteX82" fmla="*/ 7703580 w 12192000"/>
              <a:gd name="connsiteY82" fmla="*/ 752595 h 2693565"/>
              <a:gd name="connsiteX83" fmla="*/ 7795544 w 12192000"/>
              <a:gd name="connsiteY83" fmla="*/ 760142 h 2693565"/>
              <a:gd name="connsiteX84" fmla="*/ 8234397 w 12192000"/>
              <a:gd name="connsiteY84" fmla="*/ 817628 h 2693565"/>
              <a:gd name="connsiteX85" fmla="*/ 8335061 w 12192000"/>
              <a:gd name="connsiteY85" fmla="*/ 849146 h 2693565"/>
              <a:gd name="connsiteX86" fmla="*/ 8537578 w 12192000"/>
              <a:gd name="connsiteY86" fmla="*/ 956663 h 2693565"/>
              <a:gd name="connsiteX87" fmla="*/ 8796979 w 12192000"/>
              <a:gd name="connsiteY87" fmla="*/ 1002770 h 2693565"/>
              <a:gd name="connsiteX88" fmla="*/ 8813274 w 12192000"/>
              <a:gd name="connsiteY88" fmla="*/ 1021683 h 2693565"/>
              <a:gd name="connsiteX89" fmla="*/ 8817811 w 12192000"/>
              <a:gd name="connsiteY89" fmla="*/ 1024375 h 2693565"/>
              <a:gd name="connsiteX90" fmla="*/ 8819508 w 12192000"/>
              <a:gd name="connsiteY90" fmla="*/ 1023536 h 2693565"/>
              <a:gd name="connsiteX91" fmla="*/ 8844321 w 12192000"/>
              <a:gd name="connsiteY91" fmla="*/ 1022121 h 2693565"/>
              <a:gd name="connsiteX92" fmla="*/ 8901176 w 12192000"/>
              <a:gd name="connsiteY92" fmla="*/ 999714 h 2693565"/>
              <a:gd name="connsiteX93" fmla="*/ 8970456 w 12192000"/>
              <a:gd name="connsiteY93" fmla="*/ 971358 h 2693565"/>
              <a:gd name="connsiteX94" fmla="*/ 9021279 w 12192000"/>
              <a:gd name="connsiteY94" fmla="*/ 968334 h 2693565"/>
              <a:gd name="connsiteX95" fmla="*/ 9144634 w 12192000"/>
              <a:gd name="connsiteY95" fmla="*/ 945164 h 2693565"/>
              <a:gd name="connsiteX96" fmla="*/ 9224215 w 12192000"/>
              <a:gd name="connsiteY96" fmla="*/ 935769 h 2693565"/>
              <a:gd name="connsiteX97" fmla="*/ 9226449 w 12192000"/>
              <a:gd name="connsiteY97" fmla="*/ 935197 h 2693565"/>
              <a:gd name="connsiteX98" fmla="*/ 9242615 w 12192000"/>
              <a:gd name="connsiteY98" fmla="*/ 940365 h 2693565"/>
              <a:gd name="connsiteX99" fmla="*/ 9241484 w 12192000"/>
              <a:gd name="connsiteY99" fmla="*/ 947917 h 2693565"/>
              <a:gd name="connsiteX100" fmla="*/ 9255340 w 12192000"/>
              <a:gd name="connsiteY100" fmla="*/ 954591 h 2693565"/>
              <a:gd name="connsiteX101" fmla="*/ 9284189 w 12192000"/>
              <a:gd name="connsiteY101" fmla="*/ 954041 h 2693565"/>
              <a:gd name="connsiteX102" fmla="*/ 9294504 w 12192000"/>
              <a:gd name="connsiteY102" fmla="*/ 958215 h 2693565"/>
              <a:gd name="connsiteX103" fmla="*/ 9298497 w 12192000"/>
              <a:gd name="connsiteY103" fmla="*/ 958155 h 2693565"/>
              <a:gd name="connsiteX104" fmla="*/ 9307861 w 12192000"/>
              <a:gd name="connsiteY104" fmla="*/ 958940 h 2693565"/>
              <a:gd name="connsiteX105" fmla="*/ 9307085 w 12192000"/>
              <a:gd name="connsiteY105" fmla="*/ 954092 h 2693565"/>
              <a:gd name="connsiteX106" fmla="*/ 9319074 w 12192000"/>
              <a:gd name="connsiteY106" fmla="*/ 946047 h 2693565"/>
              <a:gd name="connsiteX107" fmla="*/ 9372632 w 12192000"/>
              <a:gd name="connsiteY107" fmla="*/ 953006 h 2693565"/>
              <a:gd name="connsiteX108" fmla="*/ 9375071 w 12192000"/>
              <a:gd name="connsiteY108" fmla="*/ 958595 h 2693565"/>
              <a:gd name="connsiteX109" fmla="*/ 9381767 w 12192000"/>
              <a:gd name="connsiteY109" fmla="*/ 959998 h 2693565"/>
              <a:gd name="connsiteX110" fmla="*/ 9387324 w 12192000"/>
              <a:gd name="connsiteY110" fmla="*/ 955424 h 2693565"/>
              <a:gd name="connsiteX111" fmla="*/ 9478921 w 12192000"/>
              <a:gd name="connsiteY111" fmla="*/ 950802 h 2693565"/>
              <a:gd name="connsiteX112" fmla="*/ 9600789 w 12192000"/>
              <a:gd name="connsiteY112" fmla="*/ 953342 h 2693565"/>
              <a:gd name="connsiteX113" fmla="*/ 9685744 w 12192000"/>
              <a:gd name="connsiteY113" fmla="*/ 982941 h 2693565"/>
              <a:gd name="connsiteX114" fmla="*/ 9694172 w 12192000"/>
              <a:gd name="connsiteY114" fmla="*/ 978796 h 2693565"/>
              <a:gd name="connsiteX115" fmla="*/ 9754661 w 12192000"/>
              <a:gd name="connsiteY115" fmla="*/ 985691 h 2693565"/>
              <a:gd name="connsiteX116" fmla="*/ 9961620 w 12192000"/>
              <a:gd name="connsiteY116" fmla="*/ 1043270 h 2693565"/>
              <a:gd name="connsiteX117" fmla="*/ 10079965 w 12192000"/>
              <a:gd name="connsiteY117" fmla="*/ 1055820 h 2693565"/>
              <a:gd name="connsiteX118" fmla="*/ 10122766 w 12192000"/>
              <a:gd name="connsiteY118" fmla="*/ 1054885 h 2693565"/>
              <a:gd name="connsiteX119" fmla="*/ 10194425 w 12192000"/>
              <a:gd name="connsiteY119" fmla="*/ 1053652 h 2693565"/>
              <a:gd name="connsiteX120" fmla="*/ 10249948 w 12192000"/>
              <a:gd name="connsiteY120" fmla="*/ 1039456 h 2693565"/>
              <a:gd name="connsiteX121" fmla="*/ 10309089 w 12192000"/>
              <a:gd name="connsiteY121" fmla="*/ 1043685 h 2693565"/>
              <a:gd name="connsiteX122" fmla="*/ 10320289 w 12192000"/>
              <a:gd name="connsiteY122" fmla="*/ 1061835 h 2693565"/>
              <a:gd name="connsiteX123" fmla="*/ 10384377 w 12192000"/>
              <a:gd name="connsiteY123" fmla="*/ 1060786 h 2693565"/>
              <a:gd name="connsiteX124" fmla="*/ 10481874 w 12192000"/>
              <a:gd name="connsiteY124" fmla="*/ 1057315 h 2693565"/>
              <a:gd name="connsiteX125" fmla="*/ 10537450 w 12192000"/>
              <a:gd name="connsiteY125" fmla="*/ 1059745 h 2693565"/>
              <a:gd name="connsiteX126" fmla="*/ 10689967 w 12192000"/>
              <a:gd name="connsiteY126" fmla="*/ 1061568 h 2693565"/>
              <a:gd name="connsiteX127" fmla="*/ 10843272 w 12192000"/>
              <a:gd name="connsiteY127" fmla="*/ 1059725 h 2693565"/>
              <a:gd name="connsiteX128" fmla="*/ 10937143 w 12192000"/>
              <a:gd name="connsiteY128" fmla="*/ 1037919 h 2693565"/>
              <a:gd name="connsiteX129" fmla="*/ 11062831 w 12192000"/>
              <a:gd name="connsiteY129" fmla="*/ 1038640 h 2693565"/>
              <a:gd name="connsiteX130" fmla="*/ 11084314 w 12192000"/>
              <a:gd name="connsiteY130" fmla="*/ 1035726 h 2693565"/>
              <a:gd name="connsiteX131" fmla="*/ 11112761 w 12192000"/>
              <a:gd name="connsiteY131" fmla="*/ 1041304 h 2693565"/>
              <a:gd name="connsiteX132" fmla="*/ 11226650 w 12192000"/>
              <a:gd name="connsiteY132" fmla="*/ 1064615 h 2693565"/>
              <a:gd name="connsiteX133" fmla="*/ 11315138 w 12192000"/>
              <a:gd name="connsiteY133" fmla="*/ 1091562 h 2693565"/>
              <a:gd name="connsiteX134" fmla="*/ 11430149 w 12192000"/>
              <a:gd name="connsiteY134" fmla="*/ 1089068 h 2693565"/>
              <a:gd name="connsiteX135" fmla="*/ 11498691 w 12192000"/>
              <a:gd name="connsiteY135" fmla="*/ 1099602 h 2693565"/>
              <a:gd name="connsiteX136" fmla="*/ 11608544 w 12192000"/>
              <a:gd name="connsiteY136" fmla="*/ 1135250 h 2693565"/>
              <a:gd name="connsiteX137" fmla="*/ 11758635 w 12192000"/>
              <a:gd name="connsiteY137" fmla="*/ 1141533 h 2693565"/>
              <a:gd name="connsiteX138" fmla="*/ 11792628 w 12192000"/>
              <a:gd name="connsiteY138" fmla="*/ 1118443 h 2693565"/>
              <a:gd name="connsiteX139" fmla="*/ 11835851 w 12192000"/>
              <a:gd name="connsiteY139" fmla="*/ 1106547 h 2693565"/>
              <a:gd name="connsiteX140" fmla="*/ 11848808 w 12192000"/>
              <a:gd name="connsiteY140" fmla="*/ 1144622 h 2693565"/>
              <a:gd name="connsiteX141" fmla="*/ 11974416 w 12192000"/>
              <a:gd name="connsiteY141" fmla="*/ 1183759 h 2693565"/>
              <a:gd name="connsiteX142" fmla="*/ 12037690 w 12192000"/>
              <a:gd name="connsiteY142" fmla="*/ 1199182 h 2693565"/>
              <a:gd name="connsiteX143" fmla="*/ 12137350 w 12192000"/>
              <a:gd name="connsiteY143" fmla="*/ 1214847 h 2693565"/>
              <a:gd name="connsiteX144" fmla="*/ 12167506 w 12192000"/>
              <a:gd name="connsiteY144" fmla="*/ 1221091 h 2693565"/>
              <a:gd name="connsiteX145" fmla="*/ 12192000 w 12192000"/>
              <a:gd name="connsiteY145" fmla="*/ 1225437 h 2693565"/>
              <a:gd name="connsiteX146" fmla="*/ 12192000 w 12192000"/>
              <a:gd name="connsiteY146" fmla="*/ 2693565 h 2693565"/>
              <a:gd name="connsiteX147" fmla="*/ 0 w 12192000"/>
              <a:gd name="connsiteY147" fmla="*/ 2693565 h 2693565"/>
              <a:gd name="connsiteX148" fmla="*/ 0 w 12192000"/>
              <a:gd name="connsiteY148" fmla="*/ 305932 h 2693565"/>
              <a:gd name="connsiteX149" fmla="*/ 7453 w 12192000"/>
              <a:gd name="connsiteY149" fmla="*/ 309471 h 2693565"/>
              <a:gd name="connsiteX150" fmla="*/ 56573 w 12192000"/>
              <a:gd name="connsiteY150" fmla="*/ 335374 h 2693565"/>
              <a:gd name="connsiteX151" fmla="*/ 184586 w 12192000"/>
              <a:gd name="connsiteY151" fmla="*/ 353266 h 2693565"/>
              <a:gd name="connsiteX152" fmla="*/ 235650 w 12192000"/>
              <a:gd name="connsiteY152" fmla="*/ 342210 h 2693565"/>
              <a:gd name="connsiteX153" fmla="*/ 333156 w 12192000"/>
              <a:gd name="connsiteY153" fmla="*/ 324339 h 2693565"/>
              <a:gd name="connsiteX154" fmla="*/ 414362 w 12192000"/>
              <a:gd name="connsiteY154" fmla="*/ 275773 h 2693565"/>
              <a:gd name="connsiteX155" fmla="*/ 509613 w 12192000"/>
              <a:gd name="connsiteY155" fmla="*/ 242197 h 2693565"/>
              <a:gd name="connsiteX156" fmla="*/ 521640 w 12192000"/>
              <a:gd name="connsiteY156" fmla="*/ 245434 h 2693565"/>
              <a:gd name="connsiteX157" fmla="*/ 575469 w 12192000"/>
              <a:gd name="connsiteY157" fmla="*/ 224434 h 2693565"/>
              <a:gd name="connsiteX158" fmla="*/ 727704 w 12192000"/>
              <a:gd name="connsiteY158" fmla="*/ 167150 h 2693565"/>
              <a:gd name="connsiteX159" fmla="*/ 835654 w 12192000"/>
              <a:gd name="connsiteY159" fmla="*/ 71601 h 2693565"/>
              <a:gd name="connsiteX160" fmla="*/ 878896 w 12192000"/>
              <a:gd name="connsiteY160" fmla="*/ 63761 h 2693565"/>
              <a:gd name="connsiteX161" fmla="*/ 951001 w 12192000"/>
              <a:gd name="connsiteY161" fmla="*/ 50233 h 2693565"/>
              <a:gd name="connsiteX162" fmla="*/ 965408 w 12192000"/>
              <a:gd name="connsiteY162" fmla="*/ 55880 h 2693565"/>
              <a:gd name="connsiteX163" fmla="*/ 971791 w 12192000"/>
              <a:gd name="connsiteY163" fmla="*/ 54603 h 2693565"/>
              <a:gd name="connsiteX164" fmla="*/ 972435 w 12192000"/>
              <a:gd name="connsiteY164" fmla="*/ 54961 h 2693565"/>
              <a:gd name="connsiteX165" fmla="*/ 973799 w 12192000"/>
              <a:gd name="connsiteY165" fmla="*/ 54202 h 2693565"/>
              <a:gd name="connsiteX166" fmla="*/ 987946 w 12192000"/>
              <a:gd name="connsiteY166" fmla="*/ 51373 h 2693565"/>
              <a:gd name="connsiteX167" fmla="*/ 1018608 w 12192000"/>
              <a:gd name="connsiteY167" fmla="*/ 55733 h 2693565"/>
              <a:gd name="connsiteX168" fmla="*/ 1037218 w 12192000"/>
              <a:gd name="connsiteY168" fmla="*/ 55219 h 2693565"/>
              <a:gd name="connsiteX169" fmla="*/ 1055961 w 12192000"/>
              <a:gd name="connsiteY169" fmla="*/ 39838 h 2693565"/>
              <a:gd name="connsiteX170" fmla="*/ 1068713 w 12192000"/>
              <a:gd name="connsiteY170" fmla="*/ 38669 h 2693565"/>
              <a:gd name="connsiteX171" fmla="*/ 1071331 w 12192000"/>
              <a:gd name="connsiteY171" fmla="*/ 36555 h 2693565"/>
              <a:gd name="connsiteX172" fmla="*/ 1078748 w 12192000"/>
              <a:gd name="connsiteY172" fmla="*/ 32518 h 2693565"/>
              <a:gd name="connsiteX173" fmla="*/ 1071510 w 12192000"/>
              <a:gd name="connsiteY173" fmla="*/ 28114 h 2693565"/>
              <a:gd name="connsiteX174" fmla="*/ 1158018 w 12192000"/>
              <a:gd name="connsiteY174" fmla="*/ 14155 h 2693565"/>
              <a:gd name="connsiteX175" fmla="*/ 1231493 w 12192000"/>
              <a:gd name="connsiteY175" fmla="*/ 2246 h 2693565"/>
              <a:gd name="connsiteX176" fmla="*/ 1355072 w 12192000"/>
              <a:gd name="connsiteY176" fmla="*/ 31208 h 2693565"/>
              <a:gd name="connsiteX177" fmla="*/ 1479835 w 12192000"/>
              <a:gd name="connsiteY177" fmla="*/ 0 h 2693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</a:cxnLst>
            <a:rect l="l" t="t" r="r" b="b"/>
            <a:pathLst>
              <a:path w="12192000" h="2693565">
                <a:moveTo>
                  <a:pt x="1479835" y="0"/>
                </a:moveTo>
                <a:lnTo>
                  <a:pt x="1511804" y="3644"/>
                </a:lnTo>
                <a:lnTo>
                  <a:pt x="1540872" y="15524"/>
                </a:lnTo>
                <a:lnTo>
                  <a:pt x="1540229" y="18447"/>
                </a:lnTo>
                <a:cubicBezTo>
                  <a:pt x="1540641" y="20467"/>
                  <a:pt x="1542255" y="20832"/>
                  <a:pt x="1544831" y="20367"/>
                </a:cubicBezTo>
                <a:lnTo>
                  <a:pt x="1549414" y="19016"/>
                </a:lnTo>
                <a:lnTo>
                  <a:pt x="1554920" y="21266"/>
                </a:lnTo>
                <a:lnTo>
                  <a:pt x="1570090" y="26625"/>
                </a:lnTo>
                <a:lnTo>
                  <a:pt x="1574449" y="33255"/>
                </a:lnTo>
                <a:cubicBezTo>
                  <a:pt x="1588372" y="44475"/>
                  <a:pt x="1624928" y="36962"/>
                  <a:pt x="1634129" y="52786"/>
                </a:cubicBezTo>
                <a:lnTo>
                  <a:pt x="1653408" y="50933"/>
                </a:lnTo>
                <a:lnTo>
                  <a:pt x="1673821" y="63320"/>
                </a:lnTo>
                <a:cubicBezTo>
                  <a:pt x="1692776" y="73767"/>
                  <a:pt x="1712758" y="80831"/>
                  <a:pt x="1735578" y="74197"/>
                </a:cubicBezTo>
                <a:cubicBezTo>
                  <a:pt x="1725769" y="94019"/>
                  <a:pt x="1790078" y="74373"/>
                  <a:pt x="1803240" y="93803"/>
                </a:cubicBezTo>
                <a:cubicBezTo>
                  <a:pt x="1811054" y="109566"/>
                  <a:pt x="1832389" y="107278"/>
                  <a:pt x="1850407" y="112482"/>
                </a:cubicBezTo>
                <a:cubicBezTo>
                  <a:pt x="1866338" y="128260"/>
                  <a:pt x="1953255" y="139774"/>
                  <a:pt x="1981598" y="136278"/>
                </a:cubicBezTo>
                <a:cubicBezTo>
                  <a:pt x="2059030" y="116852"/>
                  <a:pt x="2141385" y="179647"/>
                  <a:pt x="2203718" y="165797"/>
                </a:cubicBezTo>
                <a:cubicBezTo>
                  <a:pt x="2221190" y="166649"/>
                  <a:pt x="2236289" y="169766"/>
                  <a:pt x="2249831" y="174273"/>
                </a:cubicBezTo>
                <a:lnTo>
                  <a:pt x="2284800" y="190263"/>
                </a:lnTo>
                <a:lnTo>
                  <a:pt x="2288840" y="201561"/>
                </a:lnTo>
                <a:lnTo>
                  <a:pt x="2313454" y="207617"/>
                </a:lnTo>
                <a:lnTo>
                  <a:pt x="2319021" y="211049"/>
                </a:lnTo>
                <a:cubicBezTo>
                  <a:pt x="2329636" y="217639"/>
                  <a:pt x="2340334" y="223880"/>
                  <a:pt x="2351943" y="228899"/>
                </a:cubicBezTo>
                <a:cubicBezTo>
                  <a:pt x="2369139" y="185217"/>
                  <a:pt x="2453517" y="264393"/>
                  <a:pt x="2446476" y="221823"/>
                </a:cubicBezTo>
                <a:cubicBezTo>
                  <a:pt x="2496555" y="236811"/>
                  <a:pt x="2495450" y="214816"/>
                  <a:pt x="2514466" y="225768"/>
                </a:cubicBezTo>
                <a:lnTo>
                  <a:pt x="2519045" y="229167"/>
                </a:lnTo>
                <a:lnTo>
                  <a:pt x="2521518" y="236740"/>
                </a:lnTo>
                <a:lnTo>
                  <a:pt x="2532948" y="240920"/>
                </a:lnTo>
                <a:lnTo>
                  <a:pt x="2542831" y="250292"/>
                </a:lnTo>
                <a:cubicBezTo>
                  <a:pt x="2670524" y="253866"/>
                  <a:pt x="2831439" y="351801"/>
                  <a:pt x="2951466" y="331735"/>
                </a:cubicBezTo>
                <a:lnTo>
                  <a:pt x="3145677" y="312283"/>
                </a:lnTo>
                <a:cubicBezTo>
                  <a:pt x="3166736" y="299982"/>
                  <a:pt x="3200809" y="301529"/>
                  <a:pt x="3221782" y="315740"/>
                </a:cubicBezTo>
                <a:cubicBezTo>
                  <a:pt x="3225389" y="318185"/>
                  <a:pt x="3228464" y="320921"/>
                  <a:pt x="3230913" y="323864"/>
                </a:cubicBezTo>
                <a:cubicBezTo>
                  <a:pt x="3292781" y="295375"/>
                  <a:pt x="3311084" y="320413"/>
                  <a:pt x="3343537" y="298906"/>
                </a:cubicBezTo>
                <a:cubicBezTo>
                  <a:pt x="3418860" y="303711"/>
                  <a:pt x="3463951" y="341454"/>
                  <a:pt x="3493591" y="322860"/>
                </a:cubicBezTo>
                <a:cubicBezTo>
                  <a:pt x="3529011" y="332105"/>
                  <a:pt x="3566223" y="369362"/>
                  <a:pt x="3604486" y="350634"/>
                </a:cubicBezTo>
                <a:cubicBezTo>
                  <a:pt x="3599050" y="371574"/>
                  <a:pt x="3652814" y="344238"/>
                  <a:pt x="3667668" y="362018"/>
                </a:cubicBezTo>
                <a:cubicBezTo>
                  <a:pt x="3677181" y="376788"/>
                  <a:pt x="3695715" y="371937"/>
                  <a:pt x="3712536" y="374952"/>
                </a:cubicBezTo>
                <a:cubicBezTo>
                  <a:pt x="3729245" y="388755"/>
                  <a:pt x="3808162" y="389754"/>
                  <a:pt x="3832709" y="382853"/>
                </a:cubicBezTo>
                <a:cubicBezTo>
                  <a:pt x="3898137" y="354155"/>
                  <a:pt x="3981432" y="406816"/>
                  <a:pt x="4034400" y="385496"/>
                </a:cubicBezTo>
                <a:cubicBezTo>
                  <a:pt x="4096895" y="380474"/>
                  <a:pt x="4131671" y="416106"/>
                  <a:pt x="4176121" y="430521"/>
                </a:cubicBezTo>
                <a:cubicBezTo>
                  <a:pt x="4184188" y="384912"/>
                  <a:pt x="4271961" y="453654"/>
                  <a:pt x="4258735" y="412077"/>
                </a:cubicBezTo>
                <a:cubicBezTo>
                  <a:pt x="4321188" y="423941"/>
                  <a:pt x="4292211" y="381252"/>
                  <a:pt x="4348797" y="428832"/>
                </a:cubicBezTo>
                <a:cubicBezTo>
                  <a:pt x="4462546" y="417000"/>
                  <a:pt x="4604724" y="465257"/>
                  <a:pt x="4707799" y="430789"/>
                </a:cubicBezTo>
                <a:lnTo>
                  <a:pt x="4939895" y="425286"/>
                </a:lnTo>
                <a:lnTo>
                  <a:pt x="4972179" y="421596"/>
                </a:lnTo>
                <a:cubicBezTo>
                  <a:pt x="4972369" y="420619"/>
                  <a:pt x="4972557" y="419642"/>
                  <a:pt x="4972746" y="418665"/>
                </a:cubicBezTo>
                <a:cubicBezTo>
                  <a:pt x="4973950" y="416860"/>
                  <a:pt x="4975622" y="416934"/>
                  <a:pt x="4977873" y="418043"/>
                </a:cubicBezTo>
                <a:lnTo>
                  <a:pt x="4981666" y="420512"/>
                </a:lnTo>
                <a:lnTo>
                  <a:pt x="4987781" y="419813"/>
                </a:lnTo>
                <a:lnTo>
                  <a:pt x="5004292" y="418684"/>
                </a:lnTo>
                <a:lnTo>
                  <a:pt x="5011080" y="413543"/>
                </a:lnTo>
                <a:lnTo>
                  <a:pt x="5092908" y="417334"/>
                </a:lnTo>
                <a:lnTo>
                  <a:pt x="5117205" y="410915"/>
                </a:lnTo>
                <a:cubicBezTo>
                  <a:pt x="5139341" y="405953"/>
                  <a:pt x="5161092" y="404460"/>
                  <a:pt x="5180020" y="416669"/>
                </a:cubicBezTo>
                <a:cubicBezTo>
                  <a:pt x="5178705" y="395362"/>
                  <a:pt x="5231666" y="430665"/>
                  <a:pt x="5251931" y="415698"/>
                </a:cubicBezTo>
                <a:cubicBezTo>
                  <a:pt x="5265663" y="402811"/>
                  <a:pt x="5284931" y="410521"/>
                  <a:pt x="5304075" y="410278"/>
                </a:cubicBezTo>
                <a:cubicBezTo>
                  <a:pt x="5325492" y="399487"/>
                  <a:pt x="5412373" y="411177"/>
                  <a:pt x="5437791" y="421851"/>
                </a:cubicBezTo>
                <a:cubicBezTo>
                  <a:pt x="5503260" y="460357"/>
                  <a:pt x="5606433" y="422332"/>
                  <a:pt x="5659855" y="451638"/>
                </a:cubicBezTo>
                <a:cubicBezTo>
                  <a:pt x="5676731" y="455370"/>
                  <a:pt x="5692271" y="456345"/>
                  <a:pt x="5706898" y="455600"/>
                </a:cubicBezTo>
                <a:lnTo>
                  <a:pt x="5754782" y="439912"/>
                </a:lnTo>
                <a:lnTo>
                  <a:pt x="5780510" y="440576"/>
                </a:lnTo>
                <a:lnTo>
                  <a:pt x="5787158" y="438777"/>
                </a:lnTo>
                <a:cubicBezTo>
                  <a:pt x="5799851" y="435298"/>
                  <a:pt x="5812485" y="432173"/>
                  <a:pt x="5825490" y="430438"/>
                </a:cubicBezTo>
                <a:cubicBezTo>
                  <a:pt x="5824203" y="476245"/>
                  <a:pt x="5935878" y="423245"/>
                  <a:pt x="5912104" y="461700"/>
                </a:cubicBezTo>
                <a:cubicBezTo>
                  <a:pt x="5965520" y="460532"/>
                  <a:pt x="5955632" y="481057"/>
                  <a:pt x="5978031" y="475635"/>
                </a:cubicBezTo>
                <a:lnTo>
                  <a:pt x="5983729" y="473608"/>
                </a:lnTo>
                <a:lnTo>
                  <a:pt x="5989115" y="467085"/>
                </a:lnTo>
                <a:lnTo>
                  <a:pt x="6001610" y="466101"/>
                </a:lnTo>
                <a:lnTo>
                  <a:pt x="6014731" y="459798"/>
                </a:lnTo>
                <a:cubicBezTo>
                  <a:pt x="6137008" y="489599"/>
                  <a:pt x="6303861" y="465321"/>
                  <a:pt x="6409381" y="515501"/>
                </a:cubicBezTo>
                <a:lnTo>
                  <a:pt x="6487437" y="553647"/>
                </a:lnTo>
                <a:cubicBezTo>
                  <a:pt x="6528113" y="569393"/>
                  <a:pt x="6571143" y="527170"/>
                  <a:pt x="6610142" y="557790"/>
                </a:cubicBezTo>
                <a:cubicBezTo>
                  <a:pt x="6625126" y="574906"/>
                  <a:pt x="6657993" y="582294"/>
                  <a:pt x="6683551" y="574296"/>
                </a:cubicBezTo>
                <a:cubicBezTo>
                  <a:pt x="6687949" y="572920"/>
                  <a:pt x="6691959" y="571129"/>
                  <a:pt x="6695459" y="568981"/>
                </a:cubicBezTo>
                <a:cubicBezTo>
                  <a:pt x="6742555" y="612018"/>
                  <a:pt x="6769939" y="593080"/>
                  <a:pt x="6792010" y="621866"/>
                </a:cubicBezTo>
                <a:cubicBezTo>
                  <a:pt x="6865220" y="636894"/>
                  <a:pt x="6923060" y="612894"/>
                  <a:pt x="6943635" y="638192"/>
                </a:cubicBezTo>
                <a:cubicBezTo>
                  <a:pt x="6980872" y="638645"/>
                  <a:pt x="7031062" y="613058"/>
                  <a:pt x="7059745" y="640725"/>
                </a:cubicBezTo>
                <a:cubicBezTo>
                  <a:pt x="7063016" y="619497"/>
                  <a:pt x="7102907" y="659336"/>
                  <a:pt x="7124112" y="646371"/>
                </a:cubicBezTo>
                <a:cubicBezTo>
                  <a:pt x="7139051" y="634866"/>
                  <a:pt x="7154640" y="644272"/>
                  <a:pt x="7171770" y="645791"/>
                </a:cubicBezTo>
                <a:cubicBezTo>
                  <a:pt x="7193129" y="637070"/>
                  <a:pt x="7268212" y="656632"/>
                  <a:pt x="7288670" y="669540"/>
                </a:cubicBezTo>
                <a:cubicBezTo>
                  <a:pt x="7339052" y="713700"/>
                  <a:pt x="7439044" y="685512"/>
                  <a:pt x="7480598" y="719452"/>
                </a:cubicBezTo>
                <a:cubicBezTo>
                  <a:pt x="7549749" y="733295"/>
                  <a:pt x="7651088" y="745813"/>
                  <a:pt x="7703580" y="752595"/>
                </a:cubicBezTo>
                <a:cubicBezTo>
                  <a:pt x="7767450" y="757595"/>
                  <a:pt x="7722870" y="790464"/>
                  <a:pt x="7795544" y="760142"/>
                </a:cubicBezTo>
                <a:cubicBezTo>
                  <a:pt x="7898433" y="800898"/>
                  <a:pt x="8150708" y="758225"/>
                  <a:pt x="8234397" y="817628"/>
                </a:cubicBezTo>
                <a:cubicBezTo>
                  <a:pt x="8324317" y="832462"/>
                  <a:pt x="8268141" y="831633"/>
                  <a:pt x="8335061" y="849146"/>
                </a:cubicBezTo>
                <a:cubicBezTo>
                  <a:pt x="8342399" y="903105"/>
                  <a:pt x="8500207" y="925631"/>
                  <a:pt x="8537578" y="956663"/>
                </a:cubicBezTo>
                <a:cubicBezTo>
                  <a:pt x="8631361" y="970564"/>
                  <a:pt x="8701947" y="1017329"/>
                  <a:pt x="8796979" y="1002770"/>
                </a:cubicBezTo>
                <a:cubicBezTo>
                  <a:pt x="8800805" y="1010082"/>
                  <a:pt x="8806424" y="1016287"/>
                  <a:pt x="8813274" y="1021683"/>
                </a:cubicBezTo>
                <a:lnTo>
                  <a:pt x="8817811" y="1024375"/>
                </a:lnTo>
                <a:lnTo>
                  <a:pt x="8819508" y="1023536"/>
                </a:lnTo>
                <a:cubicBezTo>
                  <a:pt x="8825917" y="1021803"/>
                  <a:pt x="8833699" y="1021195"/>
                  <a:pt x="8844321" y="1022121"/>
                </a:cubicBezTo>
                <a:cubicBezTo>
                  <a:pt x="8849047" y="973708"/>
                  <a:pt x="8866578" y="1007760"/>
                  <a:pt x="8901176" y="999714"/>
                </a:cubicBezTo>
                <a:cubicBezTo>
                  <a:pt x="8931141" y="995841"/>
                  <a:pt x="8945799" y="979520"/>
                  <a:pt x="8970456" y="971358"/>
                </a:cubicBezTo>
                <a:cubicBezTo>
                  <a:pt x="8990473" y="966128"/>
                  <a:pt x="8994851" y="980867"/>
                  <a:pt x="9021279" y="968334"/>
                </a:cubicBezTo>
                <a:cubicBezTo>
                  <a:pt x="9068612" y="982595"/>
                  <a:pt x="9107817" y="950499"/>
                  <a:pt x="9144634" y="945164"/>
                </a:cubicBezTo>
                <a:cubicBezTo>
                  <a:pt x="9156291" y="946681"/>
                  <a:pt x="9191524" y="942385"/>
                  <a:pt x="9224215" y="935769"/>
                </a:cubicBezTo>
                <a:lnTo>
                  <a:pt x="9226449" y="935197"/>
                </a:lnTo>
                <a:lnTo>
                  <a:pt x="9242615" y="940365"/>
                </a:lnTo>
                <a:cubicBezTo>
                  <a:pt x="9246547" y="942524"/>
                  <a:pt x="9247167" y="944945"/>
                  <a:pt x="9241484" y="947917"/>
                </a:cubicBezTo>
                <a:cubicBezTo>
                  <a:pt x="9245969" y="951992"/>
                  <a:pt x="9250611" y="953857"/>
                  <a:pt x="9255340" y="954591"/>
                </a:cubicBezTo>
                <a:cubicBezTo>
                  <a:pt x="9264796" y="956057"/>
                  <a:pt x="9274598" y="952996"/>
                  <a:pt x="9284189" y="954041"/>
                </a:cubicBezTo>
                <a:lnTo>
                  <a:pt x="9294504" y="958215"/>
                </a:lnTo>
                <a:lnTo>
                  <a:pt x="9298497" y="958155"/>
                </a:lnTo>
                <a:lnTo>
                  <a:pt x="9307861" y="958940"/>
                </a:lnTo>
                <a:lnTo>
                  <a:pt x="9307085" y="954092"/>
                </a:lnTo>
                <a:cubicBezTo>
                  <a:pt x="9305463" y="949397"/>
                  <a:pt x="9304383" y="944306"/>
                  <a:pt x="9319074" y="946047"/>
                </a:cubicBezTo>
                <a:cubicBezTo>
                  <a:pt x="9349305" y="951935"/>
                  <a:pt x="9361374" y="933135"/>
                  <a:pt x="9372632" y="953006"/>
                </a:cubicBezTo>
                <a:lnTo>
                  <a:pt x="9375071" y="958595"/>
                </a:lnTo>
                <a:lnTo>
                  <a:pt x="9381767" y="959998"/>
                </a:lnTo>
                <a:cubicBezTo>
                  <a:pt x="9385419" y="960114"/>
                  <a:pt x="9387600" y="958963"/>
                  <a:pt x="9387324" y="955424"/>
                </a:cubicBezTo>
                <a:cubicBezTo>
                  <a:pt x="9414634" y="972091"/>
                  <a:pt x="9449605" y="952522"/>
                  <a:pt x="9478921" y="950802"/>
                </a:cubicBezTo>
                <a:cubicBezTo>
                  <a:pt x="9499452" y="966349"/>
                  <a:pt x="9540712" y="947412"/>
                  <a:pt x="9600789" y="953342"/>
                </a:cubicBezTo>
                <a:cubicBezTo>
                  <a:pt x="9623099" y="971104"/>
                  <a:pt x="9641319" y="957149"/>
                  <a:pt x="9685744" y="982941"/>
                </a:cubicBezTo>
                <a:cubicBezTo>
                  <a:pt x="9688118" y="981338"/>
                  <a:pt x="9690956" y="979942"/>
                  <a:pt x="9694172" y="978796"/>
                </a:cubicBezTo>
                <a:cubicBezTo>
                  <a:pt x="9712854" y="972144"/>
                  <a:pt x="9739938" y="975230"/>
                  <a:pt x="9754661" y="985691"/>
                </a:cubicBezTo>
                <a:cubicBezTo>
                  <a:pt x="9826496" y="1021800"/>
                  <a:pt x="9896819" y="1029553"/>
                  <a:pt x="9961620" y="1043270"/>
                </a:cubicBezTo>
                <a:cubicBezTo>
                  <a:pt x="10035471" y="1055817"/>
                  <a:pt x="9991652" y="1018987"/>
                  <a:pt x="10079965" y="1055820"/>
                </a:cubicBezTo>
                <a:cubicBezTo>
                  <a:pt x="10091885" y="1046409"/>
                  <a:pt x="10103779" y="1047350"/>
                  <a:pt x="10122766" y="1054885"/>
                </a:cubicBezTo>
                <a:cubicBezTo>
                  <a:pt x="10158792" y="1060185"/>
                  <a:pt x="10160710" y="1033074"/>
                  <a:pt x="10194425" y="1053652"/>
                </a:cubicBezTo>
                <a:cubicBezTo>
                  <a:pt x="10190401" y="1038468"/>
                  <a:pt x="10264044" y="1056450"/>
                  <a:pt x="10249948" y="1039456"/>
                </a:cubicBezTo>
                <a:cubicBezTo>
                  <a:pt x="10275818" y="1029226"/>
                  <a:pt x="10283688" y="1052223"/>
                  <a:pt x="10309089" y="1043685"/>
                </a:cubicBezTo>
                <a:cubicBezTo>
                  <a:pt x="10335955" y="1044245"/>
                  <a:pt x="10291248" y="1057215"/>
                  <a:pt x="10320289" y="1061835"/>
                </a:cubicBezTo>
                <a:cubicBezTo>
                  <a:pt x="10355953" y="1064839"/>
                  <a:pt x="10351274" y="1091207"/>
                  <a:pt x="10384377" y="1060786"/>
                </a:cubicBezTo>
                <a:cubicBezTo>
                  <a:pt x="10420069" y="1073328"/>
                  <a:pt x="10429874" y="1059045"/>
                  <a:pt x="10481874" y="1057315"/>
                </a:cubicBezTo>
                <a:cubicBezTo>
                  <a:pt x="10501680" y="1068177"/>
                  <a:pt x="10519421" y="1065993"/>
                  <a:pt x="10537450" y="1059745"/>
                </a:cubicBezTo>
                <a:cubicBezTo>
                  <a:pt x="10586493" y="1067520"/>
                  <a:pt x="10633607" y="1060262"/>
                  <a:pt x="10689967" y="1061568"/>
                </a:cubicBezTo>
                <a:cubicBezTo>
                  <a:pt x="10748426" y="1077920"/>
                  <a:pt x="10783057" y="1058234"/>
                  <a:pt x="10843272" y="1059725"/>
                </a:cubicBezTo>
                <a:cubicBezTo>
                  <a:pt x="10898437" y="1087831"/>
                  <a:pt x="10887290" y="1031628"/>
                  <a:pt x="10937143" y="1037919"/>
                </a:cubicBezTo>
                <a:cubicBezTo>
                  <a:pt x="11015338" y="1066127"/>
                  <a:pt x="10938076" y="1019729"/>
                  <a:pt x="11062831" y="1038640"/>
                </a:cubicBezTo>
                <a:cubicBezTo>
                  <a:pt x="11069397" y="1042745"/>
                  <a:pt x="11085203" y="1040603"/>
                  <a:pt x="11084314" y="1035726"/>
                </a:cubicBezTo>
                <a:cubicBezTo>
                  <a:pt x="11092072" y="1037916"/>
                  <a:pt x="11109774" y="1048720"/>
                  <a:pt x="11112761" y="1041304"/>
                </a:cubicBezTo>
                <a:cubicBezTo>
                  <a:pt x="11152966" y="1044024"/>
                  <a:pt x="11192190" y="1052052"/>
                  <a:pt x="11226650" y="1064615"/>
                </a:cubicBezTo>
                <a:cubicBezTo>
                  <a:pt x="11305689" y="1058552"/>
                  <a:pt x="11258784" y="1090166"/>
                  <a:pt x="11315138" y="1091562"/>
                </a:cubicBezTo>
                <a:cubicBezTo>
                  <a:pt x="11361985" y="1080652"/>
                  <a:pt x="11377018" y="1094351"/>
                  <a:pt x="11430149" y="1089068"/>
                </a:cubicBezTo>
                <a:cubicBezTo>
                  <a:pt x="11444825" y="1115277"/>
                  <a:pt x="11479264" y="1090856"/>
                  <a:pt x="11498691" y="1099602"/>
                </a:cubicBezTo>
                <a:cubicBezTo>
                  <a:pt x="11534287" y="1073718"/>
                  <a:pt x="11574772" y="1132835"/>
                  <a:pt x="11608544" y="1135250"/>
                </a:cubicBezTo>
                <a:cubicBezTo>
                  <a:pt x="11665899" y="1134901"/>
                  <a:pt x="11730579" y="1110553"/>
                  <a:pt x="11758635" y="1141533"/>
                </a:cubicBezTo>
                <a:cubicBezTo>
                  <a:pt x="11764015" y="1130111"/>
                  <a:pt x="11760429" y="1113687"/>
                  <a:pt x="11792628" y="1118443"/>
                </a:cubicBezTo>
                <a:cubicBezTo>
                  <a:pt x="11806166" y="1113506"/>
                  <a:pt x="11810246" y="1095634"/>
                  <a:pt x="11835851" y="1106547"/>
                </a:cubicBezTo>
                <a:cubicBezTo>
                  <a:pt x="11801664" y="1119996"/>
                  <a:pt x="11855557" y="1126304"/>
                  <a:pt x="11848808" y="1144622"/>
                </a:cubicBezTo>
                <a:cubicBezTo>
                  <a:pt x="11888209" y="1159428"/>
                  <a:pt x="11982396" y="1150542"/>
                  <a:pt x="11974416" y="1183759"/>
                </a:cubicBezTo>
                <a:cubicBezTo>
                  <a:pt x="11984558" y="1204467"/>
                  <a:pt x="12039206" y="1177765"/>
                  <a:pt x="12037690" y="1199182"/>
                </a:cubicBezTo>
                <a:cubicBezTo>
                  <a:pt x="12061583" y="1187085"/>
                  <a:pt x="12100041" y="1212725"/>
                  <a:pt x="12137350" y="1214847"/>
                </a:cubicBezTo>
                <a:cubicBezTo>
                  <a:pt x="12143663" y="1225017"/>
                  <a:pt x="12152270" y="1225179"/>
                  <a:pt x="12167506" y="1221091"/>
                </a:cubicBezTo>
                <a:lnTo>
                  <a:pt x="12192000" y="1225437"/>
                </a:lnTo>
                <a:lnTo>
                  <a:pt x="12192000" y="2693565"/>
                </a:lnTo>
                <a:lnTo>
                  <a:pt x="0" y="2693565"/>
                </a:lnTo>
                <a:lnTo>
                  <a:pt x="0" y="305932"/>
                </a:lnTo>
                <a:lnTo>
                  <a:pt x="7453" y="309471"/>
                </a:lnTo>
                <a:cubicBezTo>
                  <a:pt x="23896" y="319081"/>
                  <a:pt x="38977" y="328472"/>
                  <a:pt x="56573" y="335374"/>
                </a:cubicBezTo>
                <a:cubicBezTo>
                  <a:pt x="69155" y="358380"/>
                  <a:pt x="163342" y="348134"/>
                  <a:pt x="184586" y="353266"/>
                </a:cubicBezTo>
                <a:cubicBezTo>
                  <a:pt x="214121" y="345491"/>
                  <a:pt x="204765" y="347033"/>
                  <a:pt x="235650" y="342210"/>
                </a:cubicBezTo>
                <a:cubicBezTo>
                  <a:pt x="247937" y="316367"/>
                  <a:pt x="302580" y="328405"/>
                  <a:pt x="333156" y="324339"/>
                </a:cubicBezTo>
                <a:cubicBezTo>
                  <a:pt x="339717" y="301268"/>
                  <a:pt x="360087" y="295523"/>
                  <a:pt x="414362" y="275773"/>
                </a:cubicBezTo>
                <a:cubicBezTo>
                  <a:pt x="420721" y="249657"/>
                  <a:pt x="488456" y="282645"/>
                  <a:pt x="509613" y="242197"/>
                </a:cubicBezTo>
                <a:cubicBezTo>
                  <a:pt x="513387" y="243636"/>
                  <a:pt x="517437" y="244726"/>
                  <a:pt x="521640" y="245434"/>
                </a:cubicBezTo>
                <a:cubicBezTo>
                  <a:pt x="546049" y="249549"/>
                  <a:pt x="570152" y="240147"/>
                  <a:pt x="575469" y="224434"/>
                </a:cubicBezTo>
                <a:cubicBezTo>
                  <a:pt x="614641" y="165790"/>
                  <a:pt x="675649" y="197289"/>
                  <a:pt x="727704" y="167150"/>
                </a:cubicBezTo>
                <a:cubicBezTo>
                  <a:pt x="789763" y="136526"/>
                  <a:pt x="780796" y="134575"/>
                  <a:pt x="835654" y="71601"/>
                </a:cubicBezTo>
                <a:cubicBezTo>
                  <a:pt x="855810" y="80465"/>
                  <a:pt x="866761" y="76836"/>
                  <a:pt x="878896" y="63761"/>
                </a:cubicBezTo>
                <a:cubicBezTo>
                  <a:pt x="909898" y="49812"/>
                  <a:pt x="935837" y="82137"/>
                  <a:pt x="951001" y="50233"/>
                </a:cubicBezTo>
                <a:cubicBezTo>
                  <a:pt x="953370" y="55026"/>
                  <a:pt x="958711" y="56299"/>
                  <a:pt x="965408" y="55880"/>
                </a:cubicBezTo>
                <a:lnTo>
                  <a:pt x="971791" y="54603"/>
                </a:lnTo>
                <a:lnTo>
                  <a:pt x="972435" y="54961"/>
                </a:lnTo>
                <a:lnTo>
                  <a:pt x="973799" y="54202"/>
                </a:lnTo>
                <a:lnTo>
                  <a:pt x="987946" y="51373"/>
                </a:lnTo>
                <a:cubicBezTo>
                  <a:pt x="1003526" y="47416"/>
                  <a:pt x="1018060" y="43999"/>
                  <a:pt x="1018608" y="55733"/>
                </a:cubicBezTo>
                <a:cubicBezTo>
                  <a:pt x="1027284" y="57464"/>
                  <a:pt x="1033006" y="56925"/>
                  <a:pt x="1037218" y="55219"/>
                </a:cubicBezTo>
                <a:cubicBezTo>
                  <a:pt x="1045641" y="51809"/>
                  <a:pt x="1048029" y="43734"/>
                  <a:pt x="1055961" y="39838"/>
                </a:cubicBezTo>
                <a:lnTo>
                  <a:pt x="1068713" y="38669"/>
                </a:lnTo>
                <a:lnTo>
                  <a:pt x="1071331" y="36555"/>
                </a:lnTo>
                <a:lnTo>
                  <a:pt x="1078748" y="32518"/>
                </a:lnTo>
                <a:lnTo>
                  <a:pt x="1071510" y="28114"/>
                </a:lnTo>
                <a:cubicBezTo>
                  <a:pt x="1063911" y="24295"/>
                  <a:pt x="1145676" y="19987"/>
                  <a:pt x="1158018" y="14155"/>
                </a:cubicBezTo>
                <a:lnTo>
                  <a:pt x="1231493" y="2246"/>
                </a:lnTo>
                <a:lnTo>
                  <a:pt x="1355072" y="31208"/>
                </a:lnTo>
                <a:cubicBezTo>
                  <a:pt x="1384547" y="167"/>
                  <a:pt x="1449853" y="16313"/>
                  <a:pt x="1479835" y="0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B44181-4EA3-C483-45BD-7506EBDA3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5851" y="5112836"/>
            <a:ext cx="9196079" cy="793767"/>
          </a:xfrm>
        </p:spPr>
        <p:txBody>
          <a:bodyPr>
            <a:normAutofit/>
          </a:bodyPr>
          <a:lstStyle/>
          <a:p>
            <a:pPr algn="l"/>
            <a:r>
              <a:rPr lang="en-US" sz="2500"/>
              <a:t>Proposal for AAST IT Infrastructure for Carbon Reporting and VVB Establishment</a:t>
            </a:r>
          </a:p>
        </p:txBody>
      </p:sp>
      <p:sp>
        <p:nvSpPr>
          <p:cNvPr id="5166" name="Freeform: Shape 5165">
            <a:extLst>
              <a:ext uri="{FF2B5EF4-FFF2-40B4-BE49-F238E27FC236}">
                <a16:creationId xmlns:a16="http://schemas.microsoft.com/office/drawing/2014/main" id="{E451C4C3-A96F-4234-B862-B5403A1B1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9868" y="708300"/>
            <a:ext cx="10449645" cy="4095981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122" name="Picture 2" descr="Arab Academy for Science, Technology and Maritime Transport- | AASTMT">
            <a:extLst>
              <a:ext uri="{FF2B5EF4-FFF2-40B4-BE49-F238E27FC236}">
                <a16:creationId xmlns:a16="http://schemas.microsoft.com/office/drawing/2014/main" id="{23FBD928-621B-A7AD-46E6-337B26BCC1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8" r="-2" b="2387"/>
          <a:stretch/>
        </p:blipFill>
        <p:spPr bwMode="auto">
          <a:xfrm>
            <a:off x="1071843" y="845607"/>
            <a:ext cx="10098181" cy="3774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5475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B89B28-E3BF-5C8A-1195-85877BCDD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4000" dirty="0"/>
              <a:t>Vision for VVB Establishment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DBFBBFF-B161-6C3E-123F-20F84A1103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7732173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37938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0092BE-221A-5C4C-8AF8-7D358B8D3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 sz="4800"/>
              <a:t>Phase 1 – VVB Foundation Deliverables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10B5C46-A53A-0771-1CF7-DE1603E6E6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2566703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64065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59DD75-E66F-6E7C-4539-031689CA3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Phase 2 – VVB Advanced Tools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343171F-9DC6-1130-4A38-006F3E6B90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8004330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914602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D19F26-A019-6F28-0B16-8A1AFEDE2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200"/>
              <a:t>Phase 3 – Market Integration and Automation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096672A-1F28-0F65-641A-CEDCBA2CE8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9489801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45938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0D49D0-4E8A-25F5-B527-DEE5AB51A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9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414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1F0742-2C5B-F3EF-DECA-9940A9A9D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42237" cy="1325563"/>
          </a:xfrm>
        </p:spPr>
        <p:txBody>
          <a:bodyPr>
            <a:normAutofit/>
          </a:bodyPr>
          <a:lstStyle/>
          <a:p>
            <a:r>
              <a:rPr lang="en-US" sz="5600" i="1" dirty="0"/>
              <a:t>Carbon IT Infrastructure</a:t>
            </a:r>
            <a:endParaRPr lang="en-US" sz="56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Graphic 12">
            <a:extLst>
              <a:ext uri="{FF2B5EF4-FFF2-40B4-BE49-F238E27FC236}">
                <a16:creationId xmlns:a16="http://schemas.microsoft.com/office/drawing/2014/main" id="{58BDB0EE-D238-415B-9ED8-62AA6AB2A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11">
            <a:extLst>
              <a:ext uri="{FF2B5EF4-FFF2-40B4-BE49-F238E27FC236}">
                <a16:creationId xmlns:a16="http://schemas.microsoft.com/office/drawing/2014/main" id="{C5B55FC3-961D-4325-82F1-DE92B0D04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Graphic 13">
            <a:extLst>
              <a:ext uri="{FF2B5EF4-FFF2-40B4-BE49-F238E27FC236}">
                <a16:creationId xmlns:a16="http://schemas.microsoft.com/office/drawing/2014/main" id="{4C8AB332-D09E-4F28-943C-DABDD4716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5A621B7-7B4E-1001-4F47-BCE9992C07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239224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8631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27AFAC-D8E7-932C-BD29-930DE1357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42237" cy="1325563"/>
          </a:xfrm>
        </p:spPr>
        <p:txBody>
          <a:bodyPr>
            <a:normAutofit/>
          </a:bodyPr>
          <a:lstStyle/>
          <a:p>
            <a:r>
              <a:rPr lang="en-US" sz="5600"/>
              <a:t>Goals for Carbon Reporting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Graphic 12">
            <a:extLst>
              <a:ext uri="{FF2B5EF4-FFF2-40B4-BE49-F238E27FC236}">
                <a16:creationId xmlns:a16="http://schemas.microsoft.com/office/drawing/2014/main" id="{58BDB0EE-D238-415B-9ED8-62AA6AB2A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11">
            <a:extLst>
              <a:ext uri="{FF2B5EF4-FFF2-40B4-BE49-F238E27FC236}">
                <a16:creationId xmlns:a16="http://schemas.microsoft.com/office/drawing/2014/main" id="{C5B55FC3-961D-4325-82F1-DE92B0D04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Graphic 13">
            <a:extLst>
              <a:ext uri="{FF2B5EF4-FFF2-40B4-BE49-F238E27FC236}">
                <a16:creationId xmlns:a16="http://schemas.microsoft.com/office/drawing/2014/main" id="{4C8AB332-D09E-4F28-943C-DABDD4716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0DBBFDE-003C-A7C9-1625-BA2C9D7F87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91804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57170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87437F-843A-16F6-CE5C-AC07E1EBD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42237" cy="1325563"/>
          </a:xfrm>
        </p:spPr>
        <p:txBody>
          <a:bodyPr>
            <a:normAutofit/>
          </a:bodyPr>
          <a:lstStyle/>
          <a:p>
            <a:r>
              <a:rPr lang="en-US" sz="4800" dirty="0"/>
              <a:t>Phase 1 – Data Acquisition Overview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Graphic 12">
            <a:extLst>
              <a:ext uri="{FF2B5EF4-FFF2-40B4-BE49-F238E27FC236}">
                <a16:creationId xmlns:a16="http://schemas.microsoft.com/office/drawing/2014/main" id="{58BDB0EE-D238-415B-9ED8-62AA6AB2A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11">
            <a:extLst>
              <a:ext uri="{FF2B5EF4-FFF2-40B4-BE49-F238E27FC236}">
                <a16:creationId xmlns:a16="http://schemas.microsoft.com/office/drawing/2014/main" id="{C5B55FC3-961D-4325-82F1-DE92B0D04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Graphic 13">
            <a:extLst>
              <a:ext uri="{FF2B5EF4-FFF2-40B4-BE49-F238E27FC236}">
                <a16:creationId xmlns:a16="http://schemas.microsoft.com/office/drawing/2014/main" id="{4C8AB332-D09E-4F28-943C-DABDD4716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4A9218A-4BA0-0DF3-D187-2A7AE46871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338203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46585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F4803B-42AA-382F-7760-868B0FBB4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42237" cy="1325563"/>
          </a:xfrm>
        </p:spPr>
        <p:txBody>
          <a:bodyPr>
            <a:normAutofit/>
          </a:bodyPr>
          <a:lstStyle/>
          <a:p>
            <a:r>
              <a:rPr lang="en-US" sz="5600"/>
              <a:t>Deliverables for Phase 1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Graphic 12">
            <a:extLst>
              <a:ext uri="{FF2B5EF4-FFF2-40B4-BE49-F238E27FC236}">
                <a16:creationId xmlns:a16="http://schemas.microsoft.com/office/drawing/2014/main" id="{58BDB0EE-D238-415B-9ED8-62AA6AB2A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11">
            <a:extLst>
              <a:ext uri="{FF2B5EF4-FFF2-40B4-BE49-F238E27FC236}">
                <a16:creationId xmlns:a16="http://schemas.microsoft.com/office/drawing/2014/main" id="{C5B55FC3-961D-4325-82F1-DE92B0D04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Graphic 13">
            <a:extLst>
              <a:ext uri="{FF2B5EF4-FFF2-40B4-BE49-F238E27FC236}">
                <a16:creationId xmlns:a16="http://schemas.microsoft.com/office/drawing/2014/main" id="{4C8AB332-D09E-4F28-943C-DABDD4716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2C509C80-9A4D-633A-34C5-A75A372E44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521272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12065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C19F2-7C18-720C-6351-27499911B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Stakeholder and Data Owner Responsibilities (Phase 1)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7FEB1BB-B3A3-31F9-52B5-1224ECD384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582715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4328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4D792D9-E589-4D42-B604-C3CE5436E3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697" y="643466"/>
            <a:ext cx="5728606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994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44AD29B6-BF3B-4407-9E75-52DF8E3B2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5F8BA08-3E38-4B70-B93A-74F08E092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9B828-969D-EF29-0E59-7E434E348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29" y="507160"/>
            <a:ext cx="2993571" cy="5438730"/>
          </a:xfrm>
        </p:spPr>
        <p:txBody>
          <a:bodyPr>
            <a:normAutofit/>
          </a:bodyPr>
          <a:lstStyle/>
          <a:p>
            <a:r>
              <a:rPr lang="en-US" sz="3200"/>
              <a:t>Phase 2 – AI and IoT Overview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57F1B33-79AB-4A71-8CEC-4546D709B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2874481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07E1D9E-38FD-91EA-1350-77C602516B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9949980"/>
              </p:ext>
            </p:extLst>
          </p:nvPr>
        </p:nvGraphicFramePr>
        <p:xfrm>
          <a:off x="4526280" y="512064"/>
          <a:ext cx="6830568" cy="5440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94959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9A7F3BF-8763-4074-AD77-92790AF314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AC799E-E57F-B40B-789F-E271BCDDF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9356106" cy="1200329"/>
          </a:xfrm>
        </p:spPr>
        <p:txBody>
          <a:bodyPr anchor="t">
            <a:normAutofit/>
          </a:bodyPr>
          <a:lstStyle/>
          <a:p>
            <a:r>
              <a:rPr lang="en-US" sz="7400"/>
              <a:t>Deliverables for Phase 2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A9648D6-B41B-42D0-A817-AE2607B0B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4200" y="554152"/>
            <a:ext cx="574177" cy="1075866"/>
            <a:chOff x="10994200" y="554152"/>
            <a:chExt cx="574177" cy="1075866"/>
          </a:xfrm>
        </p:grpSpPr>
        <p:sp>
          <p:nvSpPr>
            <p:cNvPr id="12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13369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solidFill>
              <a:schemeClr val="accent2"/>
            </a:solidFill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55951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solidFill>
              <a:schemeClr val="accent2"/>
            </a:solidFill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94200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solidFill>
              <a:schemeClr val="accent2"/>
            </a:solidFill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692A6B2-F6DC-1179-0B9A-7E92571A7A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0168700"/>
              </p:ext>
            </p:extLst>
          </p:nvPr>
        </p:nvGraphicFramePr>
        <p:xfrm>
          <a:off x="1188062" y="1825625"/>
          <a:ext cx="9356107" cy="439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0736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714</Words>
  <Application>Microsoft Office PowerPoint</Application>
  <PresentationFormat>Widescreen</PresentationFormat>
  <Paragraphs>94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Aptos</vt:lpstr>
      <vt:lpstr>Aptos Display</vt:lpstr>
      <vt:lpstr>Arial</vt:lpstr>
      <vt:lpstr>Calibri</vt:lpstr>
      <vt:lpstr>Office Theme</vt:lpstr>
      <vt:lpstr>Proposal for AAST IT Infrastructure for Carbon Reporting and VVB Establishment</vt:lpstr>
      <vt:lpstr>Carbon IT Infrastructure</vt:lpstr>
      <vt:lpstr>Goals for Carbon Reporting</vt:lpstr>
      <vt:lpstr>Phase 1 – Data Acquisition Overview</vt:lpstr>
      <vt:lpstr>Deliverables for Phase 1</vt:lpstr>
      <vt:lpstr>Stakeholder and Data Owner Responsibilities (Phase 1)</vt:lpstr>
      <vt:lpstr>PowerPoint Presentation</vt:lpstr>
      <vt:lpstr>Phase 2 – AI and IoT Overview</vt:lpstr>
      <vt:lpstr>Deliverables for Phase 2</vt:lpstr>
      <vt:lpstr>Vision for VVB Establishment</vt:lpstr>
      <vt:lpstr>Phase 1 – VVB Foundation Deliverables</vt:lpstr>
      <vt:lpstr>Phase 2 – VVB Advanced Tools</vt:lpstr>
      <vt:lpstr>Phase 3 – Market Integration and Automation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Dr. Ahmed S. Berawi</dc:creator>
  <cp:lastModifiedBy>Dr. Ahmed S. Berawi</cp:lastModifiedBy>
  <cp:revision>12</cp:revision>
  <dcterms:created xsi:type="dcterms:W3CDTF">2025-04-14T08:41:57Z</dcterms:created>
  <dcterms:modified xsi:type="dcterms:W3CDTF">2025-04-14T09:23:56Z</dcterms:modified>
</cp:coreProperties>
</file>