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87"/>
  </p:normalViewPr>
  <p:slideViewPr>
    <p:cSldViewPr snapToGrid="0" snapToObjects="1">
      <p:cViewPr varScale="1">
        <p:scale>
          <a:sx n="89" d="100"/>
          <a:sy n="89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3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2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6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6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5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b="0" i="0" kern="1200" spc="-50" baseline="0">
          <a:solidFill>
            <a:schemeClr val="tx1">
              <a:lumMod val="75000"/>
              <a:lumOff val="25000"/>
            </a:schemeClr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563705D1-B21B-4843-AC4E-72819C670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E0081-55AC-164F-A2BD-CE6EDEB68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Data Science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87E00-B425-1942-AB0A-36740D0EB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Kate Avery | University of Oklahoma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750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6F0B-3683-5448-A302-8837A620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F362-9522-D744-80BB-0C10FC1F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asdfaswegvasv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91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E84D-A4A7-9040-B1C2-3AEEF08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52FD-2EAA-BD47-AE7D-D1E88357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1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243041"/>
      </a:dk2>
      <a:lt2>
        <a:srgbClr val="E2E5E8"/>
      </a:lt2>
      <a:accent1>
        <a:srgbClr val="C39791"/>
      </a:accent1>
      <a:accent2>
        <a:srgbClr val="B89D7C"/>
      </a:accent2>
      <a:accent3>
        <a:srgbClr val="A4A37C"/>
      </a:accent3>
      <a:accent4>
        <a:srgbClr val="7BA9B4"/>
      </a:accent4>
      <a:accent5>
        <a:srgbClr val="8DA2C2"/>
      </a:accent5>
      <a:accent6>
        <a:srgbClr val="807FBA"/>
      </a:accent6>
      <a:hlink>
        <a:srgbClr val="6283AA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12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Medium</vt:lpstr>
      <vt:lpstr>Georgia</vt:lpstr>
      <vt:lpstr>RetrospectVTI</vt:lpstr>
      <vt:lpstr>Data Science Fundamentals</vt:lpstr>
      <vt:lpstr>Slide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Fundamentals</dc:title>
  <dc:creator>Microsoft Office User</dc:creator>
  <cp:lastModifiedBy>Microsoft Office User</cp:lastModifiedBy>
  <cp:revision>3</cp:revision>
  <dcterms:created xsi:type="dcterms:W3CDTF">2019-12-14T20:58:45Z</dcterms:created>
  <dcterms:modified xsi:type="dcterms:W3CDTF">2019-12-17T21:51:45Z</dcterms:modified>
</cp:coreProperties>
</file>