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5"/>
  </p:notesMasterIdLst>
  <p:sldIdLst>
    <p:sldId id="256" r:id="rId2"/>
    <p:sldId id="268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5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380"/>
  </p:normalViewPr>
  <p:slideViewPr>
    <p:cSldViewPr snapToGrid="0" snapToObjects="1">
      <p:cViewPr varScale="1">
        <p:scale>
          <a:sx n="75" d="100"/>
          <a:sy n="75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7AC99-499D-8F49-8460-F7A74BC3C543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630BB-CAA9-D146-B8FF-66E83BAD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notebook after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630BB-CAA9-D146-B8FF-66E83BAD2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notebook after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630BB-CAA9-D146-B8FF-66E83BAD2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2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b="0" i="0" kern="1200" spc="-50" baseline="0">
          <a:solidFill>
            <a:schemeClr val="tx1">
              <a:lumMod val="75000"/>
              <a:lumOff val="25000"/>
            </a:schemeClr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563705D1-B21B-4843-AC4E-72819C67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E0081-55AC-164F-A2BD-CE6EDEB6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Data Science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87E00-B425-1942-AB0A-36740D0EB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Kate Avery | University of Oklahoma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50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119-61C6-FD48-93AD-BD2E7CA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A610-F7CB-1E48-8709-3E6507E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110708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119-61C6-FD48-93AD-BD2E7CA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A610-F7CB-1E48-8709-3E6507E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681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6F0B-3683-5448-A302-8837A62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F362-9522-D744-80BB-0C10FC1F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asdfaswegvasv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1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6F0B-3683-5448-A302-8837A62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F362-9522-D744-80BB-0C10FC1F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asdfaswegvasv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63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DBCE-597D-114C-B075-BAC055C7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A457-7757-994A-B7C1-15129902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989C-6BD3-CA40-B559-239AAE8E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1BE9-8B98-AB42-8A1C-BCC9FD01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data</a:t>
            </a:r>
          </a:p>
          <a:p>
            <a:r>
              <a:rPr lang="en-US" dirty="0"/>
              <a:t>Train-test-validate split</a:t>
            </a:r>
          </a:p>
        </p:txBody>
      </p:sp>
    </p:spTree>
    <p:extLst>
      <p:ext uri="{BB962C8B-B14F-4D97-AF65-F5344CB8AC3E}">
        <p14:creationId xmlns:p14="http://schemas.microsoft.com/office/powerpoint/2010/main" val="35989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BCC-B166-014A-ACF0-E38D283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E612-024C-274B-A7E3-0E27710F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FDC0-2382-3D4E-8292-1CAA318D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CE5E-27D3-614F-8BBA-D22C5304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methods</a:t>
            </a:r>
          </a:p>
          <a:p>
            <a:r>
              <a:rPr lang="en-US" dirty="0"/>
              <a:t>Wrapper methods</a:t>
            </a:r>
          </a:p>
          <a:p>
            <a:r>
              <a:rPr lang="en-US" dirty="0"/>
              <a:t>Embedded methods</a:t>
            </a:r>
          </a:p>
        </p:txBody>
      </p:sp>
    </p:spTree>
    <p:extLst>
      <p:ext uri="{BB962C8B-B14F-4D97-AF65-F5344CB8AC3E}">
        <p14:creationId xmlns:p14="http://schemas.microsoft.com/office/powerpoint/2010/main" val="25505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BD87-C8FE-7642-91F9-53BCDA5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9192-3AA5-2046-A3F6-5966C520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E84D-A4A7-9040-B1C2-3AEEF08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52FD-2EAA-BD47-AE7D-D1E88357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76135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119-61C6-FD48-93AD-BD2E7CA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A610-F7CB-1E48-8709-3E6507E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408623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119-61C6-FD48-93AD-BD2E7CA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A610-F7CB-1E48-8709-3E6507E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1223865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3041"/>
      </a:dk2>
      <a:lt2>
        <a:srgbClr val="E2E5E8"/>
      </a:lt2>
      <a:accent1>
        <a:srgbClr val="C39791"/>
      </a:accent1>
      <a:accent2>
        <a:srgbClr val="B89D7C"/>
      </a:accent2>
      <a:accent3>
        <a:srgbClr val="A4A37C"/>
      </a:accent3>
      <a:accent4>
        <a:srgbClr val="7BA9B4"/>
      </a:accent4>
      <a:accent5>
        <a:srgbClr val="8DA2C2"/>
      </a:accent5>
      <a:accent6>
        <a:srgbClr val="807FBA"/>
      </a:accent6>
      <a:hlink>
        <a:srgbClr val="6283AA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72</Words>
  <Application>Microsoft Macintosh PowerPoint</Application>
  <PresentationFormat>Widescreen</PresentationFormat>
  <Paragraphs>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Franklin Gothic Medium</vt:lpstr>
      <vt:lpstr>Georgia</vt:lpstr>
      <vt:lpstr>RetrospectVTI</vt:lpstr>
      <vt:lpstr>Data Science Fundamentals</vt:lpstr>
      <vt:lpstr>Outline</vt:lpstr>
      <vt:lpstr>Dataset Partitioning</vt:lpstr>
      <vt:lpstr>K-Fold Cross Validation</vt:lpstr>
      <vt:lpstr>Feature Selection</vt:lpstr>
      <vt:lpstr>Feature Extraction</vt:lpstr>
      <vt:lpstr>Scikit-Learn</vt:lpstr>
      <vt:lpstr>Hyperparameter Tuning</vt:lpstr>
      <vt:lpstr>Hyperparameter Tuning</vt:lpstr>
      <vt:lpstr>Hyperparameter Tuning</vt:lpstr>
      <vt:lpstr>Hyperparameter Tuning</vt:lpstr>
      <vt:lpstr>Linear Regression</vt:lpstr>
      <vt:lpstr>Linear Regression: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Fundamentals</dc:title>
  <dc:creator>Microsoft Office User</dc:creator>
  <cp:lastModifiedBy>Microsoft Office User</cp:lastModifiedBy>
  <cp:revision>8</cp:revision>
  <dcterms:created xsi:type="dcterms:W3CDTF">2019-12-14T20:58:45Z</dcterms:created>
  <dcterms:modified xsi:type="dcterms:W3CDTF">2019-12-18T00:19:08Z</dcterms:modified>
</cp:coreProperties>
</file>