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59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8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66F8-8ABA-E241-831D-565BF6BD1450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62F6-A4A9-3942-A111-6EDBAAAC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3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66F8-8ABA-E241-831D-565BF6BD1450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62F6-A4A9-3942-A111-6EDBAAAC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4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66F8-8ABA-E241-831D-565BF6BD1450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62F6-A4A9-3942-A111-6EDBAAAC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4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66F8-8ABA-E241-831D-565BF6BD1450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62F6-A4A9-3942-A111-6EDBAAAC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66F8-8ABA-E241-831D-565BF6BD1450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62F6-A4A9-3942-A111-6EDBAAAC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3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66F8-8ABA-E241-831D-565BF6BD1450}" type="datetimeFigureOut">
              <a:rPr lang="en-US" smtClean="0"/>
              <a:t>8/18/16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62F6-A4A9-3942-A111-6EDBAAAC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6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66F8-8ABA-E241-831D-565BF6BD1450}" type="datetimeFigureOut">
              <a:rPr lang="en-US" smtClean="0"/>
              <a:t>8/18/16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62F6-A4A9-3942-A111-6EDBAAAC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66F8-8ABA-E241-831D-565BF6BD1450}" type="datetimeFigureOut">
              <a:rPr lang="en-US" smtClean="0"/>
              <a:t>8/18/16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62F6-A4A9-3942-A111-6EDBAAAC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7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66F8-8ABA-E241-831D-565BF6BD1450}" type="datetimeFigureOut">
              <a:rPr lang="en-US" smtClean="0"/>
              <a:t>8/18/16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62F6-A4A9-3942-A111-6EDBAAAC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9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66F8-8ABA-E241-831D-565BF6BD1450}" type="datetimeFigureOut">
              <a:rPr lang="en-US" smtClean="0"/>
              <a:t>8/18/16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62F6-A4A9-3942-A111-6EDBAAAC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2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66F8-8ABA-E241-831D-565BF6BD1450}" type="datetimeFigureOut">
              <a:rPr lang="en-US" smtClean="0"/>
              <a:t>8/18/16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62F6-A4A9-3942-A111-6EDBAAAC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6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166F8-8ABA-E241-831D-565BF6BD1450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C62F6-A4A9-3942-A111-6EDBAAAC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8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Volumes/master/data_analysis/codes_center/lecture_python/NumPy_for_Matlab_Users%20-%20SciPy%20wiki%20dump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://matplotlib.sourceforge.net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Earth Sciences applications.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 smtClean="0"/>
              <a:t>Ahmed </a:t>
            </a:r>
            <a:r>
              <a:rPr lang="en-US" sz="4000" dirty="0" smtClean="0"/>
              <a:t>Shaaban</a:t>
            </a:r>
            <a:endParaRPr lang="en-US" sz="4000" dirty="0" smtClean="0"/>
          </a:p>
          <a:p>
            <a:r>
              <a:rPr lang="en-US" sz="2000" dirty="0" smtClean="0"/>
              <a:t>Scientific Research Department</a:t>
            </a:r>
          </a:p>
          <a:p>
            <a:r>
              <a:rPr lang="en-US" sz="2000" dirty="0" smtClean="0"/>
              <a:t>  Egyptian Meteorological Authority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203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4000" dirty="0" smtClean="0"/>
              <a:t>If this is the first time for you to play with a programming language, then this crash course is probably not for you !!!!!</a:t>
            </a:r>
          </a:p>
          <a:p>
            <a:r>
              <a:rPr lang="en-US" sz="4000" dirty="0" smtClean="0"/>
              <a:t>This crash course is basically for those who </a:t>
            </a:r>
            <a:r>
              <a:rPr lang="en-US" sz="4000" dirty="0" err="1" smtClean="0"/>
              <a:t>wanna</a:t>
            </a:r>
            <a:r>
              <a:rPr lang="en-US" sz="4000" dirty="0" smtClean="0"/>
              <a:t> to migrate from </a:t>
            </a:r>
            <a:r>
              <a:rPr lang="en-US" sz="4000" dirty="0" err="1" smtClean="0"/>
              <a:t>Matlab</a:t>
            </a:r>
            <a:r>
              <a:rPr lang="en-US" sz="4000" dirty="0" smtClean="0"/>
              <a:t>, NCL, Fortran &amp; grads,…to Python. In other words, audience should have at least rough idea about basic programming skills (loops, array, function, …)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9601" b="24044"/>
          <a:stretch/>
        </p:blipFill>
        <p:spPr>
          <a:xfrm>
            <a:off x="2372797" y="274975"/>
            <a:ext cx="4147642" cy="120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92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to use/migrates to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AMS conferences. </a:t>
            </a:r>
          </a:p>
          <a:p>
            <a:r>
              <a:rPr lang="en-US" dirty="0" smtClean="0"/>
              <a:t>Next wave (AMS paper) </a:t>
            </a:r>
          </a:p>
          <a:p>
            <a:r>
              <a:rPr lang="en-US" dirty="0" smtClean="0"/>
              <a:t>Communities (</a:t>
            </a:r>
            <a:r>
              <a:rPr lang="en-US" dirty="0" err="1" smtClean="0"/>
              <a:t>Ualbany</a:t>
            </a:r>
            <a:r>
              <a:rPr lang="en-US" dirty="0" smtClean="0"/>
              <a:t>)</a:t>
            </a:r>
          </a:p>
          <a:p>
            <a:r>
              <a:rPr lang="en-US" dirty="0" smtClean="0"/>
              <a:t>NCL &amp; </a:t>
            </a:r>
            <a:r>
              <a:rPr lang="en-US" dirty="0" err="1" smtClean="0"/>
              <a:t>Matlab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composites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1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For scientific purposes, when writing a small specialized script, Python may often be the second best choice: for linear algebra, </a:t>
            </a:r>
            <a:r>
              <a:rPr lang="en-US" dirty="0" err="1"/>
              <a:t>Matlab</a:t>
            </a:r>
            <a:r>
              <a:rPr lang="en-US" dirty="0"/>
              <a:t> may have nicer syntax</a:t>
            </a:r>
            <a:r>
              <a:rPr lang="en-US" dirty="0" smtClean="0"/>
              <a:t>;</a:t>
            </a:r>
          </a:p>
          <a:p>
            <a:r>
              <a:rPr lang="en-US" dirty="0" smtClean="0"/>
              <a:t>For </a:t>
            </a:r>
            <a:r>
              <a:rPr lang="en-US" dirty="0"/>
              <a:t>statistics, R is probably </a:t>
            </a:r>
            <a:r>
              <a:rPr lang="en-US" dirty="0" smtClean="0"/>
              <a:t>nicer.</a:t>
            </a:r>
          </a:p>
          <a:p>
            <a:r>
              <a:rPr lang="en-US" dirty="0" smtClean="0"/>
              <a:t>For </a:t>
            </a:r>
            <a:r>
              <a:rPr lang="en-US" dirty="0"/>
              <a:t>heavy regular expression usage, Perl (ugh) might still be </a:t>
            </a:r>
            <a:r>
              <a:rPr lang="en-US" dirty="0" smtClean="0"/>
              <a:t>nicer.</a:t>
            </a:r>
          </a:p>
          <a:p>
            <a:r>
              <a:rPr lang="en-US" dirty="0" smtClean="0"/>
              <a:t>If </a:t>
            </a:r>
            <a:r>
              <a:rPr lang="en-US" dirty="0"/>
              <a:t>you want speed, Fortran or C(++) may be a better choice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</a:t>
            </a:r>
            <a:r>
              <a:rPr lang="en-US" dirty="0"/>
              <a:t>design a webpage; perhaps you want </a:t>
            </a:r>
            <a:r>
              <a:rPr lang="en-US" dirty="0" smtClean="0"/>
              <a:t>JavaScript. </a:t>
            </a:r>
            <a:endParaRPr lang="en-US" dirty="0"/>
          </a:p>
          <a:p>
            <a:r>
              <a:rPr lang="en-US" dirty="0" smtClean="0"/>
              <a:t>Python </a:t>
            </a:r>
            <a:r>
              <a:rPr lang="en-US" dirty="0"/>
              <a:t>is not perfect for any of these, but is acceptable for all of them. </a:t>
            </a:r>
          </a:p>
          <a:p>
            <a:r>
              <a:rPr lang="en-US" dirty="0"/>
              <a:t>https://</a:t>
            </a:r>
            <a:r>
              <a:rPr lang="en-US" dirty="0" err="1"/>
              <a:t>metarabbit.wordpress.com</a:t>
            </a:r>
            <a:r>
              <a:rPr lang="en-US" dirty="0"/>
              <a:t>/2013/10/18/why-python-is-better-than-</a:t>
            </a:r>
            <a:r>
              <a:rPr lang="en-US" dirty="0" err="1"/>
              <a:t>matlab</a:t>
            </a:r>
            <a:r>
              <a:rPr lang="en-US" dirty="0"/>
              <a:t>-for-scientific-software/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23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75610 Packages </a:t>
            </a:r>
            <a:endParaRPr lang="en-US" dirty="0"/>
          </a:p>
        </p:txBody>
      </p:sp>
      <p:pic>
        <p:nvPicPr>
          <p:cNvPr id="4" name="Content Placeholder 3" descr="Screen Shot 2016-02-29 at 11.46.5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22" r="-6822"/>
          <a:stretch>
            <a:fillRect/>
          </a:stretch>
        </p:blipFill>
        <p:spPr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2240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your are migrating from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9700" y="4057709"/>
            <a:ext cx="65435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ea typeface="+mj-ea"/>
                <a:cs typeface="+mj-cs"/>
              </a:rPr>
              <a:t>If your are migrating from </a:t>
            </a:r>
            <a:r>
              <a:rPr lang="en-US" sz="4400" dirty="0" smtClean="0">
                <a:solidFill>
                  <a:prstClr val="black"/>
                </a:solidFill>
                <a:ea typeface="+mj-ea"/>
                <a:cs typeface="+mj-cs"/>
              </a:rPr>
              <a:t>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2544" y="1896028"/>
            <a:ext cx="760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file"/>
              </a:rPr>
              <a:t>file://localhost/Volumes/master/data_analysis/codes_center/lecture_python/NumPy_for_Matlab_Users - SciPy wiki dump.pdf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959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Main packages to use for Earth Sciences applications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54264" b="-54264"/>
          <a:stretch>
            <a:fillRect/>
          </a:stretch>
        </p:blipFill>
        <p:spPr>
          <a:xfrm>
            <a:off x="156055" y="3467100"/>
            <a:ext cx="8229600" cy="3390900"/>
          </a:xfrm>
        </p:spPr>
      </p:pic>
      <p:sp>
        <p:nvSpPr>
          <p:cNvPr id="5" name="TextBox 4"/>
          <p:cNvSpPr txBox="1"/>
          <p:nvPr/>
        </p:nvSpPr>
        <p:spPr>
          <a:xfrm>
            <a:off x="864155" y="1754600"/>
            <a:ext cx="64541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Numpy</a:t>
            </a:r>
            <a:r>
              <a:rPr lang="en-US" dirty="0" smtClean="0"/>
              <a:t>   Numerical Python          </a:t>
            </a:r>
            <a:r>
              <a:rPr lang="en-US" dirty="0" smtClean="0">
                <a:sym typeface="Wingdings"/>
              </a:rPr>
              <a:t> array oriented operations.</a:t>
            </a:r>
            <a:endParaRPr lang="en-US" dirty="0" smtClean="0"/>
          </a:p>
          <a:p>
            <a:r>
              <a:rPr lang="en-US" b="1" dirty="0" err="1" smtClean="0"/>
              <a:t>SciPy</a:t>
            </a:r>
            <a:r>
              <a:rPr lang="en-US" dirty="0" smtClean="0"/>
              <a:t>        scientific python           </a:t>
            </a:r>
            <a:r>
              <a:rPr lang="en-US" dirty="0" smtClean="0">
                <a:sym typeface="Wingdings"/>
              </a:rPr>
              <a:t> Linear System, </a:t>
            </a:r>
            <a:r>
              <a:rPr lang="en-US" dirty="0" err="1" smtClean="0">
                <a:sym typeface="Wingdings"/>
              </a:rPr>
              <a:t>Statitiscs</a:t>
            </a:r>
            <a:r>
              <a:rPr lang="en-US" dirty="0" smtClean="0">
                <a:sym typeface="Wingdings"/>
              </a:rPr>
              <a:t>, FFT,…</a:t>
            </a:r>
            <a:endParaRPr lang="en-US" dirty="0" smtClean="0"/>
          </a:p>
          <a:p>
            <a:r>
              <a:rPr lang="en-US" b="1" dirty="0" err="1" smtClean="0"/>
              <a:t>MatplotLib</a:t>
            </a:r>
            <a:r>
              <a:rPr lang="en-US" dirty="0" smtClean="0"/>
              <a:t>  </a:t>
            </a:r>
            <a:r>
              <a:rPr lang="en-US" dirty="0" err="1" smtClean="0"/>
              <a:t>Matlab</a:t>
            </a:r>
            <a:r>
              <a:rPr lang="en-US" dirty="0" smtClean="0"/>
              <a:t> plot library 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err="1" smtClean="0">
                <a:sym typeface="Wingdings"/>
              </a:rPr>
              <a:t>Visulaizations</a:t>
            </a:r>
            <a:r>
              <a:rPr lang="en-US" dirty="0" smtClean="0">
                <a:sym typeface="Wingdings"/>
              </a:rPr>
              <a:t>.</a:t>
            </a:r>
            <a:endParaRPr lang="en-US" dirty="0" smtClean="0"/>
          </a:p>
          <a:p>
            <a:r>
              <a:rPr lang="en-US" b="1" dirty="0" smtClean="0"/>
              <a:t>Pandas</a:t>
            </a:r>
            <a:r>
              <a:rPr lang="en-US" dirty="0" smtClean="0"/>
              <a:t>                                             </a:t>
            </a:r>
            <a:r>
              <a:rPr lang="en-US" dirty="0" smtClean="0">
                <a:sym typeface="Wingdings"/>
              </a:rPr>
              <a:t> data and time series operation.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6055" y="2967335"/>
            <a:ext cx="89879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/>
                <a:hlinkClick r:id="rId3"/>
              </a:rPr>
              <a:t>Matplotlib is a pure python plotting library with the goal of making publication quality plots using a syntax familiar to matlab users. </a:t>
            </a:r>
          </a:p>
        </p:txBody>
      </p:sp>
    </p:spTree>
    <p:extLst>
      <p:ext uri="{BB962C8B-B14F-4D97-AF65-F5344CB8AC3E}">
        <p14:creationId xmlns:p14="http://schemas.microsoft.com/office/powerpoint/2010/main" val="277508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package for Earth Sciences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834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5358</TotalTime>
  <Words>285</Words>
  <Application>Microsoft Macintosh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Python for Earth Sciences applications.</vt:lpstr>
      <vt:lpstr>PowerPoint Presentation</vt:lpstr>
      <vt:lpstr>Why to use/migrates to Python?</vt:lpstr>
      <vt:lpstr>Python !!</vt:lpstr>
      <vt:lpstr>75610 Packages </vt:lpstr>
      <vt:lpstr>If your are migrating from MatLab</vt:lpstr>
      <vt:lpstr>Main packages to use for Earth Sciences applications </vt:lpstr>
      <vt:lpstr>Another package for Earth Sciences applications</vt:lpstr>
    </vt:vector>
  </TitlesOfParts>
  <Company>SUNY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Earth Sciences applications.</dc:title>
  <dc:creator>ahmed shaaban</dc:creator>
  <cp:lastModifiedBy>ahmed shaaban</cp:lastModifiedBy>
  <cp:revision>15</cp:revision>
  <dcterms:created xsi:type="dcterms:W3CDTF">2016-02-28T22:07:22Z</dcterms:created>
  <dcterms:modified xsi:type="dcterms:W3CDTF">2016-08-18T12:08:55Z</dcterms:modified>
</cp:coreProperties>
</file>