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0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7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9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31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3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8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93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52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3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6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5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5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36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8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20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7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592D18-FCEE-4ED8-A57B-53FAE4C05460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EE8E-0692-4B32-A2AC-582BF3A30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03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171"/>
            <a:ext cx="9144000" cy="975360"/>
          </a:xfrm>
        </p:spPr>
        <p:txBody>
          <a:bodyPr/>
          <a:lstStyle/>
          <a:p>
            <a:pPr algn="ctr"/>
            <a:r>
              <a:rPr lang="en-GB" sz="4000" b="1" dirty="0" err="1" smtClean="0"/>
              <a:t>Pytorch</a:t>
            </a:r>
            <a:r>
              <a:rPr lang="en-GB" sz="4000" b="1" dirty="0" smtClean="0"/>
              <a:t>/</a:t>
            </a:r>
            <a:r>
              <a:rPr lang="en-GB" sz="4000" b="1" dirty="0" err="1" smtClean="0"/>
              <a:t>Numpy</a:t>
            </a:r>
            <a:r>
              <a:rPr lang="en-GB" sz="4000" b="1" dirty="0" smtClean="0"/>
              <a:t> Broadcasting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86" y="1297577"/>
            <a:ext cx="11852365" cy="5346414"/>
          </a:xfrm>
        </p:spPr>
        <p:txBody>
          <a:bodyPr>
            <a:normAutofit lnSpcReduction="10000"/>
          </a:bodyPr>
          <a:lstStyle/>
          <a:p>
            <a:r>
              <a:rPr lang="en-GB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roadcasting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describes how </a:t>
            </a:r>
            <a:r>
              <a:rPr lang="en-GB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numpy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treats arrays with different shapes during arithmetic operations.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smaller array is “broadcast” across the larger array so that they have compatible shapes. It does this without making needless copies of data and usually leads to efficient algorithm implementations.</a:t>
            </a:r>
          </a:p>
          <a:p>
            <a:r>
              <a:rPr lang="en-GB" sz="2400" b="1" dirty="0" smtClean="0">
                <a:solidFill>
                  <a:schemeClr val="tx2"/>
                </a:solidFill>
                <a:latin typeface="+mn-lt"/>
                <a:cs typeface="Calibri Light" panose="020F0302020204030204" pitchFamily="34" charset="0"/>
              </a:rPr>
              <a:t>Rules of Broadcasting:</a:t>
            </a:r>
          </a:p>
          <a:p>
            <a:r>
              <a:rPr lang="en-GB" b="1" cap="none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Rule 0: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each tensor has at least one dimension(trivial).</a:t>
            </a:r>
          </a:p>
          <a:p>
            <a:r>
              <a:rPr lang="en-GB" b="1" cap="none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Rule 1: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if the two arrays differ in their number of </a:t>
            </a:r>
          </a:p>
          <a:p>
            <a:r>
              <a:rPr lang="en-GB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imensions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the shape of the one with fewer dimensions </a:t>
            </a:r>
          </a:p>
          <a:p>
            <a:r>
              <a:rPr lang="en-GB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padded with ones on its leading (left) side.</a:t>
            </a:r>
          </a:p>
          <a:p>
            <a:r>
              <a:rPr lang="en-GB" b="1" cap="none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Rule 2: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if the shape of the two arrays does not match in</a:t>
            </a:r>
          </a:p>
          <a:p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any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dimension, the array with shape equal to 1 in that </a:t>
            </a:r>
          </a:p>
          <a:p>
            <a:r>
              <a:rPr lang="en-GB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imension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 stretched to match the other shape.</a:t>
            </a:r>
          </a:p>
          <a:p>
            <a:r>
              <a:rPr lang="en-GB" b="1" cap="none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Rule 3: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if in any dimension the sizes disagree and neither</a:t>
            </a:r>
          </a:p>
          <a:p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lang="en-GB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equal to 1, an error is raised.</a:t>
            </a:r>
            <a:endParaRPr lang="en-GB" b="1" cap="none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2377440"/>
            <a:ext cx="5432574" cy="4124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27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f5282310-53f1-4704-b964-68afe2b5c5bb" Revision="2" Stencil="System.MyShapes" StencilVersion="1.0"/>
</Control>
</file>

<file path=customXml/itemProps1.xml><?xml version="1.0" encoding="utf-8"?>
<ds:datastoreItem xmlns:ds="http://schemas.openxmlformats.org/officeDocument/2006/customXml" ds:itemID="{65EDEAE2-8E44-411B-94D3-747B4BD35F1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158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 Light</vt:lpstr>
      <vt:lpstr>Century Gothic</vt:lpstr>
      <vt:lpstr>Wingdings 3</vt:lpstr>
      <vt:lpstr>Ion</vt:lpstr>
      <vt:lpstr>Pytorch/Numpy Broadcasting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Pytorch/Numpy Broadcasting</dc:title>
  <dc:creator>Windows User</dc:creator>
  <cp:lastModifiedBy>Windows User</cp:lastModifiedBy>
  <cp:revision>6</cp:revision>
  <dcterms:created xsi:type="dcterms:W3CDTF">2019-10-19T13:17:14Z</dcterms:created>
  <dcterms:modified xsi:type="dcterms:W3CDTF">2019-10-19T14:12:25Z</dcterms:modified>
</cp:coreProperties>
</file>