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2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043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8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514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535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27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48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1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4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1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3164C7-A00C-4EBC-A836-51B654E18CC1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21B1B03-1A1E-4A06-88D1-0F5A84B4D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52476"/>
            <a:ext cx="8825658" cy="933450"/>
          </a:xfrm>
        </p:spPr>
        <p:txBody>
          <a:bodyPr/>
          <a:lstStyle/>
          <a:p>
            <a:r>
              <a:rPr lang="en-GB" b="1" dirty="0" smtClean="0"/>
              <a:t>Why </a:t>
            </a:r>
            <a:r>
              <a:rPr lang="en-GB" b="1" dirty="0" err="1" smtClean="0"/>
              <a:t>Pytorch</a:t>
            </a:r>
            <a:r>
              <a:rPr lang="en-GB" b="1" dirty="0" smtClean="0"/>
              <a:t> not </a:t>
            </a:r>
            <a:r>
              <a:rPr lang="en-GB" b="1" dirty="0" err="1" smtClean="0"/>
              <a:t>Numpy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068" y="1685926"/>
            <a:ext cx="10644964" cy="4495799"/>
          </a:xfrm>
        </p:spPr>
        <p:txBody>
          <a:bodyPr/>
          <a:lstStyle/>
          <a:p>
            <a:r>
              <a:rPr lang="en-GB" b="1" dirty="0" smtClean="0">
                <a:solidFill>
                  <a:schemeClr val="bg2"/>
                </a:solidFill>
              </a:rPr>
              <a:t>there are a couple of reasons to switch to </a:t>
            </a:r>
            <a:r>
              <a:rPr lang="en-GB" b="1" dirty="0" err="1" smtClean="0">
                <a:solidFill>
                  <a:schemeClr val="bg2"/>
                </a:solidFill>
              </a:rPr>
              <a:t>PyTorch</a:t>
            </a:r>
            <a:r>
              <a:rPr lang="en-GB" b="1" dirty="0" smtClean="0">
                <a:solidFill>
                  <a:schemeClr val="bg2"/>
                </a:solidFill>
              </a:rPr>
              <a:t> for tensor computation: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cap="none" dirty="0">
                <a:solidFill>
                  <a:schemeClr val="bg1"/>
                </a:solidFill>
              </a:rPr>
              <a:t>T</a:t>
            </a:r>
            <a:r>
              <a:rPr lang="en-GB" cap="none" dirty="0" smtClean="0">
                <a:solidFill>
                  <a:schemeClr val="bg1"/>
                </a:solidFill>
              </a:rPr>
              <a:t>he main reason is the GP</a:t>
            </a:r>
            <a:r>
              <a:rPr lang="en-GB" cap="none" dirty="0">
                <a:solidFill>
                  <a:schemeClr val="bg1"/>
                </a:solidFill>
              </a:rPr>
              <a:t>U</a:t>
            </a:r>
            <a:r>
              <a:rPr lang="en-GB" cap="none" dirty="0" smtClean="0">
                <a:solidFill>
                  <a:schemeClr val="bg1"/>
                </a:solidFill>
              </a:rPr>
              <a:t> acceleration. using a </a:t>
            </a:r>
            <a:r>
              <a:rPr lang="en-GB" cap="none" dirty="0">
                <a:solidFill>
                  <a:schemeClr val="bg1"/>
                </a:solidFill>
              </a:rPr>
              <a:t>GPU</a:t>
            </a:r>
            <a:r>
              <a:rPr lang="en-GB" cap="none" dirty="0" smtClean="0">
                <a:solidFill>
                  <a:schemeClr val="bg1"/>
                </a:solidFill>
              </a:rPr>
              <a:t> with </a:t>
            </a:r>
            <a:r>
              <a:rPr lang="en-GB" cap="none" dirty="0" err="1" smtClean="0">
                <a:solidFill>
                  <a:schemeClr val="bg1"/>
                </a:solidFill>
              </a:rPr>
              <a:t>pytorch</a:t>
            </a:r>
            <a:r>
              <a:rPr lang="en-GB" cap="none" dirty="0" smtClean="0">
                <a:solidFill>
                  <a:schemeClr val="bg1"/>
                </a:solidFill>
              </a:rPr>
              <a:t> is super easy and super </a:t>
            </a:r>
            <a:r>
              <a:rPr lang="en-GB" cap="none" dirty="0">
                <a:solidFill>
                  <a:schemeClr val="bg1"/>
                </a:solidFill>
              </a:rPr>
              <a:t>fast.</a:t>
            </a:r>
          </a:p>
          <a:p>
            <a:r>
              <a:rPr lang="en-GB" cap="none" dirty="0" smtClean="0">
                <a:solidFill>
                  <a:schemeClr val="bg1"/>
                </a:solidFill>
              </a:rPr>
              <a:t>When you do large computations, unlike </a:t>
            </a:r>
            <a:r>
              <a:rPr lang="en-GB" cap="none" dirty="0" err="1" smtClean="0">
                <a:solidFill>
                  <a:schemeClr val="bg1"/>
                </a:solidFill>
              </a:rPr>
              <a:t>numpy</a:t>
            </a:r>
            <a:r>
              <a:rPr lang="en-GB" cap="none" dirty="0" smtClean="0">
                <a:solidFill>
                  <a:schemeClr val="bg1"/>
                </a:solidFill>
              </a:rPr>
              <a:t> which using for quick experimentation and small projects.</a:t>
            </a:r>
          </a:p>
          <a:p>
            <a:r>
              <a:rPr lang="en-GB" cap="none" dirty="0" smtClean="0">
                <a:solidFill>
                  <a:schemeClr val="bg1"/>
                </a:solidFill>
              </a:rPr>
              <a:t> Integration with other parts of the </a:t>
            </a:r>
            <a:r>
              <a:rPr lang="en-GB" cap="none" dirty="0" err="1" smtClean="0">
                <a:solidFill>
                  <a:schemeClr val="bg1"/>
                </a:solidFill>
              </a:rPr>
              <a:t>pytorch</a:t>
            </a:r>
            <a:r>
              <a:rPr lang="en-GB" cap="none" dirty="0" smtClean="0">
                <a:solidFill>
                  <a:schemeClr val="bg1"/>
                </a:solidFill>
              </a:rPr>
              <a:t> framework. most people use linear algebra for some kind of machine learning nowadays. in this case, using </a:t>
            </a:r>
            <a:r>
              <a:rPr lang="en-GB" cap="none" dirty="0" err="1" smtClean="0">
                <a:solidFill>
                  <a:schemeClr val="bg1"/>
                </a:solidFill>
              </a:rPr>
              <a:t>pytorch</a:t>
            </a:r>
            <a:r>
              <a:rPr lang="en-GB" cap="none" dirty="0" smtClean="0">
                <a:solidFill>
                  <a:schemeClr val="bg1"/>
                </a:solidFill>
              </a:rPr>
              <a:t> is probably a better choice because the data can be used with the rest of the framework.</a:t>
            </a:r>
          </a:p>
          <a:p>
            <a:r>
              <a:rPr lang="en-GB" cap="none" dirty="0" smtClean="0">
                <a:solidFill>
                  <a:schemeClr val="bg1"/>
                </a:solidFill>
              </a:rPr>
              <a:t> The </a:t>
            </a:r>
            <a:r>
              <a:rPr lang="en-GB" cap="none" dirty="0" err="1" smtClean="0">
                <a:solidFill>
                  <a:schemeClr val="bg1"/>
                </a:solidFill>
              </a:rPr>
              <a:t>pytorch</a:t>
            </a:r>
            <a:r>
              <a:rPr lang="en-GB" cap="none" dirty="0" smtClean="0">
                <a:solidFill>
                  <a:schemeClr val="bg1"/>
                </a:solidFill>
              </a:rPr>
              <a:t> implementation runs significantly faster relative to the ‘</a:t>
            </a:r>
            <a:r>
              <a:rPr lang="en-GB" cap="none" dirty="0" err="1" smtClean="0">
                <a:solidFill>
                  <a:schemeClr val="bg1"/>
                </a:solidFill>
              </a:rPr>
              <a:t>numpy</a:t>
            </a:r>
            <a:r>
              <a:rPr lang="en-GB" cap="none" dirty="0" smtClean="0">
                <a:solidFill>
                  <a:schemeClr val="bg1"/>
                </a:solidFill>
              </a:rPr>
              <a:t>’ one (on the same machine, </a:t>
            </a:r>
            <a:r>
              <a:rPr lang="en-GB" cap="none" dirty="0" err="1" smtClean="0">
                <a:solidFill>
                  <a:schemeClr val="bg1"/>
                </a:solidFill>
              </a:rPr>
              <a:t>cpu</a:t>
            </a:r>
            <a:r>
              <a:rPr lang="en-GB" cap="none" dirty="0" smtClean="0">
                <a:solidFill>
                  <a:schemeClr val="bg1"/>
                </a:solidFill>
              </a:rPr>
              <a:t> only, many repeated tests, results always consistent).</a:t>
            </a:r>
            <a:endParaRPr lang="en-GB" cap="none" dirty="0">
              <a:solidFill>
                <a:schemeClr val="bg1"/>
              </a:solidFill>
            </a:endParaRP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461649" y="2088120"/>
            <a:ext cx="448329" cy="369332"/>
            <a:chOff x="6950899" y="675167"/>
            <a:chExt cx="558179" cy="445945"/>
          </a:xfrm>
        </p:grpSpPr>
        <p:sp>
          <p:nvSpPr>
            <p:cNvPr id="5" name="Oval 4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/>
            <p:cNvSpPr txBox="1">
              <a:spLocks noChangeAspect="1"/>
            </p:cNvSpPr>
            <p:nvPr/>
          </p:nvSpPr>
          <p:spPr bwMode="blackWhite">
            <a:xfrm>
              <a:off x="6950899" y="675167"/>
              <a:ext cx="558179" cy="44594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" name="Group 6" descr="Small circle with number 1 inside  indicating step 1"/>
          <p:cNvGrpSpPr/>
          <p:nvPr/>
        </p:nvGrpSpPr>
        <p:grpSpPr bwMode="blackWhite">
          <a:xfrm>
            <a:off x="447773" y="2810304"/>
            <a:ext cx="462205" cy="369332"/>
            <a:chOff x="6950899" y="675167"/>
            <a:chExt cx="558179" cy="445945"/>
          </a:xfrm>
        </p:grpSpPr>
        <p:sp>
          <p:nvSpPr>
            <p:cNvPr id="8" name="Oval 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 descr="Number 1"/>
            <p:cNvSpPr txBox="1">
              <a:spLocks noChangeAspect="1"/>
            </p:cNvSpPr>
            <p:nvPr/>
          </p:nvSpPr>
          <p:spPr bwMode="blackWhite">
            <a:xfrm>
              <a:off x="6950899" y="675167"/>
              <a:ext cx="558179" cy="44594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0" name="Group 9" descr="Small circle with number 1 inside  indicating step 1"/>
          <p:cNvGrpSpPr/>
          <p:nvPr/>
        </p:nvGrpSpPr>
        <p:grpSpPr bwMode="blackWhite">
          <a:xfrm>
            <a:off x="461649" y="3532488"/>
            <a:ext cx="454211" cy="369332"/>
            <a:chOff x="6950898" y="675167"/>
            <a:chExt cx="656104" cy="445945"/>
          </a:xfrm>
        </p:grpSpPr>
        <p:sp>
          <p:nvSpPr>
            <p:cNvPr id="11" name="Oval 10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/>
            <p:cNvSpPr txBox="1">
              <a:spLocks noChangeAspect="1"/>
            </p:cNvSpPr>
            <p:nvPr/>
          </p:nvSpPr>
          <p:spPr bwMode="blackWhite">
            <a:xfrm>
              <a:off x="6950898" y="675167"/>
              <a:ext cx="656104" cy="44594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3" name="TextBox 12" descr="Number 1"/>
          <p:cNvSpPr txBox="1">
            <a:spLocks noChangeAspect="1"/>
          </p:cNvSpPr>
          <p:nvPr/>
        </p:nvSpPr>
        <p:spPr bwMode="blackWhite">
          <a:xfrm>
            <a:off x="447773" y="4417669"/>
            <a:ext cx="43947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83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139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Segoe UI Semibold</vt:lpstr>
      <vt:lpstr>Wingdings 3</vt:lpstr>
      <vt:lpstr>Ion Boardroom</vt:lpstr>
      <vt:lpstr>Why Pytorch not Numpy?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Pytorch?</dc:title>
  <dc:creator>Windows User</dc:creator>
  <cp:lastModifiedBy>Windows User</cp:lastModifiedBy>
  <cp:revision>5</cp:revision>
  <dcterms:created xsi:type="dcterms:W3CDTF">2019-10-19T14:55:04Z</dcterms:created>
  <dcterms:modified xsi:type="dcterms:W3CDTF">2019-10-19T15:33:38Z</dcterms:modified>
</cp:coreProperties>
</file>