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  <p:sldMasterId id="2147483948" r:id="rId2"/>
  </p:sldMasterIdLst>
  <p:notesMasterIdLst>
    <p:notesMasterId r:id="rId14"/>
  </p:notesMasterIdLst>
  <p:sldIdLst>
    <p:sldId id="354" r:id="rId3"/>
    <p:sldId id="399" r:id="rId4"/>
    <p:sldId id="402" r:id="rId5"/>
    <p:sldId id="411" r:id="rId6"/>
    <p:sldId id="403" r:id="rId7"/>
    <p:sldId id="400" r:id="rId8"/>
    <p:sldId id="397" r:id="rId9"/>
    <p:sldId id="404" r:id="rId10"/>
    <p:sldId id="410" r:id="rId11"/>
    <p:sldId id="408" r:id="rId12"/>
    <p:sldId id="40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616">
          <p15:clr>
            <a:srgbClr val="A4A3A4"/>
          </p15:clr>
        </p15:guide>
        <p15:guide id="3" pos="3456">
          <p15:clr>
            <a:srgbClr val="A4A3A4"/>
          </p15:clr>
        </p15:guide>
        <p15:guide id="4" pos="46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968"/>
    <a:srgbClr val="FF302C"/>
    <a:srgbClr val="DA3B3C"/>
    <a:srgbClr val="262626"/>
    <a:srgbClr val="F6F5F0"/>
    <a:srgbClr val="E2DFD0"/>
    <a:srgbClr val="FFE8B1"/>
    <a:srgbClr val="B0A878"/>
    <a:srgbClr val="877F4F"/>
    <a:srgbClr val="A49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76" autoAdjust="0"/>
    <p:restoredTop sz="87569" autoAdjust="0"/>
  </p:normalViewPr>
  <p:slideViewPr>
    <p:cSldViewPr>
      <p:cViewPr>
        <p:scale>
          <a:sx n="100" d="100"/>
          <a:sy n="100" d="100"/>
        </p:scale>
        <p:origin x="696" y="376"/>
      </p:cViewPr>
      <p:guideLst>
        <p:guide orient="horz" pos="480"/>
        <p:guide pos="5616"/>
        <p:guide pos="3456"/>
        <p:guide pos="46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image" Target="../media/image19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image" Target="../media/image1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5354E9-A1A9-F042-ABD1-E2BD8B1C8489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84190A-480F-D649-A4C4-239D93301528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>
              <a:latin typeface="Avenir Book" charset="0"/>
              <a:ea typeface="Avenir Book" charset="0"/>
              <a:cs typeface="Avenir Book" charset="0"/>
            </a:rPr>
            <a:t>Data Collection</a:t>
          </a:r>
          <a:endParaRPr lang="en-US" dirty="0">
            <a:latin typeface="Avenir Book" charset="0"/>
            <a:ea typeface="Avenir Book" charset="0"/>
            <a:cs typeface="Avenir Book" charset="0"/>
          </a:endParaRPr>
        </a:p>
      </dgm:t>
    </dgm:pt>
    <dgm:pt modelId="{C5AF53F1-B7D3-6848-875C-FACDC296F95E}" type="parTrans" cxnId="{ECD4A810-5B84-594F-A02B-082CC62622B7}">
      <dgm:prSet/>
      <dgm:spPr/>
      <dgm:t>
        <a:bodyPr/>
        <a:lstStyle/>
        <a:p>
          <a:endParaRPr lang="en-US"/>
        </a:p>
      </dgm:t>
    </dgm:pt>
    <dgm:pt modelId="{36089507-8682-7847-B205-6099E5C1E81B}" type="sibTrans" cxnId="{ECD4A810-5B84-594F-A02B-082CC62622B7}">
      <dgm:prSet/>
      <dgm:spPr/>
      <dgm:t>
        <a:bodyPr/>
        <a:lstStyle/>
        <a:p>
          <a:endParaRPr lang="en-US"/>
        </a:p>
      </dgm:t>
    </dgm:pt>
    <dgm:pt modelId="{64DCA350-912B-0B41-BD23-91D2398AB006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300" dirty="0" smtClean="0">
              <a:latin typeface="Avenir Book" charset="0"/>
              <a:ea typeface="Avenir Book" charset="0"/>
              <a:cs typeface="Avenir Book" charset="0"/>
            </a:rPr>
            <a:t>Data Visualizations</a:t>
          </a:r>
          <a:endParaRPr lang="en-US" sz="1300" dirty="0">
            <a:latin typeface="Avenir Book" charset="0"/>
            <a:ea typeface="Avenir Book" charset="0"/>
            <a:cs typeface="Avenir Book" charset="0"/>
          </a:endParaRPr>
        </a:p>
      </dgm:t>
    </dgm:pt>
    <dgm:pt modelId="{3DFBBB76-B462-8147-AE94-8A4E8BB60120}" type="parTrans" cxnId="{C6DCAFEC-7275-9F48-B697-21A98CDBB6D8}">
      <dgm:prSet/>
      <dgm:spPr/>
      <dgm:t>
        <a:bodyPr/>
        <a:lstStyle/>
        <a:p>
          <a:endParaRPr lang="en-US"/>
        </a:p>
      </dgm:t>
    </dgm:pt>
    <dgm:pt modelId="{0AF89706-9EA5-FA49-9B8E-A29AFA37D7A2}" type="sibTrans" cxnId="{C6DCAFEC-7275-9F48-B697-21A98CDBB6D8}">
      <dgm:prSet/>
      <dgm:spPr/>
      <dgm:t>
        <a:bodyPr/>
        <a:lstStyle/>
        <a:p>
          <a:endParaRPr lang="en-US"/>
        </a:p>
      </dgm:t>
    </dgm:pt>
    <dgm:pt modelId="{B8345042-268B-BD46-8D63-96509FD62E05}">
      <dgm:prSet phldrT="[Text]" custT="1"/>
      <dgm:spPr/>
      <dgm:t>
        <a:bodyPr/>
        <a:lstStyle/>
        <a:p>
          <a:r>
            <a:rPr lang="en-US" sz="2400" b="1" dirty="0" smtClean="0">
              <a:latin typeface="Avenir Book" charset="0"/>
              <a:ea typeface="Avenir Book" charset="0"/>
              <a:cs typeface="Avenir Book" charset="0"/>
            </a:rPr>
            <a:t>Standard Global Platform</a:t>
          </a:r>
          <a:endParaRPr lang="en-US" sz="2400" b="1" dirty="0">
            <a:latin typeface="Avenir Book" charset="0"/>
            <a:ea typeface="Avenir Book" charset="0"/>
            <a:cs typeface="Avenir Book" charset="0"/>
          </a:endParaRPr>
        </a:p>
      </dgm:t>
    </dgm:pt>
    <dgm:pt modelId="{1258F4D0-ECC4-6E4D-B4A4-6B8F748F3E5E}" type="parTrans" cxnId="{D454D59F-6E85-8841-8A8D-8D9AB4FA83EA}">
      <dgm:prSet/>
      <dgm:spPr/>
      <dgm:t>
        <a:bodyPr/>
        <a:lstStyle/>
        <a:p>
          <a:endParaRPr lang="en-US"/>
        </a:p>
      </dgm:t>
    </dgm:pt>
    <dgm:pt modelId="{B66684D3-7F34-B144-9BF9-7D58027537C6}" type="sibTrans" cxnId="{D454D59F-6E85-8841-8A8D-8D9AB4FA83EA}">
      <dgm:prSet/>
      <dgm:spPr/>
      <dgm:t>
        <a:bodyPr/>
        <a:lstStyle/>
        <a:p>
          <a:endParaRPr lang="en-US"/>
        </a:p>
      </dgm:t>
    </dgm:pt>
    <dgm:pt modelId="{207EC9BB-6A7A-604A-89E1-C2892B3FEA8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>
              <a:latin typeface="Avenir Book" charset="0"/>
              <a:ea typeface="Avenir Book" charset="0"/>
              <a:cs typeface="Avenir Book" charset="0"/>
            </a:rPr>
            <a:t>Data Analytics</a:t>
          </a:r>
          <a:endParaRPr lang="en-US" dirty="0">
            <a:latin typeface="Avenir Book" charset="0"/>
            <a:ea typeface="Avenir Book" charset="0"/>
            <a:cs typeface="Avenir Book" charset="0"/>
          </a:endParaRPr>
        </a:p>
      </dgm:t>
    </dgm:pt>
    <dgm:pt modelId="{F7503AE0-8064-FB4D-B3BE-3CD68534382B}" type="sibTrans" cxnId="{FAB16F09-4680-D146-A6D2-4EA209CBB09D}">
      <dgm:prSet/>
      <dgm:spPr/>
      <dgm:t>
        <a:bodyPr/>
        <a:lstStyle/>
        <a:p>
          <a:endParaRPr lang="en-US"/>
        </a:p>
      </dgm:t>
    </dgm:pt>
    <dgm:pt modelId="{467D9C35-B9B3-A641-AE1E-0FA6ACA099A1}" type="parTrans" cxnId="{FAB16F09-4680-D146-A6D2-4EA209CBB09D}">
      <dgm:prSet/>
      <dgm:spPr/>
      <dgm:t>
        <a:bodyPr/>
        <a:lstStyle/>
        <a:p>
          <a:endParaRPr lang="en-US"/>
        </a:p>
      </dgm:t>
    </dgm:pt>
    <dgm:pt modelId="{1C6DD146-1249-044E-B6EA-CFE79A201994}" type="pres">
      <dgm:prSet presAssocID="{1F5354E9-A1A9-F042-ABD1-E2BD8B1C848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0F23A-447B-EB4F-B656-E38A8CC831AB}" type="pres">
      <dgm:prSet presAssocID="{1F5354E9-A1A9-F042-ABD1-E2BD8B1C8489}" presName="ellipse" presStyleLbl="trBgShp" presStyleIdx="0" presStyleCnt="1" custLinFactNeighborX="-1400" custLinFactNeighborY="10276"/>
      <dgm:spPr/>
    </dgm:pt>
    <dgm:pt modelId="{8D038307-3E1E-E347-AC2C-C1E5A809AE76}" type="pres">
      <dgm:prSet presAssocID="{1F5354E9-A1A9-F042-ABD1-E2BD8B1C8489}" presName="arrow1" presStyleLbl="fgShp" presStyleIdx="0" presStyleCnt="1" custScaleX="69398" custScaleY="86054" custLinFactNeighborX="-11566" custLinFactNeighborY="36145"/>
      <dgm:spPr>
        <a:solidFill>
          <a:srgbClr val="00B050"/>
        </a:solidFill>
      </dgm:spPr>
    </dgm:pt>
    <dgm:pt modelId="{A56BBD72-35A3-534B-9688-A90F8E52625B}" type="pres">
      <dgm:prSet presAssocID="{1F5354E9-A1A9-F042-ABD1-E2BD8B1C8489}" presName="rectangle" presStyleLbl="revTx" presStyleIdx="0" presStyleCnt="1" custScaleX="163855" custLinFactNeighborY="83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0B0E6-E3B3-B54B-9726-C2C9B902FEBB}" type="pres">
      <dgm:prSet presAssocID="{CC84190A-480F-D649-A4C4-239D93301528}" presName="item1" presStyleLbl="node1" presStyleIdx="0" presStyleCnt="3" custScaleX="125703" custScaleY="128514" custLinFactNeighborX="-18276" custLinFactNeighborY="167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1B00A-74DD-7945-913A-A36F879C8DAE}" type="pres">
      <dgm:prSet presAssocID="{64DCA350-912B-0B41-BD23-91D2398AB006}" presName="item2" presStyleLbl="node1" presStyleIdx="1" presStyleCnt="3" custLinFactNeighborX="-8166" custLinFactNeighborY="-5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94EEA9-E118-C646-91C0-38422A60683E}" type="pres">
      <dgm:prSet presAssocID="{B8345042-268B-BD46-8D63-96509FD62E05}" presName="item3" presStyleLbl="node1" presStyleIdx="2" presStyleCnt="3" custLinFactNeighborX="18127" custLinFactNeighborY="145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5F06B-2613-5D40-BBE9-A98143F6C47F}" type="pres">
      <dgm:prSet presAssocID="{1F5354E9-A1A9-F042-ABD1-E2BD8B1C8489}" presName="funnel" presStyleLbl="trAlignAcc1" presStyleIdx="0" presStyleCnt="1" custLinFactNeighborX="-1635" custLinFactNeighborY="7713"/>
      <dgm:spPr/>
      <dgm:t>
        <a:bodyPr/>
        <a:lstStyle/>
        <a:p>
          <a:endParaRPr lang="en-US"/>
        </a:p>
      </dgm:t>
    </dgm:pt>
  </dgm:ptLst>
  <dgm:cxnLst>
    <dgm:cxn modelId="{ECD4A810-5B84-594F-A02B-082CC62622B7}" srcId="{1F5354E9-A1A9-F042-ABD1-E2BD8B1C8489}" destId="{CC84190A-480F-D649-A4C4-239D93301528}" srcOrd="1" destOrd="0" parTransId="{C5AF53F1-B7D3-6848-875C-FACDC296F95E}" sibTransId="{36089507-8682-7847-B205-6099E5C1E81B}"/>
    <dgm:cxn modelId="{0D5BFF4D-6420-594D-AEB3-F1C81222570B}" type="presOf" srcId="{64DCA350-912B-0B41-BD23-91D2398AB006}" destId="{66D0B0E6-E3B3-B54B-9726-C2C9B902FEBB}" srcOrd="0" destOrd="0" presId="urn:microsoft.com/office/officeart/2005/8/layout/funnel1"/>
    <dgm:cxn modelId="{FAB16F09-4680-D146-A6D2-4EA209CBB09D}" srcId="{1F5354E9-A1A9-F042-ABD1-E2BD8B1C8489}" destId="{207EC9BB-6A7A-604A-89E1-C2892B3FEA81}" srcOrd="0" destOrd="0" parTransId="{467D9C35-B9B3-A641-AE1E-0FA6ACA099A1}" sibTransId="{F7503AE0-8064-FB4D-B3BE-3CD68534382B}"/>
    <dgm:cxn modelId="{C6DCAFEC-7275-9F48-B697-21A98CDBB6D8}" srcId="{1F5354E9-A1A9-F042-ABD1-E2BD8B1C8489}" destId="{64DCA350-912B-0B41-BD23-91D2398AB006}" srcOrd="2" destOrd="0" parTransId="{3DFBBB76-B462-8147-AE94-8A4E8BB60120}" sibTransId="{0AF89706-9EA5-FA49-9B8E-A29AFA37D7A2}"/>
    <dgm:cxn modelId="{8791788D-6FC7-1942-BF43-6E474DA98CF0}" type="presOf" srcId="{CC84190A-480F-D649-A4C4-239D93301528}" destId="{7D61B00A-74DD-7945-913A-A36F879C8DAE}" srcOrd="0" destOrd="0" presId="urn:microsoft.com/office/officeart/2005/8/layout/funnel1"/>
    <dgm:cxn modelId="{D454D59F-6E85-8841-8A8D-8D9AB4FA83EA}" srcId="{1F5354E9-A1A9-F042-ABD1-E2BD8B1C8489}" destId="{B8345042-268B-BD46-8D63-96509FD62E05}" srcOrd="3" destOrd="0" parTransId="{1258F4D0-ECC4-6E4D-B4A4-6B8F748F3E5E}" sibTransId="{B66684D3-7F34-B144-9BF9-7D58027537C6}"/>
    <dgm:cxn modelId="{20785D72-ABC2-944F-869F-BC2125A7915F}" type="presOf" srcId="{B8345042-268B-BD46-8D63-96509FD62E05}" destId="{A56BBD72-35A3-534B-9688-A90F8E52625B}" srcOrd="0" destOrd="0" presId="urn:microsoft.com/office/officeart/2005/8/layout/funnel1"/>
    <dgm:cxn modelId="{358CF304-C29D-B442-BC14-389ACD0DEEF0}" type="presOf" srcId="{207EC9BB-6A7A-604A-89E1-C2892B3FEA81}" destId="{AA94EEA9-E118-C646-91C0-38422A60683E}" srcOrd="0" destOrd="0" presId="urn:microsoft.com/office/officeart/2005/8/layout/funnel1"/>
    <dgm:cxn modelId="{D48C5BC2-9AF6-B64E-A21F-598AFC2EE579}" type="presOf" srcId="{1F5354E9-A1A9-F042-ABD1-E2BD8B1C8489}" destId="{1C6DD146-1249-044E-B6EA-CFE79A201994}" srcOrd="0" destOrd="0" presId="urn:microsoft.com/office/officeart/2005/8/layout/funnel1"/>
    <dgm:cxn modelId="{EE622404-2E41-E446-A151-3FF8FD1F7A09}" type="presParOf" srcId="{1C6DD146-1249-044E-B6EA-CFE79A201994}" destId="{DF90F23A-447B-EB4F-B656-E38A8CC831AB}" srcOrd="0" destOrd="0" presId="urn:microsoft.com/office/officeart/2005/8/layout/funnel1"/>
    <dgm:cxn modelId="{CB48F4FC-ED85-3B42-A373-237E73037B0B}" type="presParOf" srcId="{1C6DD146-1249-044E-B6EA-CFE79A201994}" destId="{8D038307-3E1E-E347-AC2C-C1E5A809AE76}" srcOrd="1" destOrd="0" presId="urn:microsoft.com/office/officeart/2005/8/layout/funnel1"/>
    <dgm:cxn modelId="{3E1C4165-A44A-5849-83DE-707809306414}" type="presParOf" srcId="{1C6DD146-1249-044E-B6EA-CFE79A201994}" destId="{A56BBD72-35A3-534B-9688-A90F8E52625B}" srcOrd="2" destOrd="0" presId="urn:microsoft.com/office/officeart/2005/8/layout/funnel1"/>
    <dgm:cxn modelId="{035E64F4-F01B-9B42-9736-9B574AD378BC}" type="presParOf" srcId="{1C6DD146-1249-044E-B6EA-CFE79A201994}" destId="{66D0B0E6-E3B3-B54B-9726-C2C9B902FEBB}" srcOrd="3" destOrd="0" presId="urn:microsoft.com/office/officeart/2005/8/layout/funnel1"/>
    <dgm:cxn modelId="{03E93780-105A-E14B-AC1F-219F3A21C3E5}" type="presParOf" srcId="{1C6DD146-1249-044E-B6EA-CFE79A201994}" destId="{7D61B00A-74DD-7945-913A-A36F879C8DAE}" srcOrd="4" destOrd="0" presId="urn:microsoft.com/office/officeart/2005/8/layout/funnel1"/>
    <dgm:cxn modelId="{C1357B4C-2665-BC47-A7CB-1F97BCC8042A}" type="presParOf" srcId="{1C6DD146-1249-044E-B6EA-CFE79A201994}" destId="{AA94EEA9-E118-C646-91C0-38422A60683E}" srcOrd="5" destOrd="0" presId="urn:microsoft.com/office/officeart/2005/8/layout/funnel1"/>
    <dgm:cxn modelId="{A59200E8-2FC6-2142-9D07-B5FB2AF10D28}" type="presParOf" srcId="{1C6DD146-1249-044E-B6EA-CFE79A201994}" destId="{8A35F06B-2613-5D40-BBE9-A98143F6C47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7351E8-622F-714A-AAE5-C7622760199F}" type="doc">
      <dgm:prSet loTypeId="urn:microsoft.com/office/officeart/2005/8/layout/vList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2511CA-9FB2-E14E-B993-E6E297ACFD4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Launch in </a:t>
          </a:r>
          <a:r>
            <a:rPr lang="en-US" dirty="0" smtClean="0"/>
            <a:t>Qatar</a:t>
          </a:r>
          <a:endParaRPr lang="en-US" dirty="0"/>
        </a:p>
      </dgm:t>
    </dgm:pt>
    <dgm:pt modelId="{CEEC126F-644B-1E4D-B123-844E810B4770}" type="parTrans" cxnId="{C95FDECD-4F3A-B64A-BC73-E86CCF031895}">
      <dgm:prSet/>
      <dgm:spPr/>
      <dgm:t>
        <a:bodyPr/>
        <a:lstStyle/>
        <a:p>
          <a:endParaRPr lang="en-US"/>
        </a:p>
      </dgm:t>
    </dgm:pt>
    <dgm:pt modelId="{29346082-1C71-9B4A-B30A-A343316E9250}" type="sibTrans" cxnId="{C95FDECD-4F3A-B64A-BC73-E86CCF031895}">
      <dgm:prSet/>
      <dgm:spPr/>
      <dgm:t>
        <a:bodyPr/>
        <a:lstStyle/>
        <a:p>
          <a:endParaRPr lang="en-US"/>
        </a:p>
      </dgm:t>
    </dgm:pt>
    <dgm:pt modelId="{AEC19AFE-49C0-7E47-BE88-A179B889915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Collaborate with Organizations</a:t>
          </a:r>
          <a:endParaRPr lang="en-US" dirty="0"/>
        </a:p>
      </dgm:t>
    </dgm:pt>
    <dgm:pt modelId="{E29EDF0E-129A-F14C-8E04-FB18808C109E}" type="parTrans" cxnId="{B55FE40E-4609-D743-B26B-72EB7626E661}">
      <dgm:prSet/>
      <dgm:spPr/>
      <dgm:t>
        <a:bodyPr/>
        <a:lstStyle/>
        <a:p>
          <a:endParaRPr lang="en-US"/>
        </a:p>
      </dgm:t>
    </dgm:pt>
    <dgm:pt modelId="{86EEA720-C1DF-ED40-9F82-E224E51F1B7C}" type="sibTrans" cxnId="{B55FE40E-4609-D743-B26B-72EB7626E661}">
      <dgm:prSet/>
      <dgm:spPr/>
      <dgm:t>
        <a:bodyPr/>
        <a:lstStyle/>
        <a:p>
          <a:endParaRPr lang="en-US"/>
        </a:p>
      </dgm:t>
    </dgm:pt>
    <dgm:pt modelId="{56E93410-9584-DB46-8C7E-9E3BF91FC09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Scale and go global</a:t>
          </a:r>
          <a:endParaRPr lang="en-US" dirty="0"/>
        </a:p>
      </dgm:t>
    </dgm:pt>
    <dgm:pt modelId="{44100A5A-A8E4-1D49-9019-A3861A3726E4}" type="parTrans" cxnId="{D39FC349-CB3D-9240-B1EF-647A7BDF1A53}">
      <dgm:prSet/>
      <dgm:spPr/>
      <dgm:t>
        <a:bodyPr/>
        <a:lstStyle/>
        <a:p>
          <a:endParaRPr lang="en-US"/>
        </a:p>
      </dgm:t>
    </dgm:pt>
    <dgm:pt modelId="{C49EB1EF-BADA-4F4E-B87F-B448E8D04889}" type="sibTrans" cxnId="{D39FC349-CB3D-9240-B1EF-647A7BDF1A53}">
      <dgm:prSet/>
      <dgm:spPr/>
      <dgm:t>
        <a:bodyPr/>
        <a:lstStyle/>
        <a:p>
          <a:endParaRPr lang="en-US"/>
        </a:p>
      </dgm:t>
    </dgm:pt>
    <dgm:pt modelId="{15AF7723-844A-D84C-BE09-BBFEEEAA016D}" type="pres">
      <dgm:prSet presAssocID="{997351E8-622F-714A-AAE5-C7622760199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023219-173B-0146-9BA3-DE16D3A9D86F}" type="pres">
      <dgm:prSet presAssocID="{C72511CA-9FB2-E14E-B993-E6E297ACFD44}" presName="composite" presStyleCnt="0"/>
      <dgm:spPr/>
    </dgm:pt>
    <dgm:pt modelId="{E7C018A2-1E29-604D-9866-DB2860AF77F8}" type="pres">
      <dgm:prSet presAssocID="{C72511CA-9FB2-E14E-B993-E6E297ACFD44}" presName="imgShp" presStyleLbl="fgImgPlace1" presStyleIdx="0" presStyleCnt="3" custLinFactNeighborY="-241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  <dgm:t>
        <a:bodyPr/>
        <a:lstStyle/>
        <a:p>
          <a:endParaRPr lang="en-US"/>
        </a:p>
      </dgm:t>
    </dgm:pt>
    <dgm:pt modelId="{AD752148-90FF-4847-A723-D52240D6583A}" type="pres">
      <dgm:prSet presAssocID="{C72511CA-9FB2-E14E-B993-E6E297ACFD44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CCFA2-B336-374D-8A24-1381A332DC56}" type="pres">
      <dgm:prSet presAssocID="{29346082-1C71-9B4A-B30A-A343316E9250}" presName="spacing" presStyleCnt="0"/>
      <dgm:spPr/>
    </dgm:pt>
    <dgm:pt modelId="{1C8826E1-69BC-4542-A3C1-AEE7862090BE}" type="pres">
      <dgm:prSet presAssocID="{AEC19AFE-49C0-7E47-BE88-A179B8899151}" presName="composite" presStyleCnt="0"/>
      <dgm:spPr/>
    </dgm:pt>
    <dgm:pt modelId="{B93CF833-D1F2-0A43-9191-F65AB81C6BD0}" type="pres">
      <dgm:prSet presAssocID="{AEC19AFE-49C0-7E47-BE88-A179B8899151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  <dgm:t>
        <a:bodyPr/>
        <a:lstStyle/>
        <a:p>
          <a:endParaRPr lang="en-US"/>
        </a:p>
      </dgm:t>
    </dgm:pt>
    <dgm:pt modelId="{7DD20968-31B3-2B40-BDF2-626C906E0F69}" type="pres">
      <dgm:prSet presAssocID="{AEC19AFE-49C0-7E47-BE88-A179B8899151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30335-5C73-204F-B3D1-25200E160AB8}" type="pres">
      <dgm:prSet presAssocID="{86EEA720-C1DF-ED40-9F82-E224E51F1B7C}" presName="spacing" presStyleCnt="0"/>
      <dgm:spPr/>
    </dgm:pt>
    <dgm:pt modelId="{93E506C4-6B8A-394C-A8BF-EF42AAA010B1}" type="pres">
      <dgm:prSet presAssocID="{56E93410-9584-DB46-8C7E-9E3BF91FC090}" presName="composite" presStyleCnt="0"/>
      <dgm:spPr/>
    </dgm:pt>
    <dgm:pt modelId="{AAFF2D54-954E-AD48-B8C2-3D5411519638}" type="pres">
      <dgm:prSet presAssocID="{56E93410-9584-DB46-8C7E-9E3BF91FC090}" presName="imgShp" presStyleLbl="fgImgPlace1" presStyleIdx="2" presStyleCnt="3" custLinFactNeighborX="-2208" custLinFactNeighborY="466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DDEB91F4-C279-374A-A044-42BA8ED760F4}" type="pres">
      <dgm:prSet presAssocID="{56E93410-9584-DB46-8C7E-9E3BF91FC090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9FC349-CB3D-9240-B1EF-647A7BDF1A53}" srcId="{997351E8-622F-714A-AAE5-C7622760199F}" destId="{56E93410-9584-DB46-8C7E-9E3BF91FC090}" srcOrd="2" destOrd="0" parTransId="{44100A5A-A8E4-1D49-9019-A3861A3726E4}" sibTransId="{C49EB1EF-BADA-4F4E-B87F-B448E8D04889}"/>
    <dgm:cxn modelId="{FBC714BE-35C9-1441-A34C-6E2FE1960BDE}" type="presOf" srcId="{AEC19AFE-49C0-7E47-BE88-A179B8899151}" destId="{7DD20968-31B3-2B40-BDF2-626C906E0F69}" srcOrd="0" destOrd="0" presId="urn:microsoft.com/office/officeart/2005/8/layout/vList3"/>
    <dgm:cxn modelId="{71B09E63-EA2B-6442-A459-1B7D19E1E674}" type="presOf" srcId="{C72511CA-9FB2-E14E-B993-E6E297ACFD44}" destId="{AD752148-90FF-4847-A723-D52240D6583A}" srcOrd="0" destOrd="0" presId="urn:microsoft.com/office/officeart/2005/8/layout/vList3"/>
    <dgm:cxn modelId="{A4B2DE1A-93C7-FB4E-A8F0-7D59DA25BFF1}" type="presOf" srcId="{56E93410-9584-DB46-8C7E-9E3BF91FC090}" destId="{DDEB91F4-C279-374A-A044-42BA8ED760F4}" srcOrd="0" destOrd="0" presId="urn:microsoft.com/office/officeart/2005/8/layout/vList3"/>
    <dgm:cxn modelId="{41796235-3F93-7246-8672-ABAE6B89E56D}" type="presOf" srcId="{997351E8-622F-714A-AAE5-C7622760199F}" destId="{15AF7723-844A-D84C-BE09-BBFEEEAA016D}" srcOrd="0" destOrd="0" presId="urn:microsoft.com/office/officeart/2005/8/layout/vList3"/>
    <dgm:cxn modelId="{C95FDECD-4F3A-B64A-BC73-E86CCF031895}" srcId="{997351E8-622F-714A-AAE5-C7622760199F}" destId="{C72511CA-9FB2-E14E-B993-E6E297ACFD44}" srcOrd="0" destOrd="0" parTransId="{CEEC126F-644B-1E4D-B123-844E810B4770}" sibTransId="{29346082-1C71-9B4A-B30A-A343316E9250}"/>
    <dgm:cxn modelId="{B55FE40E-4609-D743-B26B-72EB7626E661}" srcId="{997351E8-622F-714A-AAE5-C7622760199F}" destId="{AEC19AFE-49C0-7E47-BE88-A179B8899151}" srcOrd="1" destOrd="0" parTransId="{E29EDF0E-129A-F14C-8E04-FB18808C109E}" sibTransId="{86EEA720-C1DF-ED40-9F82-E224E51F1B7C}"/>
    <dgm:cxn modelId="{F314CFA0-6945-7842-BFB8-93FB7F5E003B}" type="presParOf" srcId="{15AF7723-844A-D84C-BE09-BBFEEEAA016D}" destId="{2C023219-173B-0146-9BA3-DE16D3A9D86F}" srcOrd="0" destOrd="0" presId="urn:microsoft.com/office/officeart/2005/8/layout/vList3"/>
    <dgm:cxn modelId="{B71B4C65-BA73-2944-AE5E-FA059DB34BF1}" type="presParOf" srcId="{2C023219-173B-0146-9BA3-DE16D3A9D86F}" destId="{E7C018A2-1E29-604D-9866-DB2860AF77F8}" srcOrd="0" destOrd="0" presId="urn:microsoft.com/office/officeart/2005/8/layout/vList3"/>
    <dgm:cxn modelId="{2AB8DBC7-CA3F-6D4A-9144-FF4DF9FBAD01}" type="presParOf" srcId="{2C023219-173B-0146-9BA3-DE16D3A9D86F}" destId="{AD752148-90FF-4847-A723-D52240D6583A}" srcOrd="1" destOrd="0" presId="urn:microsoft.com/office/officeart/2005/8/layout/vList3"/>
    <dgm:cxn modelId="{B3A72C52-C4BD-444A-A816-36D80032BAC6}" type="presParOf" srcId="{15AF7723-844A-D84C-BE09-BBFEEEAA016D}" destId="{2BFCCFA2-B336-374D-8A24-1381A332DC56}" srcOrd="1" destOrd="0" presId="urn:microsoft.com/office/officeart/2005/8/layout/vList3"/>
    <dgm:cxn modelId="{D14B5A9A-3B00-584C-BACC-470ED0240206}" type="presParOf" srcId="{15AF7723-844A-D84C-BE09-BBFEEEAA016D}" destId="{1C8826E1-69BC-4542-A3C1-AEE7862090BE}" srcOrd="2" destOrd="0" presId="urn:microsoft.com/office/officeart/2005/8/layout/vList3"/>
    <dgm:cxn modelId="{94024CCF-3C32-014A-8146-F9B7FDDD21A9}" type="presParOf" srcId="{1C8826E1-69BC-4542-A3C1-AEE7862090BE}" destId="{B93CF833-D1F2-0A43-9191-F65AB81C6BD0}" srcOrd="0" destOrd="0" presId="urn:microsoft.com/office/officeart/2005/8/layout/vList3"/>
    <dgm:cxn modelId="{169B198E-3E2C-B74A-89EF-8FD2CE7134E7}" type="presParOf" srcId="{1C8826E1-69BC-4542-A3C1-AEE7862090BE}" destId="{7DD20968-31B3-2B40-BDF2-626C906E0F69}" srcOrd="1" destOrd="0" presId="urn:microsoft.com/office/officeart/2005/8/layout/vList3"/>
    <dgm:cxn modelId="{58F16FFC-59E5-B74D-AC78-2D3FACDB2B1B}" type="presParOf" srcId="{15AF7723-844A-D84C-BE09-BBFEEEAA016D}" destId="{B5C30335-5C73-204F-B3D1-25200E160AB8}" srcOrd="3" destOrd="0" presId="urn:microsoft.com/office/officeart/2005/8/layout/vList3"/>
    <dgm:cxn modelId="{2085639C-B2DB-AB41-AD35-095A60DCD8C0}" type="presParOf" srcId="{15AF7723-844A-D84C-BE09-BBFEEEAA016D}" destId="{93E506C4-6B8A-394C-A8BF-EF42AAA010B1}" srcOrd="4" destOrd="0" presId="urn:microsoft.com/office/officeart/2005/8/layout/vList3"/>
    <dgm:cxn modelId="{61720C54-5056-0D4E-9DE0-2138A63A0892}" type="presParOf" srcId="{93E506C4-6B8A-394C-A8BF-EF42AAA010B1}" destId="{AAFF2D54-954E-AD48-B8C2-3D5411519638}" srcOrd="0" destOrd="0" presId="urn:microsoft.com/office/officeart/2005/8/layout/vList3"/>
    <dgm:cxn modelId="{455FE2ED-91D0-6B46-8D8C-0C7489D0132F}" type="presParOf" srcId="{93E506C4-6B8A-394C-A8BF-EF42AAA010B1}" destId="{DDEB91F4-C279-374A-A044-42BA8ED760F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F23A-447B-EB4F-B656-E38A8CC831AB}">
      <dsp:nvSpPr>
        <dsp:cNvPr id="0" name=""/>
        <dsp:cNvSpPr/>
      </dsp:nvSpPr>
      <dsp:spPr>
        <a:xfrm>
          <a:off x="1295400" y="292608"/>
          <a:ext cx="3399472" cy="118059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38307-3E1E-E347-AC2C-C1E5A809AE76}">
      <dsp:nvSpPr>
        <dsp:cNvPr id="0" name=""/>
        <dsp:cNvSpPr/>
      </dsp:nvSpPr>
      <dsp:spPr>
        <a:xfrm>
          <a:off x="2743200" y="3243963"/>
          <a:ext cx="457202" cy="362838"/>
        </a:xfrm>
        <a:prstGeom prst="downArrow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56BBD72-35A3-534B-9688-A90F8E52625B}">
      <dsp:nvSpPr>
        <dsp:cNvPr id="0" name=""/>
        <dsp:cNvSpPr/>
      </dsp:nvSpPr>
      <dsp:spPr>
        <a:xfrm>
          <a:off x="457206" y="3425825"/>
          <a:ext cx="5181586" cy="79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venir Book" charset="0"/>
              <a:ea typeface="Avenir Book" charset="0"/>
              <a:cs typeface="Avenir Book" charset="0"/>
            </a:rPr>
            <a:t>Standard Global Platform</a:t>
          </a:r>
          <a:endParaRPr lang="en-US" sz="2400" b="1" kern="1200" dirty="0">
            <a:latin typeface="Avenir Book" charset="0"/>
            <a:ea typeface="Avenir Book" charset="0"/>
            <a:cs typeface="Avenir Book" charset="0"/>
          </a:endParaRPr>
        </a:p>
      </dsp:txBody>
      <dsp:txXfrm>
        <a:off x="457206" y="3425825"/>
        <a:ext cx="5181586" cy="790575"/>
      </dsp:txXfrm>
    </dsp:sp>
    <dsp:sp modelId="{66D0B0E6-E3B3-B54B-9726-C2C9B902FEBB}">
      <dsp:nvSpPr>
        <dsp:cNvPr id="0" name=""/>
        <dsp:cNvSpPr/>
      </dsp:nvSpPr>
      <dsp:spPr>
        <a:xfrm>
          <a:off x="2209796" y="1473195"/>
          <a:ext cx="1490664" cy="1523999"/>
        </a:xfrm>
        <a:prstGeom prst="ellipse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Avenir Book" charset="0"/>
              <a:ea typeface="Avenir Book" charset="0"/>
              <a:cs typeface="Avenir Book" charset="0"/>
            </a:rPr>
            <a:t>Data Visualizations</a:t>
          </a:r>
          <a:endParaRPr lang="en-US" sz="1300" kern="1200" dirty="0">
            <a:latin typeface="Avenir Book" charset="0"/>
            <a:ea typeface="Avenir Book" charset="0"/>
            <a:cs typeface="Avenir Book" charset="0"/>
          </a:endParaRPr>
        </a:p>
      </dsp:txBody>
      <dsp:txXfrm>
        <a:off x="2428099" y="1696379"/>
        <a:ext cx="1054058" cy="1077631"/>
      </dsp:txXfrm>
    </dsp:sp>
    <dsp:sp modelId="{7D61B00A-74DD-7945-913A-A36F879C8DAE}">
      <dsp:nvSpPr>
        <dsp:cNvPr id="0" name=""/>
        <dsp:cNvSpPr/>
      </dsp:nvSpPr>
      <dsp:spPr>
        <a:xfrm>
          <a:off x="1633537" y="482594"/>
          <a:ext cx="1185862" cy="1185862"/>
        </a:xfrm>
        <a:prstGeom prst="ellipse">
          <a:avLst/>
        </a:prstGeom>
        <a:solidFill>
          <a:schemeClr val="accent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Avenir Book" charset="0"/>
              <a:ea typeface="Avenir Book" charset="0"/>
              <a:cs typeface="Avenir Book" charset="0"/>
            </a:rPr>
            <a:t>Data Collection</a:t>
          </a:r>
          <a:endParaRPr lang="en-US" sz="1300" kern="1200" dirty="0">
            <a:latin typeface="Avenir Book" charset="0"/>
            <a:ea typeface="Avenir Book" charset="0"/>
            <a:cs typeface="Avenir Book" charset="0"/>
          </a:endParaRPr>
        </a:p>
      </dsp:txBody>
      <dsp:txXfrm>
        <a:off x="1807202" y="656259"/>
        <a:ext cx="838532" cy="838532"/>
      </dsp:txXfrm>
    </dsp:sp>
    <dsp:sp modelId="{AA94EEA9-E118-C646-91C0-38422A60683E}">
      <dsp:nvSpPr>
        <dsp:cNvPr id="0" name=""/>
        <dsp:cNvSpPr/>
      </dsp:nvSpPr>
      <dsp:spPr>
        <a:xfrm>
          <a:off x="3157551" y="439740"/>
          <a:ext cx="1185862" cy="1185862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Avenir Book" charset="0"/>
              <a:ea typeface="Avenir Book" charset="0"/>
              <a:cs typeface="Avenir Book" charset="0"/>
            </a:rPr>
            <a:t>Data Analytics</a:t>
          </a:r>
          <a:endParaRPr lang="en-US" sz="1300" kern="1200" dirty="0">
            <a:latin typeface="Avenir Book" charset="0"/>
            <a:ea typeface="Avenir Book" charset="0"/>
            <a:cs typeface="Avenir Book" charset="0"/>
          </a:endParaRPr>
        </a:p>
      </dsp:txBody>
      <dsp:txXfrm>
        <a:off x="3331216" y="613405"/>
        <a:ext cx="838532" cy="838532"/>
      </dsp:txXfrm>
    </dsp:sp>
    <dsp:sp modelId="{8A35F06B-2613-5D40-BBE9-A98143F6C47F}">
      <dsp:nvSpPr>
        <dsp:cNvPr id="0" name=""/>
        <dsp:cNvSpPr/>
      </dsp:nvSpPr>
      <dsp:spPr>
        <a:xfrm>
          <a:off x="1143004" y="254000"/>
          <a:ext cx="3689350" cy="295148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52148-90FF-4847-A723-D52240D6583A}">
      <dsp:nvSpPr>
        <dsp:cNvPr id="0" name=""/>
        <dsp:cNvSpPr/>
      </dsp:nvSpPr>
      <dsp:spPr>
        <a:xfrm rot="10800000">
          <a:off x="1303273" y="1895"/>
          <a:ext cx="4053840" cy="1128772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757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Launch in </a:t>
          </a:r>
          <a:r>
            <a:rPr lang="en-US" sz="3100" kern="1200" dirty="0" smtClean="0"/>
            <a:t>Qatar</a:t>
          </a:r>
          <a:endParaRPr lang="en-US" sz="3100" kern="1200" dirty="0"/>
        </a:p>
      </dsp:txBody>
      <dsp:txXfrm rot="10800000">
        <a:off x="1585466" y="1895"/>
        <a:ext cx="3771647" cy="1128772"/>
      </dsp:txXfrm>
    </dsp:sp>
    <dsp:sp modelId="{E7C018A2-1E29-604D-9866-DB2860AF77F8}">
      <dsp:nvSpPr>
        <dsp:cNvPr id="0" name=""/>
        <dsp:cNvSpPr/>
      </dsp:nvSpPr>
      <dsp:spPr>
        <a:xfrm>
          <a:off x="738886" y="0"/>
          <a:ext cx="1128772" cy="112877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D20968-31B3-2B40-BDF2-626C906E0F69}">
      <dsp:nvSpPr>
        <dsp:cNvPr id="0" name=""/>
        <dsp:cNvSpPr/>
      </dsp:nvSpPr>
      <dsp:spPr>
        <a:xfrm rot="10800000">
          <a:off x="1303273" y="1467613"/>
          <a:ext cx="4053840" cy="1128772"/>
        </a:xfrm>
        <a:prstGeom prst="homePlate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757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Collaborate with Organizations</a:t>
          </a:r>
          <a:endParaRPr lang="en-US" sz="3100" kern="1200" dirty="0"/>
        </a:p>
      </dsp:txBody>
      <dsp:txXfrm rot="10800000">
        <a:off x="1585466" y="1467613"/>
        <a:ext cx="3771647" cy="1128772"/>
      </dsp:txXfrm>
    </dsp:sp>
    <dsp:sp modelId="{B93CF833-D1F2-0A43-9191-F65AB81C6BD0}">
      <dsp:nvSpPr>
        <dsp:cNvPr id="0" name=""/>
        <dsp:cNvSpPr/>
      </dsp:nvSpPr>
      <dsp:spPr>
        <a:xfrm>
          <a:off x="738886" y="1467613"/>
          <a:ext cx="1128772" cy="1128772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EB91F4-C279-374A-A044-42BA8ED760F4}">
      <dsp:nvSpPr>
        <dsp:cNvPr id="0" name=""/>
        <dsp:cNvSpPr/>
      </dsp:nvSpPr>
      <dsp:spPr>
        <a:xfrm rot="10800000">
          <a:off x="1303273" y="2933332"/>
          <a:ext cx="4053840" cy="1128772"/>
        </a:xfrm>
        <a:prstGeom prst="homePlate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757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Scale and go global</a:t>
          </a:r>
          <a:endParaRPr lang="en-US" sz="3100" kern="1200" dirty="0"/>
        </a:p>
      </dsp:txBody>
      <dsp:txXfrm rot="10800000">
        <a:off x="1585466" y="2933332"/>
        <a:ext cx="3771647" cy="1128772"/>
      </dsp:txXfrm>
    </dsp:sp>
    <dsp:sp modelId="{AAFF2D54-954E-AD48-B8C2-3D5411519638}">
      <dsp:nvSpPr>
        <dsp:cNvPr id="0" name=""/>
        <dsp:cNvSpPr/>
      </dsp:nvSpPr>
      <dsp:spPr>
        <a:xfrm>
          <a:off x="713963" y="2935227"/>
          <a:ext cx="1128772" cy="112877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7A51A-2887-4CD4-9243-F3ADB6C423B9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D8C97-C6B8-43BB-80BB-0E6440DD7E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119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1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14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10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01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2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70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3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08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4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17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5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906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6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63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7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88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Prof. George White about Entrepreneurship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D8C97-C6B8-43BB-80BB-0E6440DD7E32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841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640F-7FEC-4556-ACF6-062C18A2E8EF}" type="slidenum">
              <a:rPr lang="sv-SE" smtClean="0">
                <a:solidFill>
                  <a:prstClr val="black"/>
                </a:solidFill>
              </a:rPr>
              <a:pPr/>
              <a:t>9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32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2017-01-28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03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2017-01-28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00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2017-01-28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494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01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56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899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662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659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00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2017-01-28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3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475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69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4633-28C2-4E72-8ACE-944F315291B5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33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2017-01-28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2017-01-28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2017-01-28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2017-01-28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8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2017-01-28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46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2017-01-28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2017-01-28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67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5091A-0867-4EAD-876B-4784FDAE0CC6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2017-01-28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2D710-CF14-4B18-874A-CA114D2A02B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9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D4633-28C2-4E72-8ACE-944F315291B5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EB5FF-C76E-4CB5-83D8-6F5646C2F86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533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4.tiff"/><Relationship Id="rId8" Type="http://schemas.openxmlformats.org/officeDocument/2006/relationships/image" Target="../media/image15.png"/><Relationship Id="rId9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-Right Arrow 16"/>
          <p:cNvSpPr/>
          <p:nvPr/>
        </p:nvSpPr>
        <p:spPr>
          <a:xfrm>
            <a:off x="2414014" y="3004488"/>
            <a:ext cx="4075439" cy="1715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24695" y="3670917"/>
            <a:ext cx="126002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Education</a:t>
            </a:r>
            <a:endParaRPr lang="en-US" sz="2000" b="1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3657600"/>
            <a:ext cx="94277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Conflict</a:t>
            </a:r>
            <a:endParaRPr lang="en-US" sz="2000" b="1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28600" y="961539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-300" dirty="0" smtClean="0">
                <a:solidFill>
                  <a:srgbClr val="0070C0"/>
                </a:solidFill>
                <a:latin typeface="Avenir Next Medium" charset="0"/>
                <a:ea typeface="Avenir Next Medium" charset="0"/>
                <a:cs typeface="Avenir Next Medium" charset="0"/>
              </a:rPr>
              <a:t>V I S U A L I Z E</a:t>
            </a:r>
            <a:endParaRPr lang="en-US" sz="4400" spc="-300" dirty="0" smtClean="0">
              <a:solidFill>
                <a:srgbClr val="0070C0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61" y="2522361"/>
            <a:ext cx="1103091" cy="1103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582" y="2471768"/>
            <a:ext cx="1236966" cy="12369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74433" y="5959667"/>
            <a:ext cx="9252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300" dirty="0" smtClean="0">
                <a:latin typeface="Avenir Next Medium" charset="0"/>
                <a:ea typeface="Avenir Next Medium" charset="0"/>
                <a:cs typeface="Avenir Next Medium" charset="0"/>
              </a:rPr>
              <a:t>Ahmed Shah    -    Umair Qazi    -    </a:t>
            </a:r>
            <a:r>
              <a:rPr lang="en-US" sz="3000" spc="-300" dirty="0" err="1" smtClean="0">
                <a:latin typeface="Avenir Next Medium" charset="0"/>
                <a:ea typeface="Avenir Next Medium" charset="0"/>
                <a:cs typeface="Avenir Next Medium" charset="0"/>
              </a:rPr>
              <a:t>Sannan</a:t>
            </a:r>
            <a:r>
              <a:rPr lang="en-US" sz="3000" spc="-300" dirty="0" smtClean="0">
                <a:latin typeface="Avenir Next Medium" charset="0"/>
                <a:ea typeface="Avenir Next Medium" charset="0"/>
                <a:cs typeface="Avenir Next Medium" charset="0"/>
              </a:rPr>
              <a:t> Tariq</a:t>
            </a:r>
            <a:endParaRPr lang="en-US" sz="3000" spc="-300" dirty="0" smtClean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3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76201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 smtClean="0">
                <a:latin typeface="Avenir Book" charset="0"/>
                <a:ea typeface="Avenir Book" charset="0"/>
                <a:cs typeface="Avenir Book" charset="0"/>
              </a:rPr>
              <a:t>Time to protect. </a:t>
            </a:r>
            <a:r>
              <a:rPr lang="en-US" sz="4400" b="1" spc="-300" dirty="0" smtClean="0">
                <a:solidFill>
                  <a:schemeClr val="accent5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Education</a:t>
            </a:r>
            <a:r>
              <a:rPr lang="en-US" sz="4400" b="1" spc="-300" dirty="0" smtClean="0">
                <a:latin typeface="Avenir Book" charset="0"/>
                <a:ea typeface="Avenir Book" charset="0"/>
                <a:cs typeface="Avenir Book" charset="0"/>
              </a:rPr>
              <a:t> is a basic right</a:t>
            </a:r>
            <a:endParaRPr lang="en-US" sz="4400" b="1" spc="-3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95289620"/>
              </p:ext>
            </p:extLst>
          </p:nvPr>
        </p:nvGraphicFramePr>
        <p:xfrm>
          <a:off x="1524000" y="1219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ight Arrow 9"/>
          <p:cNvSpPr/>
          <p:nvPr/>
        </p:nvSpPr>
        <p:spPr>
          <a:xfrm>
            <a:off x="990600" y="6172200"/>
            <a:ext cx="2743200" cy="150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472512" y="6173708"/>
            <a:ext cx="2680888" cy="1508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823446"/>
            <a:ext cx="494655" cy="8050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14" y="5791200"/>
            <a:ext cx="434085" cy="8101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15505" y="5955179"/>
            <a:ext cx="13919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5">
                    <a:lumMod val="50000"/>
                  </a:schemeClr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VAL</a:t>
            </a:r>
            <a:endParaRPr lang="en-US" sz="2500" dirty="0">
              <a:solidFill>
                <a:schemeClr val="accent5">
                  <a:lumMod val="50000"/>
                </a:schemeClr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6" y="5832975"/>
            <a:ext cx="721461" cy="7214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963" y="5800885"/>
            <a:ext cx="827637" cy="82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3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044"/>
            <a:ext cx="9144000" cy="47221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4413" y="76200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 smtClean="0">
                <a:latin typeface="Avenir Book" charset="0"/>
                <a:ea typeface="Avenir Book" charset="0"/>
                <a:cs typeface="Avenir Book" charset="0"/>
              </a:rPr>
              <a:t>Thank you!</a:t>
            </a:r>
            <a:br>
              <a:rPr lang="en-US" sz="4400" b="1" spc="-3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3000" spc="-300" dirty="0" smtClean="0">
                <a:latin typeface="Avenir Book" charset="0"/>
                <a:ea typeface="Avenir Book" charset="0"/>
                <a:cs typeface="Avenir Book" charset="0"/>
              </a:rPr>
              <a:t>Try it out at </a:t>
            </a:r>
            <a:r>
              <a:rPr lang="en-US" sz="3000" b="1" spc="-300" dirty="0" err="1" smtClean="0">
                <a:latin typeface="Superclarendon" charset="0"/>
                <a:ea typeface="Superclarendon" charset="0"/>
                <a:cs typeface="Superclarendon" charset="0"/>
              </a:rPr>
              <a:t>umairqazi.com</a:t>
            </a:r>
            <a:endParaRPr lang="en-US" sz="3000" b="1" spc="-300" dirty="0" smtClean="0">
              <a:latin typeface="Superclarendon" charset="0"/>
              <a:ea typeface="Superclarendon" charset="0"/>
              <a:cs typeface="Superclarend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1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70788" y="76201"/>
            <a:ext cx="2173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 smtClean="0">
                <a:latin typeface="Avenir Book" charset="0"/>
                <a:ea typeface="Avenir Book" charset="0"/>
                <a:cs typeface="Avenir Book" charset="0"/>
              </a:rPr>
              <a:t>Problem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10918"/>
            <a:ext cx="9144000" cy="17531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0"/>
            <a:ext cx="3560299" cy="306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881132"/>
            <a:ext cx="3924299" cy="33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00400" y="2228671"/>
            <a:ext cx="5791200" cy="42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Million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</a:t>
            </a:r>
            <a:r>
              <a:rPr 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hildren deprived of Education</a:t>
            </a:r>
            <a:endParaRPr lang="en-US" sz="2500" dirty="0" smtClean="0">
              <a:solidFill>
                <a:schemeClr val="tx1">
                  <a:lumMod val="85000"/>
                  <a:lumOff val="1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" y="1028343"/>
            <a:ext cx="289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spc="-2500" dirty="0" smtClean="0">
                <a:solidFill>
                  <a:srgbClr val="DA3B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1 3</a:t>
            </a:r>
            <a:endParaRPr lang="en-US" sz="15000" spc="-2500" dirty="0" smtClean="0">
              <a:solidFill>
                <a:srgbClr val="DA3B3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7400" y="76201"/>
            <a:ext cx="3276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smtClean="0">
                <a:latin typeface="Avenir Book" charset="0"/>
                <a:ea typeface="Avenir Book" charset="0"/>
                <a:cs typeface="Avenir Book" charset="0"/>
              </a:rPr>
              <a:t>Some figures</a:t>
            </a:r>
            <a:endParaRPr lang="en-US" sz="4400" b="1" spc="-3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800" y="3314343"/>
            <a:ext cx="289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spc="-2500" dirty="0" smtClean="0">
                <a:solidFill>
                  <a:srgbClr val="DA3B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5 0</a:t>
            </a:r>
            <a:endParaRPr lang="en-US" sz="15000" spc="-2500" dirty="0" smtClean="0">
              <a:solidFill>
                <a:srgbClr val="DA3B3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7000" y="4648200"/>
            <a:ext cx="6253316" cy="42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</a:t>
            </a:r>
            <a:r>
              <a:rPr lang="en-US" sz="2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illion uprooted from their homes</a:t>
            </a:r>
            <a:endParaRPr lang="en-US" sz="2500" dirty="0" smtClean="0">
              <a:solidFill>
                <a:schemeClr val="tx1">
                  <a:lumMod val="85000"/>
                  <a:lumOff val="1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1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70788" y="76201"/>
            <a:ext cx="2173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 smtClean="0">
                <a:latin typeface="Avenir Book" charset="0"/>
                <a:ea typeface="Avenir Book" charset="0"/>
                <a:cs typeface="Avenir Book" charset="0"/>
              </a:rPr>
              <a:t>Solution</a:t>
            </a:r>
            <a:endParaRPr lang="en-US" sz="4400" b="1" spc="-3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591882347"/>
              </p:ext>
            </p:extLst>
          </p:nvPr>
        </p:nvGraphicFramePr>
        <p:xfrm>
          <a:off x="3276600" y="1524000"/>
          <a:ext cx="6096000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30988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0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76200" y="3606146"/>
            <a:ext cx="9067800" cy="11182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4000" spc="-300" dirty="0" smtClean="0">
                <a:solidFill>
                  <a:srgbClr val="CCC7A8"/>
                </a:solidFill>
                <a:latin typeface="Avenir Medium" charset="0"/>
                <a:ea typeface="Avenir Medium" charset="0"/>
                <a:cs typeface="Avenir Medium" charset="0"/>
              </a:rPr>
              <a:t> </a:t>
            </a:r>
            <a:endParaRPr lang="en-US" sz="4000" spc="-300" dirty="0">
              <a:solidFill>
                <a:srgbClr val="CCC7A8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76200" y="451830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Protecting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Education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across the </a:t>
            </a:r>
            <a:r>
              <a:rPr lang="en-US" sz="3200" b="1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World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695" y="3670917"/>
            <a:ext cx="126002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Education</a:t>
            </a:r>
            <a:endParaRPr lang="en-US" sz="2000" b="1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61" y="2522361"/>
            <a:ext cx="1103091" cy="11030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53200" y="3657600"/>
            <a:ext cx="94277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Conflict</a:t>
            </a:r>
            <a:endParaRPr lang="en-US" sz="2000" b="1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582" y="2471768"/>
            <a:ext cx="1236966" cy="1236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21" y="1951635"/>
            <a:ext cx="1393179" cy="2267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09314"/>
            <a:ext cx="1222586" cy="22816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9000" y="2567226"/>
            <a:ext cx="198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VAL</a:t>
            </a:r>
            <a:endParaRPr lang="en-US" sz="6000" dirty="0">
              <a:solidFill>
                <a:schemeClr val="accent5">
                  <a:lumMod val="50000"/>
                </a:schemeClr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849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3771898" y="2438400"/>
            <a:ext cx="1600200" cy="1524000"/>
          </a:xfrm>
          <a:prstGeom prst="ellipse">
            <a:avLst/>
          </a:prstGeom>
          <a:solidFill>
            <a:srgbClr val="DFD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3746879" y="2438400"/>
            <a:ext cx="1600200" cy="1524000"/>
          </a:xfrm>
          <a:prstGeom prst="ellipse">
            <a:avLst/>
          </a:prstGeom>
          <a:solidFill>
            <a:srgbClr val="DFD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>
            <a:off x="3771900" y="2438400"/>
            <a:ext cx="1600200" cy="1524000"/>
          </a:xfrm>
          <a:prstGeom prst="ellipse">
            <a:avLst/>
          </a:prstGeom>
          <a:solidFill>
            <a:srgbClr val="DFD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Box 19"/>
          <p:cNvSpPr txBox="1"/>
          <p:nvPr/>
        </p:nvSpPr>
        <p:spPr>
          <a:xfrm>
            <a:off x="0" y="4155934"/>
            <a:ext cx="319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is-IS" sz="3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Analytics</a:t>
            </a:r>
            <a:endParaRPr lang="en-US" sz="3000" b="1" spc="-150" dirty="0">
              <a:solidFill>
                <a:schemeClr val="tx1">
                  <a:lumMod val="85000"/>
                  <a:lumOff val="1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47797" y="4155933"/>
            <a:ext cx="1526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000"/>
              </a:lnSpc>
            </a:pPr>
            <a:r>
              <a:rPr lang="is-IS" sz="3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Learning</a:t>
            </a:r>
            <a:endParaRPr lang="sv-SE" sz="3000" spc="-150" dirty="0">
              <a:solidFill>
                <a:schemeClr val="tx1">
                  <a:lumMod val="85000"/>
                  <a:lumOff val="1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49958" y="4155933"/>
            <a:ext cx="1482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000"/>
              </a:lnSpc>
            </a:pPr>
            <a:r>
              <a:rPr lang="is-IS" sz="30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Visualize</a:t>
            </a:r>
            <a:endParaRPr lang="en-US" sz="3000" b="1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" y="2438400"/>
            <a:ext cx="1600200" cy="1524000"/>
          </a:xfrm>
          <a:prstGeom prst="ellipse">
            <a:avLst/>
          </a:prstGeom>
          <a:solidFill>
            <a:srgbClr val="DA3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>
            <a:off x="6781800" y="2438400"/>
            <a:ext cx="1600200" cy="1524000"/>
          </a:xfrm>
          <a:prstGeom prst="ellipse">
            <a:avLst/>
          </a:prstGeom>
          <a:solidFill>
            <a:srgbClr val="8BB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743200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105" y="2736010"/>
            <a:ext cx="921590" cy="921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743200"/>
            <a:ext cx="914400" cy="9144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376" y="86862"/>
            <a:ext cx="2173211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dirty="0" smtClean="0">
                <a:latin typeface="Avenir Book" charset="0"/>
                <a:ea typeface="Avenir Book" charset="0"/>
                <a:cs typeface="Avenir Book" charset="0"/>
              </a:rPr>
              <a:t>Solution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990600" y="6172200"/>
            <a:ext cx="2743200" cy="150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/>
          <p:cNvSpPr/>
          <p:nvPr/>
        </p:nvSpPr>
        <p:spPr>
          <a:xfrm>
            <a:off x="5472512" y="6173708"/>
            <a:ext cx="2680888" cy="1508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823446"/>
            <a:ext cx="494655" cy="80507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14" y="5791200"/>
            <a:ext cx="434085" cy="81012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915505" y="5955179"/>
            <a:ext cx="13919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5">
                    <a:lumMod val="50000"/>
                  </a:schemeClr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VAL</a:t>
            </a:r>
            <a:endParaRPr lang="en-US" sz="2500" dirty="0">
              <a:solidFill>
                <a:schemeClr val="accent5">
                  <a:lumMod val="50000"/>
                </a:schemeClr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6" y="5832975"/>
            <a:ext cx="721461" cy="72146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963" y="5800885"/>
            <a:ext cx="827637" cy="82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3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3469E-6 L -0.29722 2.53469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6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3469E-6 L 0.3 2.5346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19" grpId="2" animBg="1"/>
      <p:bldP spid="23" grpId="0" animBg="1"/>
      <p:bldP spid="23" grpId="1" animBg="1"/>
      <p:bldP spid="23" grpId="2" animBg="1"/>
      <p:bldP spid="20" grpId="0"/>
      <p:bldP spid="3" grpId="0"/>
      <p:bldP spid="4" grpId="0"/>
      <p:bldP spid="5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03400" y="2257803"/>
            <a:ext cx="5309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Data collection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from multiples sources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5200" y="2755647"/>
            <a:ext cx="5358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Data Analytics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using Machine Learning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3024"/>
            <a:ext cx="3606800" cy="18110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86200" y="4011264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Easy</a:t>
            </a:r>
            <a:r>
              <a:rPr lang="en-US" sz="2400" b="1" dirty="0" smtClean="0">
                <a:solidFill>
                  <a:srgbClr val="FF0000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to use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43975" y="4713552"/>
            <a:ext cx="4344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Multilingual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s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upport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68" y="119459"/>
            <a:ext cx="722522" cy="11759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98" y="87131"/>
            <a:ext cx="634050" cy="118331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03756" y="251192"/>
            <a:ext cx="170644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700" dirty="0" smtClean="0">
                <a:solidFill>
                  <a:srgbClr val="215968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VAL</a:t>
            </a:r>
            <a:endParaRPr lang="en-US" sz="4700" dirty="0">
              <a:solidFill>
                <a:srgbClr val="215968"/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28910" y="108065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Protecting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Education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across the </a:t>
            </a:r>
            <a:r>
              <a:rPr lang="en-US" sz="3200" b="1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World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40324" y="3358998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Data visualizations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using graphs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990600" y="6172200"/>
            <a:ext cx="2743200" cy="150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5472512" y="6173708"/>
            <a:ext cx="2680888" cy="1508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823446"/>
            <a:ext cx="494655" cy="80507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14" y="5791200"/>
            <a:ext cx="434085" cy="8101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15505" y="5955179"/>
            <a:ext cx="13919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5">
                    <a:lumMod val="50000"/>
                  </a:schemeClr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VAL</a:t>
            </a:r>
            <a:endParaRPr lang="en-US" sz="2500" dirty="0">
              <a:solidFill>
                <a:schemeClr val="accent5">
                  <a:lumMod val="50000"/>
                </a:schemeClr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6" y="5832975"/>
            <a:ext cx="721461" cy="7214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963" y="5800885"/>
            <a:ext cx="827637" cy="82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1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4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47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6000"/>
            <a:ext cx="9144000" cy="0"/>
          </a:xfrm>
          <a:prstGeom prst="line">
            <a:avLst/>
          </a:prstGeom>
          <a:ln w="857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76200" y="40820"/>
            <a:ext cx="434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300" smtClean="0">
                <a:latin typeface="Avenir Book" charset="0"/>
                <a:ea typeface="Avenir Book" charset="0"/>
                <a:cs typeface="Avenir Book" charset="0"/>
              </a:rPr>
              <a:t>Technologies used</a:t>
            </a:r>
            <a:endParaRPr lang="en-US" sz="4400" b="1" spc="-3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990600" y="6172200"/>
            <a:ext cx="2743200" cy="150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472512" y="6173708"/>
            <a:ext cx="2680888" cy="1508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823446"/>
            <a:ext cx="494655" cy="8050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14" y="5791200"/>
            <a:ext cx="434085" cy="8101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15505" y="5955179"/>
            <a:ext cx="13919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5">
                    <a:lumMod val="50000"/>
                  </a:schemeClr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VAL</a:t>
            </a:r>
            <a:endParaRPr lang="en-US" sz="2500" dirty="0">
              <a:solidFill>
                <a:schemeClr val="accent5">
                  <a:lumMod val="50000"/>
                </a:schemeClr>
              </a:solidFill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6" y="5832975"/>
            <a:ext cx="721461" cy="7214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963" y="5800885"/>
            <a:ext cx="827637" cy="8276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706617"/>
            <a:ext cx="2933700" cy="27891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706617"/>
            <a:ext cx="3835400" cy="1011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5850" y="3108953"/>
            <a:ext cx="3035300" cy="139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5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A3B3C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128</Words>
  <Application>Microsoft Macintosh PowerPoint</Application>
  <PresentationFormat>On-screen Show (4:3)</PresentationFormat>
  <Paragraphs>52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Avenir Book</vt:lpstr>
      <vt:lpstr>Avenir Medium</vt:lpstr>
      <vt:lpstr>Avenir Next Medium</vt:lpstr>
      <vt:lpstr>Calibri</vt:lpstr>
      <vt:lpstr>Helvetica</vt:lpstr>
      <vt:lpstr>Hiragino Kaku Gothic Pro W6</vt:lpstr>
      <vt:lpstr>Superclarendon</vt:lpstr>
      <vt:lpstr>Verdana</vt:lpstr>
      <vt:lpstr>Arial</vt:lpstr>
      <vt:lpstr>12_Office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anonymous</dc:creator>
  <cp:lastModifiedBy>Umair Qazi</cp:lastModifiedBy>
  <cp:revision>406</cp:revision>
  <dcterms:created xsi:type="dcterms:W3CDTF">2006-08-16T00:00:00Z</dcterms:created>
  <dcterms:modified xsi:type="dcterms:W3CDTF">2017-01-28T12:33:28Z</dcterms:modified>
</cp:coreProperties>
</file>