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2E42-3C10-49FD-9EB1-44469B336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0BD51-8772-4A52-BCFE-28147C5BC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F6F53-76B1-461A-8ED7-458A01E5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C9B2-CC9E-4E6D-AD37-444A07C180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553AB-1B95-48DF-B7E8-5467F2B2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C83F-29C2-4CD0-8E87-19CE57EF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8951-A730-4E51-A3F0-29BB0D4D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6B8C-E1A7-48DB-B2A4-07D5E4BF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A3B7D-04E9-4524-BC9C-455124C96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E1B68-E6A1-4759-85CF-CAEE34D8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C9B2-CC9E-4E6D-AD37-444A07C180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B2686-8F78-4752-9B54-E29FD7A8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B8D92-9E10-48B3-B95A-067F3DC7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8951-A730-4E51-A3F0-29BB0D4D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5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77F66-68EC-4E9F-9E0E-1F567D9DF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CF30A-91ED-4033-B715-E01D46B24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677B9-37BB-4FF4-B6B8-451065A7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C9B2-CC9E-4E6D-AD37-444A07C180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7C1D7-D0E4-404E-A0C2-70E34DA1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BF6CE-11F5-42DF-8EE4-41A6C494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8951-A730-4E51-A3F0-29BB0D4D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3362-3E75-45A8-9239-72221302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D860-3DA0-4D63-9749-14B56904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5B30B-F23D-409C-87DD-E7FD96CD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C9B2-CC9E-4E6D-AD37-444A07C180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CED29-B4A0-48AF-8A0E-76DCCD61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1A589-EE41-41F9-AFE8-B20893F7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8951-A730-4E51-A3F0-29BB0D4D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3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086D-8351-44AD-B25C-49FD6631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2A56B-7CAC-4A55-AFE3-69668F406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C18B-9537-495A-B465-9918ACA2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C9B2-CC9E-4E6D-AD37-444A07C180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F780F-C0CE-4602-9BD9-F5C10872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7C876-4CB4-4EB5-9D26-3E2B4B3A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8951-A730-4E51-A3F0-29BB0D4D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3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8729-F5ED-4A1F-B174-2F9A03E5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F132-5F66-48DD-92F6-70244F937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0FB94-271E-4CB7-9A8E-93214E736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EDE7E-920F-482C-BDED-6233CF6F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C9B2-CC9E-4E6D-AD37-444A07C180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8A8DF-DE75-4D67-9B71-937C5AB4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29F64-7AA1-459E-ADCC-78B808CB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8951-A730-4E51-A3F0-29BB0D4D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4F26-1B53-44B6-A824-3777435D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B6887-FDBA-41F1-BC8A-719687D99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4BF47-4450-4A80-9E4C-43D3F817E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99598-20F3-4830-A33B-832A3C0EA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AC368-DD23-45E1-AE90-ADF8E810F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71BA8-F97A-4425-ACE4-32209C5E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C9B2-CC9E-4E6D-AD37-444A07C180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DBEDD-86B1-47C1-9478-307F8C90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25405-A3F5-42A3-BD9C-E46ABE0A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8951-A730-4E51-A3F0-29BB0D4D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9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2E39-2784-4A19-BB45-6C420BEA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E6C36-B63B-41B8-A181-5C5E8018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C9B2-CC9E-4E6D-AD37-444A07C180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40300-35A8-498E-B1B7-F42406C4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A5E4D-A48A-4582-8BD8-5B26EED5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8951-A730-4E51-A3F0-29BB0D4D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2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84C51-D92D-44EA-AFA4-5702D8B4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C9B2-CC9E-4E6D-AD37-444A07C180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A4039-83B7-4E0E-8F0D-796A5A1E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16000-E287-4C9C-833F-7E909498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8951-A730-4E51-A3F0-29BB0D4D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6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4D7A-843A-492C-8A76-5B16A7E4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98F1C-4A0B-468A-A70D-C31CD805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961DE-713E-4DC6-808A-822611C8D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DF23F-A1DA-4D72-A8F4-555C1043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C9B2-CC9E-4E6D-AD37-444A07C180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C5053-8B81-4996-A270-F76506AB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5C4B-2648-44FE-9D1A-34AB0598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8951-A730-4E51-A3F0-29BB0D4D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4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22CB-D4EC-4103-850F-6B102F03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4D4BF-608B-4C06-97CC-57DB436F2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CF637-0218-4209-9D54-43608141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46BA8-D144-4BF5-938C-611BAD0C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C9B2-CC9E-4E6D-AD37-444A07C180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835C0-14DB-4DE3-94C3-F5D86D11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5A339-D90A-4C81-A88E-3BDFCC56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8951-A730-4E51-A3F0-29BB0D4D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3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78C53-AEA4-47C5-B718-F3BC2D7C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8810E-1FE0-461D-885B-7F009EF24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EC447-2CFE-4C85-8628-13C71A72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CC9B2-CC9E-4E6D-AD37-444A07C180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849B1-6200-4274-AECA-878948A0A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24C93-1C8A-4951-9D4D-586D2BAD8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8951-A730-4E51-A3F0-29BB0D4D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2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0F10-E075-4155-A484-66A8783B1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affairs system schema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7E700-7D22-4F45-938D-2ACF9B0A6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From ERD to Relational schema</a:t>
            </a:r>
          </a:p>
        </p:txBody>
      </p:sp>
    </p:spTree>
    <p:extLst>
      <p:ext uri="{BB962C8B-B14F-4D97-AF65-F5344CB8AC3E}">
        <p14:creationId xmlns:p14="http://schemas.microsoft.com/office/powerpoint/2010/main" val="951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F5DBB83-9AB2-4915-A784-8FF3238C2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0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2C24F42-5F67-448A-A692-A8FB2FCE6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2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89C805A-BEA9-4E26-A143-7450ED036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9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9C0ECD3-638E-4DF1-9231-3009C1441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1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0F51-2238-4D3A-8B21-77DE0401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627" y="830849"/>
            <a:ext cx="10515600" cy="2223070"/>
          </a:xfrm>
        </p:spPr>
        <p:txBody>
          <a:bodyPr/>
          <a:lstStyle/>
          <a:p>
            <a:r>
              <a:rPr lang="en-US" dirty="0"/>
              <a:t>Files of the schema: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DF437-7A4B-4AD8-99BE-7EE52BE64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32809"/>
            <a:ext cx="10515600" cy="196554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https://drive.google.com/drive/folders/1Qcpof6_L5qGM8r1HUUxz4qx5nS179ksY?usp=sharing</a:t>
            </a:r>
          </a:p>
        </p:txBody>
      </p:sp>
    </p:spTree>
    <p:extLst>
      <p:ext uri="{BB962C8B-B14F-4D97-AF65-F5344CB8AC3E}">
        <p14:creationId xmlns:p14="http://schemas.microsoft.com/office/powerpoint/2010/main" val="1482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Student affairs system schema</vt:lpstr>
      <vt:lpstr>PowerPoint Presentation</vt:lpstr>
      <vt:lpstr>PowerPoint Presentation</vt:lpstr>
      <vt:lpstr>PowerPoint Presentation</vt:lpstr>
      <vt:lpstr>PowerPoint Presentation</vt:lpstr>
      <vt:lpstr>Files of the schema: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affairs system schema</dc:title>
  <dc:creator>Ahmed_Khaled_Abdo__Elsharabasy</dc:creator>
  <cp:lastModifiedBy>Ahmed_Khaled_Abdo__Elsharabasy</cp:lastModifiedBy>
  <cp:revision>1</cp:revision>
  <dcterms:created xsi:type="dcterms:W3CDTF">2022-04-26T05:23:02Z</dcterms:created>
  <dcterms:modified xsi:type="dcterms:W3CDTF">2022-04-26T05:54:39Z</dcterms:modified>
</cp:coreProperties>
</file>