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59" d="100"/>
          <a:sy n="59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400" b="1" dirty="0" smtClean="0">
              <a:solidFill>
                <a:srgbClr val="002060"/>
              </a:solidFill>
            </a:rPr>
            <a:t>Requirements</a:t>
          </a:r>
          <a:endParaRPr lang="en-US" sz="48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3600" b="1" dirty="0" smtClean="0">
              <a:solidFill>
                <a:srgbClr val="7030A0"/>
              </a:solidFill>
            </a:rPr>
            <a:t>Functional  </a:t>
          </a:r>
          <a:endParaRPr lang="en-US" sz="5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3600" b="1" dirty="0" smtClean="0">
              <a:solidFill>
                <a:srgbClr val="7030A0"/>
              </a:solidFill>
            </a:rPr>
            <a:t>Non-Functional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194064" custScaleY="59662" custLinFactNeighborX="-52063" custLinFactNeighborY="-25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8FE2E-4005-4BA0-B04C-1336D908B2F8}" type="pres">
      <dgm:prSet presAssocID="{40E88722-EC56-4863-874D-805F139C41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2" custScaleX="128481" custScaleY="42256" custLinFactNeighborX="-265" custLinFactNeighborY="1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02EEEB-EBA3-4298-9508-EC984A277865}" type="pres">
      <dgm:prSet presAssocID="{2D36B2C1-9A45-4A92-883C-0B3A42B058F7}" presName="rootConnector" presStyleLbl="node2" presStyleIdx="0" presStyleCnt="2"/>
      <dgm:spPr/>
      <dgm:t>
        <a:bodyPr/>
        <a:lstStyle/>
        <a:p>
          <a:endParaRPr lang="en-US"/>
        </a:p>
      </dgm:t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2" custScaleX="159122" custScaleY="45287" custLinFactNeighborX="717" custLinFactNeighborY="1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E5B9B-741B-4EDD-9238-D66A62E6BAD9}" type="pres">
      <dgm:prSet presAssocID="{69BC4FF1-FB8E-48E3-91F5-48AC2A0D2833}" presName="rootConnector" presStyleLbl="node2" presStyleIdx="1" presStyleCnt="2"/>
      <dgm:spPr/>
      <dgm:t>
        <a:bodyPr/>
        <a:lstStyle/>
        <a:p>
          <a:endParaRPr lang="en-US"/>
        </a:p>
      </dgm:t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17377E2C-4834-4FF0-931E-48EA28EFBFDF}" type="presOf" srcId="{70289DDF-11B7-45B8-A955-2F892A092CDB}" destId="{852CBA30-2F1F-4F1B-966D-6DC022088FCC}" srcOrd="0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9AF361F4-30B0-49E1-B962-A5B8B0FCF4AA}" type="presOf" srcId="{B5FE2B26-45A5-4C54-96F4-0E15C435C9CF}" destId="{8FA02BEE-B6C5-4C06-B6E5-9B3F94ED40A9}" srcOrd="0" destOrd="0" presId="urn:microsoft.com/office/officeart/2005/8/layout/orgChart1"/>
    <dgm:cxn modelId="{F4CCCAD8-39B7-4D19-9C99-A171E769B09F}" type="presOf" srcId="{69BC4FF1-FB8E-48E3-91F5-48AC2A0D2833}" destId="{535E5B9B-741B-4EDD-9238-D66A62E6BAD9}" srcOrd="1" destOrd="0" presId="urn:microsoft.com/office/officeart/2005/8/layout/orgChart1"/>
    <dgm:cxn modelId="{D7E47A00-7C33-44B6-87FE-55DAB9D82648}" type="presOf" srcId="{69BC4FF1-FB8E-48E3-91F5-48AC2A0D2833}" destId="{4E1D41E5-8875-4257-82E4-670DCC8A3FCE}" srcOrd="0" destOrd="0" presId="urn:microsoft.com/office/officeart/2005/8/layout/orgChart1"/>
    <dgm:cxn modelId="{5881B6D0-1C42-447D-BCA6-1FACD59AD621}" type="presOf" srcId="{86A119D4-F9BA-4BCF-B720-FFB7FB6C323C}" destId="{D00D5FF2-CF64-4EBD-8B65-78CA82A80CD4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0EE2C127-857B-4058-BDDB-B6D4FF8571D6}" type="presOf" srcId="{40E88722-EC56-4863-874D-805F139C41A9}" destId="{2688FE2E-4005-4BA0-B04C-1336D908B2F8}" srcOrd="1" destOrd="0" presId="urn:microsoft.com/office/officeart/2005/8/layout/orgChart1"/>
    <dgm:cxn modelId="{21036546-44B5-4A2E-A859-81E829924DAB}" type="presOf" srcId="{40E88722-EC56-4863-874D-805F139C41A9}" destId="{04D9D0EA-ACEF-4CF0-8DCF-A1C19CEE37B6}" srcOrd="0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A8BE5AF4-15A1-4C24-B413-6068E2A2DAE5}" type="presOf" srcId="{2D36B2C1-9A45-4A92-883C-0B3A42B058F7}" destId="{EEE5574B-F668-4879-A71C-CC88A121A1E0}" srcOrd="0" destOrd="0" presId="urn:microsoft.com/office/officeart/2005/8/layout/orgChart1"/>
    <dgm:cxn modelId="{9334E082-2CD0-40C2-A49A-B4835C04514E}" type="presOf" srcId="{2D36B2C1-9A45-4A92-883C-0B3A42B058F7}" destId="{7402EEEB-EBA3-4298-9508-EC984A277865}" srcOrd="1" destOrd="0" presId="urn:microsoft.com/office/officeart/2005/8/layout/orgChart1"/>
    <dgm:cxn modelId="{81ED4AD2-22B2-4CF3-97F3-AF1732C79C03}" type="presParOf" srcId="{D00D5FF2-CF64-4EBD-8B65-78CA82A80CD4}" destId="{293768D7-AE5D-491F-B9C2-81132D742192}" srcOrd="0" destOrd="0" presId="urn:microsoft.com/office/officeart/2005/8/layout/orgChart1"/>
    <dgm:cxn modelId="{4EABC0CE-3B7B-4DAD-BC2A-6EDA68A4A776}" type="presParOf" srcId="{293768D7-AE5D-491F-B9C2-81132D742192}" destId="{967E62F4-4D48-4CE0-B233-118C213E90E8}" srcOrd="0" destOrd="0" presId="urn:microsoft.com/office/officeart/2005/8/layout/orgChart1"/>
    <dgm:cxn modelId="{8C04821F-4F2C-43FD-BFB3-215C2EAC252D}" type="presParOf" srcId="{967E62F4-4D48-4CE0-B233-118C213E90E8}" destId="{04D9D0EA-ACEF-4CF0-8DCF-A1C19CEE37B6}" srcOrd="0" destOrd="0" presId="urn:microsoft.com/office/officeart/2005/8/layout/orgChart1"/>
    <dgm:cxn modelId="{23BFB4F5-5131-43EC-9086-F68D846AB543}" type="presParOf" srcId="{967E62F4-4D48-4CE0-B233-118C213E90E8}" destId="{2688FE2E-4005-4BA0-B04C-1336D908B2F8}" srcOrd="1" destOrd="0" presId="urn:microsoft.com/office/officeart/2005/8/layout/orgChart1"/>
    <dgm:cxn modelId="{C1BD1711-EEE0-4609-85C6-F3F98ABAF8C3}" type="presParOf" srcId="{293768D7-AE5D-491F-B9C2-81132D742192}" destId="{C6D9DA55-351A-4673-950C-3B396567CDA6}" srcOrd="1" destOrd="0" presId="urn:microsoft.com/office/officeart/2005/8/layout/orgChart1"/>
    <dgm:cxn modelId="{240D7249-274D-4F0A-9768-0337FFAAF241}" type="presParOf" srcId="{C6D9DA55-351A-4673-950C-3B396567CDA6}" destId="{852CBA30-2F1F-4F1B-966D-6DC022088FCC}" srcOrd="0" destOrd="0" presId="urn:microsoft.com/office/officeart/2005/8/layout/orgChart1"/>
    <dgm:cxn modelId="{24909115-7E9A-4998-8CDA-7EE4C5732561}" type="presParOf" srcId="{C6D9DA55-351A-4673-950C-3B396567CDA6}" destId="{1BEF50EF-DED6-4233-8286-6C99B76FD5B3}" srcOrd="1" destOrd="0" presId="urn:microsoft.com/office/officeart/2005/8/layout/orgChart1"/>
    <dgm:cxn modelId="{463508D1-B0B0-4026-84F7-8F164D8D1F3D}" type="presParOf" srcId="{1BEF50EF-DED6-4233-8286-6C99B76FD5B3}" destId="{A1B31A93-B5C6-4BF1-A636-3B44CFFF8372}" srcOrd="0" destOrd="0" presId="urn:microsoft.com/office/officeart/2005/8/layout/orgChart1"/>
    <dgm:cxn modelId="{44B27350-6B18-47CC-A478-EC733E3B38BB}" type="presParOf" srcId="{A1B31A93-B5C6-4BF1-A636-3B44CFFF8372}" destId="{EEE5574B-F668-4879-A71C-CC88A121A1E0}" srcOrd="0" destOrd="0" presId="urn:microsoft.com/office/officeart/2005/8/layout/orgChart1"/>
    <dgm:cxn modelId="{6ACBFCFD-B29D-4658-B12C-627FAF2364B3}" type="presParOf" srcId="{A1B31A93-B5C6-4BF1-A636-3B44CFFF8372}" destId="{7402EEEB-EBA3-4298-9508-EC984A277865}" srcOrd="1" destOrd="0" presId="urn:microsoft.com/office/officeart/2005/8/layout/orgChart1"/>
    <dgm:cxn modelId="{9F109954-93F1-4DCC-BA7E-42C8F015FD6E}" type="presParOf" srcId="{1BEF50EF-DED6-4233-8286-6C99B76FD5B3}" destId="{11064899-6E8B-48CE-8A05-F6768A05F436}" srcOrd="1" destOrd="0" presId="urn:microsoft.com/office/officeart/2005/8/layout/orgChart1"/>
    <dgm:cxn modelId="{F68EDA05-997B-40C3-8C94-DB7447BCA862}" type="presParOf" srcId="{1BEF50EF-DED6-4233-8286-6C99B76FD5B3}" destId="{C387130B-0CED-4B8F-886A-40C2F1DC78A4}" srcOrd="2" destOrd="0" presId="urn:microsoft.com/office/officeart/2005/8/layout/orgChart1"/>
    <dgm:cxn modelId="{A98AE32A-EEC8-476D-BAAF-1AC57AB16B3F}" type="presParOf" srcId="{C6D9DA55-351A-4673-950C-3B396567CDA6}" destId="{8FA02BEE-B6C5-4C06-B6E5-9B3F94ED40A9}" srcOrd="2" destOrd="0" presId="urn:microsoft.com/office/officeart/2005/8/layout/orgChart1"/>
    <dgm:cxn modelId="{2F4A44C5-5E70-4FA2-B39E-5C840525A886}" type="presParOf" srcId="{C6D9DA55-351A-4673-950C-3B396567CDA6}" destId="{4147421F-65D4-4E3C-B51C-3E67CD9C0241}" srcOrd="3" destOrd="0" presId="urn:microsoft.com/office/officeart/2005/8/layout/orgChart1"/>
    <dgm:cxn modelId="{AA6EA863-58F1-4532-B37A-AFC720555D09}" type="presParOf" srcId="{4147421F-65D4-4E3C-B51C-3E67CD9C0241}" destId="{11288BE7-BADF-411D-ACC3-03C1B34A25F5}" srcOrd="0" destOrd="0" presId="urn:microsoft.com/office/officeart/2005/8/layout/orgChart1"/>
    <dgm:cxn modelId="{CCB5113F-2C76-4413-B82D-0C5D1B314162}" type="presParOf" srcId="{11288BE7-BADF-411D-ACC3-03C1B34A25F5}" destId="{4E1D41E5-8875-4257-82E4-670DCC8A3FCE}" srcOrd="0" destOrd="0" presId="urn:microsoft.com/office/officeart/2005/8/layout/orgChart1"/>
    <dgm:cxn modelId="{7E6DCB4D-4613-442E-B041-BAB09CE8A45E}" type="presParOf" srcId="{11288BE7-BADF-411D-ACC3-03C1B34A25F5}" destId="{535E5B9B-741B-4EDD-9238-D66A62E6BAD9}" srcOrd="1" destOrd="0" presId="urn:microsoft.com/office/officeart/2005/8/layout/orgChart1"/>
    <dgm:cxn modelId="{E39FA149-D93B-4FEE-B5F6-A238313B64F3}" type="presParOf" srcId="{4147421F-65D4-4E3C-B51C-3E67CD9C0241}" destId="{9BEC389E-4AC6-49FA-9CC4-781543F33523}" srcOrd="1" destOrd="0" presId="urn:microsoft.com/office/officeart/2005/8/layout/orgChart1"/>
    <dgm:cxn modelId="{969D7C01-8EEC-4C50-AE38-FB82CF5DFD03}" type="presParOf" srcId="{4147421F-65D4-4E3C-B51C-3E67CD9C0241}" destId="{4BF1CEF1-5C59-4217-B658-41D770263DF6}" srcOrd="2" destOrd="0" presId="urn:microsoft.com/office/officeart/2005/8/layout/orgChart1"/>
    <dgm:cxn modelId="{D95C8D48-F948-4A5C-AB72-E23F7B0DD67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4000" b="1" dirty="0" smtClean="0">
              <a:solidFill>
                <a:srgbClr val="002060"/>
              </a:solidFill>
            </a:rPr>
            <a:t>Functional Requirements</a:t>
          </a:r>
          <a:endParaRPr lang="en-US" sz="44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7030A0"/>
              </a:solidFill>
            </a:rPr>
            <a:t>Management</a:t>
          </a:r>
          <a:endParaRPr lang="en-US" sz="48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7030A0"/>
              </a:solidFill>
            </a:rPr>
            <a:t>Staff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 smtClean="0">
              <a:solidFill>
                <a:srgbClr val="7030A0"/>
              </a:solidFill>
            </a:rPr>
            <a:t>Students</a:t>
          </a:r>
          <a:endParaRPr lang="en-US" sz="2800" b="1" dirty="0">
            <a:solidFill>
              <a:srgbClr val="7030A0"/>
            </a:solidFill>
          </a:endParaRP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50561" custScaleY="59662" custLinFactNeighborX="-427" custLinFactNeighborY="-238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8FE2E-4005-4BA0-B04C-1336D908B2F8}" type="pres">
      <dgm:prSet presAssocID="{40E88722-EC56-4863-874D-805F139C41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3" custScaleX="84218" custScaleY="42256" custLinFactNeighborX="-265" custLinFactNeighborY="1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02EEEB-EBA3-4298-9508-EC984A277865}" type="pres">
      <dgm:prSet presAssocID="{2D36B2C1-9A45-4A92-883C-0B3A42B058F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3" custScaleX="69635" custScaleY="45287" custLinFactNeighborX="717" custLinFactNeighborY="1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E5B9B-741B-4EDD-9238-D66A62E6BAD9}" type="pres">
      <dgm:prSet presAssocID="{69BC4FF1-FB8E-48E3-91F5-48AC2A0D283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3" custScaleX="84154" custScaleY="47897" custLinFactNeighborX="602" custLinFactNeighborY="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6C3DA-8249-49B2-A61A-7FEA9CDFD738}" type="pres">
      <dgm:prSet presAssocID="{431D4843-78F4-4B2B-970A-42202EF8EA03}" presName="rootConnector" presStyleLbl="node2" presStyleIdx="2" presStyleCnt="3"/>
      <dgm:spPr/>
      <dgm:t>
        <a:bodyPr/>
        <a:lstStyle/>
        <a:p>
          <a:endParaRPr lang="en-US"/>
        </a:p>
      </dgm:t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43C3D0DD-FBE1-4328-8F01-F074EC29F5F2}" type="presOf" srcId="{B5FE2B26-45A5-4C54-96F4-0E15C435C9CF}" destId="{8FA02BEE-B6C5-4C06-B6E5-9B3F94ED40A9}" srcOrd="0" destOrd="0" presId="urn:microsoft.com/office/officeart/2005/8/layout/orgChart1"/>
    <dgm:cxn modelId="{24FF09B0-2A0E-4141-9F62-7501AC761CE6}" type="presOf" srcId="{69BC4FF1-FB8E-48E3-91F5-48AC2A0D2833}" destId="{535E5B9B-741B-4EDD-9238-D66A62E6BAD9}" srcOrd="1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4A4AD8C4-6BB8-4C0E-8BCD-F6FCE87C5A0E}" type="presOf" srcId="{40E88722-EC56-4863-874D-805F139C41A9}" destId="{2688FE2E-4005-4BA0-B04C-1336D908B2F8}" srcOrd="1" destOrd="0" presId="urn:microsoft.com/office/officeart/2005/8/layout/orgChart1"/>
    <dgm:cxn modelId="{1740AEF0-EC4D-426E-BD5C-A0BD0A02391C}" type="presOf" srcId="{431D4843-78F4-4B2B-970A-42202EF8EA03}" destId="{2DB6C3DA-8249-49B2-A61A-7FEA9CDFD738}" srcOrd="1" destOrd="0" presId="urn:microsoft.com/office/officeart/2005/8/layout/orgChart1"/>
    <dgm:cxn modelId="{769C97CE-2C75-44DA-815E-7F730D3EB817}" type="presOf" srcId="{86A119D4-F9BA-4BCF-B720-FFB7FB6C323C}" destId="{D00D5FF2-CF64-4EBD-8B65-78CA82A80CD4}" srcOrd="0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6F6F23C7-9C19-4294-AF7A-BA0594829C6F}" type="presOf" srcId="{69BC4FF1-FB8E-48E3-91F5-48AC2A0D2833}" destId="{4E1D41E5-8875-4257-82E4-670DCC8A3FCE}" srcOrd="0" destOrd="0" presId="urn:microsoft.com/office/officeart/2005/8/layout/orgChart1"/>
    <dgm:cxn modelId="{39E2468E-295F-43DA-AC98-F277921023C2}" type="presOf" srcId="{70289DDF-11B7-45B8-A955-2F892A092CDB}" destId="{852CBA30-2F1F-4F1B-966D-6DC022088FCC}" srcOrd="0" destOrd="0" presId="urn:microsoft.com/office/officeart/2005/8/layout/orgChart1"/>
    <dgm:cxn modelId="{9F18D220-2173-48CA-A286-7602AEF25D29}" type="presOf" srcId="{431D4843-78F4-4B2B-970A-42202EF8EA03}" destId="{E7AC0E6F-DB7A-4300-89E7-A250A87A604B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F8565047-220E-468B-96BB-DD59B6BCD77F}" type="presOf" srcId="{2D36B2C1-9A45-4A92-883C-0B3A42B058F7}" destId="{EEE5574B-F668-4879-A71C-CC88A121A1E0}" srcOrd="0" destOrd="0" presId="urn:microsoft.com/office/officeart/2005/8/layout/orgChart1"/>
    <dgm:cxn modelId="{84F0A03A-8040-4D2E-9FD8-7EAA00A534A4}" type="presOf" srcId="{40E88722-EC56-4863-874D-805F139C41A9}" destId="{04D9D0EA-ACEF-4CF0-8DCF-A1C19CEE37B6}" srcOrd="0" destOrd="0" presId="urn:microsoft.com/office/officeart/2005/8/layout/orgChart1"/>
    <dgm:cxn modelId="{803BAC6B-1EFC-46A2-8C9A-5CC1A1591D08}" type="presOf" srcId="{2D36B2C1-9A45-4A92-883C-0B3A42B058F7}" destId="{7402EEEB-EBA3-4298-9508-EC984A277865}" srcOrd="1" destOrd="0" presId="urn:microsoft.com/office/officeart/2005/8/layout/orgChart1"/>
    <dgm:cxn modelId="{51A28368-FAAE-4705-945C-3A57F57719ED}" type="presOf" srcId="{5B80E145-381D-4724-A11F-51BA4A3D5A61}" destId="{6D2A4E50-4077-49C5-A94A-5671161966DD}" srcOrd="0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C5F51C87-C6F8-4782-8087-C472209E9F9B}" type="presParOf" srcId="{D00D5FF2-CF64-4EBD-8B65-78CA82A80CD4}" destId="{293768D7-AE5D-491F-B9C2-81132D742192}" srcOrd="0" destOrd="0" presId="urn:microsoft.com/office/officeart/2005/8/layout/orgChart1"/>
    <dgm:cxn modelId="{CDEDB80E-DE38-49F3-9758-671338A144DA}" type="presParOf" srcId="{293768D7-AE5D-491F-B9C2-81132D742192}" destId="{967E62F4-4D48-4CE0-B233-118C213E90E8}" srcOrd="0" destOrd="0" presId="urn:microsoft.com/office/officeart/2005/8/layout/orgChart1"/>
    <dgm:cxn modelId="{12A5A80B-6E95-45AE-9F34-3F9600F19F65}" type="presParOf" srcId="{967E62F4-4D48-4CE0-B233-118C213E90E8}" destId="{04D9D0EA-ACEF-4CF0-8DCF-A1C19CEE37B6}" srcOrd="0" destOrd="0" presId="urn:microsoft.com/office/officeart/2005/8/layout/orgChart1"/>
    <dgm:cxn modelId="{512E16C5-836B-417E-8DCD-0CF43C5133F7}" type="presParOf" srcId="{967E62F4-4D48-4CE0-B233-118C213E90E8}" destId="{2688FE2E-4005-4BA0-B04C-1336D908B2F8}" srcOrd="1" destOrd="0" presId="urn:microsoft.com/office/officeart/2005/8/layout/orgChart1"/>
    <dgm:cxn modelId="{4B09DC0B-CB0B-4BB9-A2DA-22B743D18124}" type="presParOf" srcId="{293768D7-AE5D-491F-B9C2-81132D742192}" destId="{C6D9DA55-351A-4673-950C-3B396567CDA6}" srcOrd="1" destOrd="0" presId="urn:microsoft.com/office/officeart/2005/8/layout/orgChart1"/>
    <dgm:cxn modelId="{1A5839D9-811D-4100-9519-50307EC5BFDC}" type="presParOf" srcId="{C6D9DA55-351A-4673-950C-3B396567CDA6}" destId="{852CBA30-2F1F-4F1B-966D-6DC022088FCC}" srcOrd="0" destOrd="0" presId="urn:microsoft.com/office/officeart/2005/8/layout/orgChart1"/>
    <dgm:cxn modelId="{B9E368BD-4763-4BA0-BF16-0A8714DFDD09}" type="presParOf" srcId="{C6D9DA55-351A-4673-950C-3B396567CDA6}" destId="{1BEF50EF-DED6-4233-8286-6C99B76FD5B3}" srcOrd="1" destOrd="0" presId="urn:microsoft.com/office/officeart/2005/8/layout/orgChart1"/>
    <dgm:cxn modelId="{565E9711-4A43-4A19-8A4F-8E6821778A8B}" type="presParOf" srcId="{1BEF50EF-DED6-4233-8286-6C99B76FD5B3}" destId="{A1B31A93-B5C6-4BF1-A636-3B44CFFF8372}" srcOrd="0" destOrd="0" presId="urn:microsoft.com/office/officeart/2005/8/layout/orgChart1"/>
    <dgm:cxn modelId="{9EEBBD02-7310-4CCC-B4B6-99D6D15D299D}" type="presParOf" srcId="{A1B31A93-B5C6-4BF1-A636-3B44CFFF8372}" destId="{EEE5574B-F668-4879-A71C-CC88A121A1E0}" srcOrd="0" destOrd="0" presId="urn:microsoft.com/office/officeart/2005/8/layout/orgChart1"/>
    <dgm:cxn modelId="{7BCCEB76-1D18-458B-8C2B-0A570151D6D8}" type="presParOf" srcId="{A1B31A93-B5C6-4BF1-A636-3B44CFFF8372}" destId="{7402EEEB-EBA3-4298-9508-EC984A277865}" srcOrd="1" destOrd="0" presId="urn:microsoft.com/office/officeart/2005/8/layout/orgChart1"/>
    <dgm:cxn modelId="{6EB40B04-8B17-4833-A7B9-A2BD7700EF2A}" type="presParOf" srcId="{1BEF50EF-DED6-4233-8286-6C99B76FD5B3}" destId="{11064899-6E8B-48CE-8A05-F6768A05F436}" srcOrd="1" destOrd="0" presId="urn:microsoft.com/office/officeart/2005/8/layout/orgChart1"/>
    <dgm:cxn modelId="{CBEB60A5-C689-4AAB-9280-E82213CA30A3}" type="presParOf" srcId="{1BEF50EF-DED6-4233-8286-6C99B76FD5B3}" destId="{C387130B-0CED-4B8F-886A-40C2F1DC78A4}" srcOrd="2" destOrd="0" presId="urn:microsoft.com/office/officeart/2005/8/layout/orgChart1"/>
    <dgm:cxn modelId="{2F33D9CE-D1F1-4402-98CE-BAFB82FD350D}" type="presParOf" srcId="{C6D9DA55-351A-4673-950C-3B396567CDA6}" destId="{8FA02BEE-B6C5-4C06-B6E5-9B3F94ED40A9}" srcOrd="2" destOrd="0" presId="urn:microsoft.com/office/officeart/2005/8/layout/orgChart1"/>
    <dgm:cxn modelId="{BE8A972F-25FC-4689-8360-48DD97A6C406}" type="presParOf" srcId="{C6D9DA55-351A-4673-950C-3B396567CDA6}" destId="{4147421F-65D4-4E3C-B51C-3E67CD9C0241}" srcOrd="3" destOrd="0" presId="urn:microsoft.com/office/officeart/2005/8/layout/orgChart1"/>
    <dgm:cxn modelId="{51192FBC-D9A8-4DFA-B6D4-484AE8F430AD}" type="presParOf" srcId="{4147421F-65D4-4E3C-B51C-3E67CD9C0241}" destId="{11288BE7-BADF-411D-ACC3-03C1B34A25F5}" srcOrd="0" destOrd="0" presId="urn:microsoft.com/office/officeart/2005/8/layout/orgChart1"/>
    <dgm:cxn modelId="{B86E7617-25BE-4996-915B-3A2B62B88FF6}" type="presParOf" srcId="{11288BE7-BADF-411D-ACC3-03C1B34A25F5}" destId="{4E1D41E5-8875-4257-82E4-670DCC8A3FCE}" srcOrd="0" destOrd="0" presId="urn:microsoft.com/office/officeart/2005/8/layout/orgChart1"/>
    <dgm:cxn modelId="{6FD7C6B1-513D-4F42-B1E8-6D50237E2509}" type="presParOf" srcId="{11288BE7-BADF-411D-ACC3-03C1B34A25F5}" destId="{535E5B9B-741B-4EDD-9238-D66A62E6BAD9}" srcOrd="1" destOrd="0" presId="urn:microsoft.com/office/officeart/2005/8/layout/orgChart1"/>
    <dgm:cxn modelId="{FC86665A-1497-4DAB-8C91-70049F5971AB}" type="presParOf" srcId="{4147421F-65D4-4E3C-B51C-3E67CD9C0241}" destId="{9BEC389E-4AC6-49FA-9CC4-781543F33523}" srcOrd="1" destOrd="0" presId="urn:microsoft.com/office/officeart/2005/8/layout/orgChart1"/>
    <dgm:cxn modelId="{8119CC47-0BAF-449B-A38D-9152CA7118DD}" type="presParOf" srcId="{4147421F-65D4-4E3C-B51C-3E67CD9C0241}" destId="{4BF1CEF1-5C59-4217-B658-41D770263DF6}" srcOrd="2" destOrd="0" presId="urn:microsoft.com/office/officeart/2005/8/layout/orgChart1"/>
    <dgm:cxn modelId="{D8DFF8BA-92FE-47F3-ACAD-CC00C75345C2}" type="presParOf" srcId="{C6D9DA55-351A-4673-950C-3B396567CDA6}" destId="{6D2A4E50-4077-49C5-A94A-5671161966DD}" srcOrd="4" destOrd="0" presId="urn:microsoft.com/office/officeart/2005/8/layout/orgChart1"/>
    <dgm:cxn modelId="{F76F651A-5D0F-447C-B670-0B0EB7D101A1}" type="presParOf" srcId="{C6D9DA55-351A-4673-950C-3B396567CDA6}" destId="{0205CA2B-DF8E-4346-B113-7E419EA9954F}" srcOrd="5" destOrd="0" presId="urn:microsoft.com/office/officeart/2005/8/layout/orgChart1"/>
    <dgm:cxn modelId="{C25BCB7A-AC36-47CA-8B53-058472BAA45A}" type="presParOf" srcId="{0205CA2B-DF8E-4346-B113-7E419EA9954F}" destId="{A73AB11C-27FC-4E10-9ACB-8C3D3BF3DEC5}" srcOrd="0" destOrd="0" presId="urn:microsoft.com/office/officeart/2005/8/layout/orgChart1"/>
    <dgm:cxn modelId="{D9E0CF75-E8CC-4313-B6BF-6EC71A0350B6}" type="presParOf" srcId="{A73AB11C-27FC-4E10-9ACB-8C3D3BF3DEC5}" destId="{E7AC0E6F-DB7A-4300-89E7-A250A87A604B}" srcOrd="0" destOrd="0" presId="urn:microsoft.com/office/officeart/2005/8/layout/orgChart1"/>
    <dgm:cxn modelId="{E109FDB6-F356-4248-9D22-89693F2B0A52}" type="presParOf" srcId="{A73AB11C-27FC-4E10-9ACB-8C3D3BF3DEC5}" destId="{2DB6C3DA-8249-49B2-A61A-7FEA9CDFD738}" srcOrd="1" destOrd="0" presId="urn:microsoft.com/office/officeart/2005/8/layout/orgChart1"/>
    <dgm:cxn modelId="{0C87BA44-3241-4AE5-971E-3273DDA81AD8}" type="presParOf" srcId="{0205CA2B-DF8E-4346-B113-7E419EA9954F}" destId="{2DCFF974-7495-40CA-8685-B1CF318E44B4}" srcOrd="1" destOrd="0" presId="urn:microsoft.com/office/officeart/2005/8/layout/orgChart1"/>
    <dgm:cxn modelId="{AA12C317-C906-4B82-B1CA-58B26F5681FB}" type="presParOf" srcId="{0205CA2B-DF8E-4346-B113-7E419EA9954F}" destId="{24B963D2-15D1-426B-AFD3-73917C65829D}" srcOrd="2" destOrd="0" presId="urn:microsoft.com/office/officeart/2005/8/layout/orgChart1"/>
    <dgm:cxn modelId="{F22736F2-430E-42D4-8AF8-2A4F9116D954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119D4-F9BA-4BCF-B720-FFB7FB6C32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E88722-EC56-4863-874D-805F139C41A9}">
      <dgm:prSet phldrT="[Text]" custT="1"/>
      <dgm:spPr/>
      <dgm:t>
        <a:bodyPr/>
        <a:lstStyle/>
        <a:p>
          <a:r>
            <a:rPr lang="en-US" sz="3600" b="1" dirty="0" smtClean="0">
              <a:solidFill>
                <a:srgbClr val="002060"/>
              </a:solidFill>
            </a:rPr>
            <a:t>Non-Functional Requirements</a:t>
          </a:r>
          <a:endParaRPr lang="en-US" sz="4000" b="1" dirty="0">
            <a:solidFill>
              <a:srgbClr val="002060"/>
            </a:solidFill>
          </a:endParaRPr>
        </a:p>
      </dgm:t>
    </dgm:pt>
    <dgm:pt modelId="{784A6193-F0AF-46B7-841C-31C574BE5DA0}" type="parTrans" cxnId="{A4958986-BE2B-4DE6-84AE-CE7FF8EC7C2F}">
      <dgm:prSet/>
      <dgm:spPr/>
      <dgm:t>
        <a:bodyPr/>
        <a:lstStyle/>
        <a:p>
          <a:endParaRPr lang="en-US"/>
        </a:p>
      </dgm:t>
    </dgm:pt>
    <dgm:pt modelId="{51481BBD-40B5-4E76-9EC5-2C73811EF159}" type="sibTrans" cxnId="{A4958986-BE2B-4DE6-84AE-CE7FF8EC7C2F}">
      <dgm:prSet/>
      <dgm:spPr/>
      <dgm:t>
        <a:bodyPr/>
        <a:lstStyle/>
        <a:p>
          <a:endParaRPr lang="en-US"/>
        </a:p>
      </dgm:t>
    </dgm:pt>
    <dgm:pt modelId="{2D36B2C1-9A45-4A92-883C-0B3A42B058F7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7030A0"/>
              </a:solidFill>
            </a:rPr>
            <a:t>Operational</a:t>
          </a:r>
          <a:endParaRPr lang="en-US" sz="4400" b="1" dirty="0">
            <a:solidFill>
              <a:srgbClr val="7030A0"/>
            </a:solidFill>
          </a:endParaRPr>
        </a:p>
      </dgm:t>
    </dgm:pt>
    <dgm:pt modelId="{70289DDF-11B7-45B8-A955-2F892A092CDB}" type="parTrans" cxnId="{B1DD7AB4-7767-4578-9B3F-6056DF4A756C}">
      <dgm:prSet/>
      <dgm:spPr/>
      <dgm:t>
        <a:bodyPr/>
        <a:lstStyle/>
        <a:p>
          <a:endParaRPr lang="en-US"/>
        </a:p>
      </dgm:t>
    </dgm:pt>
    <dgm:pt modelId="{96A48F1C-680F-4F30-9F5F-C7DF3B11C7F7}" type="sibTrans" cxnId="{B1DD7AB4-7767-4578-9B3F-6056DF4A756C}">
      <dgm:prSet/>
      <dgm:spPr/>
      <dgm:t>
        <a:bodyPr/>
        <a:lstStyle/>
        <a:p>
          <a:endParaRPr lang="en-US"/>
        </a:p>
      </dgm:t>
    </dgm:pt>
    <dgm:pt modelId="{69BC4FF1-FB8E-48E3-91F5-48AC2A0D2833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7030A0"/>
              </a:solidFill>
            </a:rPr>
            <a:t>Performance</a:t>
          </a:r>
          <a:endParaRPr lang="en-US" sz="3600" b="1" dirty="0">
            <a:solidFill>
              <a:srgbClr val="7030A0"/>
            </a:solidFill>
          </a:endParaRPr>
        </a:p>
      </dgm:t>
    </dgm:pt>
    <dgm:pt modelId="{B5FE2B26-45A5-4C54-96F4-0E15C435C9CF}" type="parTrans" cxnId="{C6B91F5C-0959-4CED-8C2E-27E886D731A0}">
      <dgm:prSet/>
      <dgm:spPr/>
      <dgm:t>
        <a:bodyPr/>
        <a:lstStyle/>
        <a:p>
          <a:endParaRPr lang="en-US"/>
        </a:p>
      </dgm:t>
    </dgm:pt>
    <dgm:pt modelId="{CCB06949-DCDB-4D20-BC65-1EC1F7ED0B0E}" type="sibTrans" cxnId="{C6B91F5C-0959-4CED-8C2E-27E886D731A0}">
      <dgm:prSet/>
      <dgm:spPr/>
      <dgm:t>
        <a:bodyPr/>
        <a:lstStyle/>
        <a:p>
          <a:endParaRPr lang="en-US"/>
        </a:p>
      </dgm:t>
    </dgm:pt>
    <dgm:pt modelId="{431D4843-78F4-4B2B-970A-42202EF8EA03}">
      <dgm:prSet custT="1"/>
      <dgm:spPr/>
      <dgm:t>
        <a:bodyPr/>
        <a:lstStyle/>
        <a:p>
          <a:r>
            <a:rPr lang="en-US" sz="2800" b="1" dirty="0" smtClean="0">
              <a:solidFill>
                <a:srgbClr val="7030A0"/>
              </a:solidFill>
            </a:rPr>
            <a:t>Security</a:t>
          </a:r>
          <a:endParaRPr lang="en-US" sz="2800" b="1" dirty="0">
            <a:solidFill>
              <a:srgbClr val="7030A0"/>
            </a:solidFill>
          </a:endParaRPr>
        </a:p>
      </dgm:t>
    </dgm:pt>
    <dgm:pt modelId="{5B80E145-381D-4724-A11F-51BA4A3D5A61}" type="parTrans" cxnId="{CC523C23-BCD6-4F3F-A812-60CC06E87551}">
      <dgm:prSet/>
      <dgm:spPr/>
      <dgm:t>
        <a:bodyPr/>
        <a:lstStyle/>
        <a:p>
          <a:endParaRPr lang="en-US"/>
        </a:p>
      </dgm:t>
    </dgm:pt>
    <dgm:pt modelId="{B11BA87E-3CD6-466E-9F2D-C5E82FD8C152}" type="sibTrans" cxnId="{CC523C23-BCD6-4F3F-A812-60CC06E87551}">
      <dgm:prSet/>
      <dgm:spPr/>
      <dgm:t>
        <a:bodyPr/>
        <a:lstStyle/>
        <a:p>
          <a:endParaRPr lang="en-US"/>
        </a:p>
      </dgm:t>
    </dgm:pt>
    <dgm:pt modelId="{3A288EB6-631C-4DFD-8C43-C4F6DE3098A2}">
      <dgm:prSet custT="1"/>
      <dgm:spPr/>
      <dgm:t>
        <a:bodyPr/>
        <a:lstStyle/>
        <a:p>
          <a:r>
            <a:rPr lang="en-US" sz="2400" b="1" dirty="0" smtClean="0">
              <a:solidFill>
                <a:srgbClr val="7030A0"/>
              </a:solidFill>
            </a:rPr>
            <a:t>Cultural &amp; Political</a:t>
          </a:r>
          <a:endParaRPr lang="en-US" sz="2400" dirty="0">
            <a:solidFill>
              <a:srgbClr val="7030A0"/>
            </a:solidFill>
          </a:endParaRPr>
        </a:p>
      </dgm:t>
    </dgm:pt>
    <dgm:pt modelId="{12A5959F-FC7A-47B2-8B47-8EF912C64BC7}" type="parTrans" cxnId="{11B9AB9C-2298-481B-A198-0A719ED411BD}">
      <dgm:prSet/>
      <dgm:spPr/>
      <dgm:t>
        <a:bodyPr/>
        <a:lstStyle/>
        <a:p>
          <a:endParaRPr lang="en-US"/>
        </a:p>
      </dgm:t>
    </dgm:pt>
    <dgm:pt modelId="{7258215E-6655-4B69-ABA4-1C9F66F18ED5}" type="sibTrans" cxnId="{11B9AB9C-2298-481B-A198-0A719ED411BD}">
      <dgm:prSet/>
      <dgm:spPr/>
      <dgm:t>
        <a:bodyPr/>
        <a:lstStyle/>
        <a:p>
          <a:endParaRPr lang="en-US"/>
        </a:p>
      </dgm:t>
    </dgm:pt>
    <dgm:pt modelId="{D00D5FF2-CF64-4EBD-8B65-78CA82A80CD4}" type="pres">
      <dgm:prSet presAssocID="{86A119D4-F9BA-4BCF-B720-FFB7FB6C32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3768D7-AE5D-491F-B9C2-81132D742192}" type="pres">
      <dgm:prSet presAssocID="{40E88722-EC56-4863-874D-805F139C41A9}" presName="hierRoot1" presStyleCnt="0">
        <dgm:presLayoutVars>
          <dgm:hierBranch val="init"/>
        </dgm:presLayoutVars>
      </dgm:prSet>
      <dgm:spPr/>
    </dgm:pt>
    <dgm:pt modelId="{967E62F4-4D48-4CE0-B233-118C213E90E8}" type="pres">
      <dgm:prSet presAssocID="{40E88722-EC56-4863-874D-805F139C41A9}" presName="rootComposite1" presStyleCnt="0"/>
      <dgm:spPr/>
    </dgm:pt>
    <dgm:pt modelId="{04D9D0EA-ACEF-4CF0-8DCF-A1C19CEE37B6}" type="pres">
      <dgm:prSet presAssocID="{40E88722-EC56-4863-874D-805F139C41A9}" presName="rootText1" presStyleLbl="node0" presStyleIdx="0" presStyleCnt="1" custScaleX="269133" custScaleY="49682" custLinFactNeighborX="-427" custLinFactNeighborY="-238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8FE2E-4005-4BA0-B04C-1336D908B2F8}" type="pres">
      <dgm:prSet presAssocID="{40E88722-EC56-4863-874D-805F139C41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6D9DA55-351A-4673-950C-3B396567CDA6}" type="pres">
      <dgm:prSet presAssocID="{40E88722-EC56-4863-874D-805F139C41A9}" presName="hierChild2" presStyleCnt="0"/>
      <dgm:spPr/>
    </dgm:pt>
    <dgm:pt modelId="{852CBA30-2F1F-4F1B-966D-6DC022088FCC}" type="pres">
      <dgm:prSet presAssocID="{70289DDF-11B7-45B8-A955-2F892A092CDB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BEF50EF-DED6-4233-8286-6C99B76FD5B3}" type="pres">
      <dgm:prSet presAssocID="{2D36B2C1-9A45-4A92-883C-0B3A42B058F7}" presName="hierRoot2" presStyleCnt="0">
        <dgm:presLayoutVars>
          <dgm:hierBranch val="init"/>
        </dgm:presLayoutVars>
      </dgm:prSet>
      <dgm:spPr/>
    </dgm:pt>
    <dgm:pt modelId="{A1B31A93-B5C6-4BF1-A636-3B44CFFF8372}" type="pres">
      <dgm:prSet presAssocID="{2D36B2C1-9A45-4A92-883C-0B3A42B058F7}" presName="rootComposite" presStyleCnt="0"/>
      <dgm:spPr/>
    </dgm:pt>
    <dgm:pt modelId="{EEE5574B-F668-4879-A71C-CC88A121A1E0}" type="pres">
      <dgm:prSet presAssocID="{2D36B2C1-9A45-4A92-883C-0B3A42B058F7}" presName="rootText" presStyleLbl="node2" presStyleIdx="0" presStyleCnt="4" custScaleX="74524" custScaleY="42256" custLinFactNeighborX="5720" custLinFactNeighborY="4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02EEEB-EBA3-4298-9508-EC984A277865}" type="pres">
      <dgm:prSet presAssocID="{2D36B2C1-9A45-4A92-883C-0B3A42B058F7}" presName="rootConnector" presStyleLbl="node2" presStyleIdx="0" presStyleCnt="4"/>
      <dgm:spPr/>
      <dgm:t>
        <a:bodyPr/>
        <a:lstStyle/>
        <a:p>
          <a:endParaRPr lang="en-US"/>
        </a:p>
      </dgm:t>
    </dgm:pt>
    <dgm:pt modelId="{11064899-6E8B-48CE-8A05-F6768A05F436}" type="pres">
      <dgm:prSet presAssocID="{2D36B2C1-9A45-4A92-883C-0B3A42B058F7}" presName="hierChild4" presStyleCnt="0"/>
      <dgm:spPr/>
    </dgm:pt>
    <dgm:pt modelId="{C387130B-0CED-4B8F-886A-40C2F1DC78A4}" type="pres">
      <dgm:prSet presAssocID="{2D36B2C1-9A45-4A92-883C-0B3A42B058F7}" presName="hierChild5" presStyleCnt="0"/>
      <dgm:spPr/>
    </dgm:pt>
    <dgm:pt modelId="{8FA02BEE-B6C5-4C06-B6E5-9B3F94ED40A9}" type="pres">
      <dgm:prSet presAssocID="{B5FE2B26-45A5-4C54-96F4-0E15C435C9CF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147421F-65D4-4E3C-B51C-3E67CD9C0241}" type="pres">
      <dgm:prSet presAssocID="{69BC4FF1-FB8E-48E3-91F5-48AC2A0D2833}" presName="hierRoot2" presStyleCnt="0">
        <dgm:presLayoutVars>
          <dgm:hierBranch val="init"/>
        </dgm:presLayoutVars>
      </dgm:prSet>
      <dgm:spPr/>
    </dgm:pt>
    <dgm:pt modelId="{11288BE7-BADF-411D-ACC3-03C1B34A25F5}" type="pres">
      <dgm:prSet presAssocID="{69BC4FF1-FB8E-48E3-91F5-48AC2A0D2833}" presName="rootComposite" presStyleCnt="0"/>
      <dgm:spPr/>
    </dgm:pt>
    <dgm:pt modelId="{4E1D41E5-8875-4257-82E4-670DCC8A3FCE}" type="pres">
      <dgm:prSet presAssocID="{69BC4FF1-FB8E-48E3-91F5-48AC2A0D2833}" presName="rootText" presStyleLbl="node2" presStyleIdx="1" presStyleCnt="4" custScaleX="79109" custScaleY="45287" custLinFactNeighborX="-1574" custLinFactNeighborY="4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E5B9B-741B-4EDD-9238-D66A62E6BAD9}" type="pres">
      <dgm:prSet presAssocID="{69BC4FF1-FB8E-48E3-91F5-48AC2A0D2833}" presName="rootConnector" presStyleLbl="node2" presStyleIdx="1" presStyleCnt="4"/>
      <dgm:spPr/>
      <dgm:t>
        <a:bodyPr/>
        <a:lstStyle/>
        <a:p>
          <a:endParaRPr lang="en-US"/>
        </a:p>
      </dgm:t>
    </dgm:pt>
    <dgm:pt modelId="{9BEC389E-4AC6-49FA-9CC4-781543F33523}" type="pres">
      <dgm:prSet presAssocID="{69BC4FF1-FB8E-48E3-91F5-48AC2A0D2833}" presName="hierChild4" presStyleCnt="0"/>
      <dgm:spPr/>
    </dgm:pt>
    <dgm:pt modelId="{4BF1CEF1-5C59-4217-B658-41D770263DF6}" type="pres">
      <dgm:prSet presAssocID="{69BC4FF1-FB8E-48E3-91F5-48AC2A0D2833}" presName="hierChild5" presStyleCnt="0"/>
      <dgm:spPr/>
    </dgm:pt>
    <dgm:pt modelId="{6D2A4E50-4077-49C5-A94A-5671161966DD}" type="pres">
      <dgm:prSet presAssocID="{5B80E145-381D-4724-A11F-51BA4A3D5A61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205CA2B-DF8E-4346-B113-7E419EA9954F}" type="pres">
      <dgm:prSet presAssocID="{431D4843-78F4-4B2B-970A-42202EF8EA03}" presName="hierRoot2" presStyleCnt="0">
        <dgm:presLayoutVars>
          <dgm:hierBranch val="init"/>
        </dgm:presLayoutVars>
      </dgm:prSet>
      <dgm:spPr/>
    </dgm:pt>
    <dgm:pt modelId="{A73AB11C-27FC-4E10-9ACB-8C3D3BF3DEC5}" type="pres">
      <dgm:prSet presAssocID="{431D4843-78F4-4B2B-970A-42202EF8EA03}" presName="rootComposite" presStyleCnt="0"/>
      <dgm:spPr/>
    </dgm:pt>
    <dgm:pt modelId="{E7AC0E6F-DB7A-4300-89E7-A250A87A604B}" type="pres">
      <dgm:prSet presAssocID="{431D4843-78F4-4B2B-970A-42202EF8EA03}" presName="rootText" presStyleLbl="node2" presStyleIdx="2" presStyleCnt="4" custScaleX="58079" custScaleY="47897" custLinFactNeighborX="-4630" custLinFactNeighborY="41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6C3DA-8249-49B2-A61A-7FEA9CDFD738}" type="pres">
      <dgm:prSet presAssocID="{431D4843-78F4-4B2B-970A-42202EF8EA03}" presName="rootConnector" presStyleLbl="node2" presStyleIdx="2" presStyleCnt="4"/>
      <dgm:spPr/>
      <dgm:t>
        <a:bodyPr/>
        <a:lstStyle/>
        <a:p>
          <a:endParaRPr lang="en-US"/>
        </a:p>
      </dgm:t>
    </dgm:pt>
    <dgm:pt modelId="{2DCFF974-7495-40CA-8685-B1CF318E44B4}" type="pres">
      <dgm:prSet presAssocID="{431D4843-78F4-4B2B-970A-42202EF8EA03}" presName="hierChild4" presStyleCnt="0"/>
      <dgm:spPr/>
    </dgm:pt>
    <dgm:pt modelId="{24B963D2-15D1-426B-AFD3-73917C65829D}" type="pres">
      <dgm:prSet presAssocID="{431D4843-78F4-4B2B-970A-42202EF8EA03}" presName="hierChild5" presStyleCnt="0"/>
      <dgm:spPr/>
    </dgm:pt>
    <dgm:pt modelId="{E933B1F6-C745-4EFD-A679-2F17F50A2F9B}" type="pres">
      <dgm:prSet presAssocID="{12A5959F-FC7A-47B2-8B47-8EF912C64BC7}" presName="Name37" presStyleLbl="parChTrans1D2" presStyleIdx="3" presStyleCnt="4"/>
      <dgm:spPr/>
      <dgm:t>
        <a:bodyPr/>
        <a:lstStyle/>
        <a:p>
          <a:endParaRPr lang="en-US"/>
        </a:p>
      </dgm:t>
    </dgm:pt>
    <dgm:pt modelId="{24C2DE33-4145-4C20-A1D1-AF6BBCF69FCF}" type="pres">
      <dgm:prSet presAssocID="{3A288EB6-631C-4DFD-8C43-C4F6DE3098A2}" presName="hierRoot2" presStyleCnt="0">
        <dgm:presLayoutVars>
          <dgm:hierBranch val="init"/>
        </dgm:presLayoutVars>
      </dgm:prSet>
      <dgm:spPr/>
    </dgm:pt>
    <dgm:pt modelId="{C36EE7C4-7307-4024-A7D7-3E833C9F4BAE}" type="pres">
      <dgm:prSet presAssocID="{3A288EB6-631C-4DFD-8C43-C4F6DE3098A2}" presName="rootComposite" presStyleCnt="0"/>
      <dgm:spPr/>
    </dgm:pt>
    <dgm:pt modelId="{F8150578-15F1-4B37-8AA2-FD71C77FB950}" type="pres">
      <dgm:prSet presAssocID="{3A288EB6-631C-4DFD-8C43-C4F6DE3098A2}" presName="rootText" presStyleLbl="node2" presStyleIdx="3" presStyleCnt="4" custScaleX="65901" custScaleY="60840" custLinFactNeighborX="-410" custLinFactNeighborY="4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DD8FC-E7A2-446F-B222-84DA8327B700}" type="pres">
      <dgm:prSet presAssocID="{3A288EB6-631C-4DFD-8C43-C4F6DE3098A2}" presName="rootConnector" presStyleLbl="node2" presStyleIdx="3" presStyleCnt="4"/>
      <dgm:spPr/>
      <dgm:t>
        <a:bodyPr/>
        <a:lstStyle/>
        <a:p>
          <a:endParaRPr lang="en-US"/>
        </a:p>
      </dgm:t>
    </dgm:pt>
    <dgm:pt modelId="{B5256BC4-53B0-4375-82EC-3F3190801F51}" type="pres">
      <dgm:prSet presAssocID="{3A288EB6-631C-4DFD-8C43-C4F6DE3098A2}" presName="hierChild4" presStyleCnt="0"/>
      <dgm:spPr/>
    </dgm:pt>
    <dgm:pt modelId="{721ED148-7185-420D-9178-B603EA5011F1}" type="pres">
      <dgm:prSet presAssocID="{3A288EB6-631C-4DFD-8C43-C4F6DE3098A2}" presName="hierChild5" presStyleCnt="0"/>
      <dgm:spPr/>
    </dgm:pt>
    <dgm:pt modelId="{8D52684E-5EAA-4F85-9E8F-0D0D5D86C758}" type="pres">
      <dgm:prSet presAssocID="{40E88722-EC56-4863-874D-805F139C41A9}" presName="hierChild3" presStyleCnt="0"/>
      <dgm:spPr/>
    </dgm:pt>
  </dgm:ptLst>
  <dgm:cxnLst>
    <dgm:cxn modelId="{A0645B49-5429-467A-BF41-4CCA441FBC8A}" type="presOf" srcId="{40E88722-EC56-4863-874D-805F139C41A9}" destId="{04D9D0EA-ACEF-4CF0-8DCF-A1C19CEE37B6}" srcOrd="0" destOrd="0" presId="urn:microsoft.com/office/officeart/2005/8/layout/orgChart1"/>
    <dgm:cxn modelId="{A4958986-BE2B-4DE6-84AE-CE7FF8EC7C2F}" srcId="{86A119D4-F9BA-4BCF-B720-FFB7FB6C323C}" destId="{40E88722-EC56-4863-874D-805F139C41A9}" srcOrd="0" destOrd="0" parTransId="{784A6193-F0AF-46B7-841C-31C574BE5DA0}" sibTransId="{51481BBD-40B5-4E76-9EC5-2C73811EF159}"/>
    <dgm:cxn modelId="{68D0F1F4-1781-4173-A3D0-6744E8B936A8}" type="presOf" srcId="{69BC4FF1-FB8E-48E3-91F5-48AC2A0D2833}" destId="{4E1D41E5-8875-4257-82E4-670DCC8A3FCE}" srcOrd="0" destOrd="0" presId="urn:microsoft.com/office/officeart/2005/8/layout/orgChart1"/>
    <dgm:cxn modelId="{CD68612B-B76A-4BE9-A27D-353BE3B46001}" type="presOf" srcId="{5B80E145-381D-4724-A11F-51BA4A3D5A61}" destId="{6D2A4E50-4077-49C5-A94A-5671161966DD}" srcOrd="0" destOrd="0" presId="urn:microsoft.com/office/officeart/2005/8/layout/orgChart1"/>
    <dgm:cxn modelId="{ED18644C-62D1-4073-A3C3-4DCF0694C2C8}" type="presOf" srcId="{3A288EB6-631C-4DFD-8C43-C4F6DE3098A2}" destId="{77CDD8FC-E7A2-446F-B222-84DA8327B700}" srcOrd="1" destOrd="0" presId="urn:microsoft.com/office/officeart/2005/8/layout/orgChart1"/>
    <dgm:cxn modelId="{D6989300-EC16-475D-8F50-81720057CE85}" type="presOf" srcId="{40E88722-EC56-4863-874D-805F139C41A9}" destId="{2688FE2E-4005-4BA0-B04C-1336D908B2F8}" srcOrd="1" destOrd="0" presId="urn:microsoft.com/office/officeart/2005/8/layout/orgChart1"/>
    <dgm:cxn modelId="{B1DD7AB4-7767-4578-9B3F-6056DF4A756C}" srcId="{40E88722-EC56-4863-874D-805F139C41A9}" destId="{2D36B2C1-9A45-4A92-883C-0B3A42B058F7}" srcOrd="0" destOrd="0" parTransId="{70289DDF-11B7-45B8-A955-2F892A092CDB}" sibTransId="{96A48F1C-680F-4F30-9F5F-C7DF3B11C7F7}"/>
    <dgm:cxn modelId="{4FF4E2BE-F16C-4BF7-8897-82EA04EAA566}" type="presOf" srcId="{3A288EB6-631C-4DFD-8C43-C4F6DE3098A2}" destId="{F8150578-15F1-4B37-8AA2-FD71C77FB950}" srcOrd="0" destOrd="0" presId="urn:microsoft.com/office/officeart/2005/8/layout/orgChart1"/>
    <dgm:cxn modelId="{D28E0964-A47A-4F99-A6CB-B18D1492E2FF}" type="presOf" srcId="{69BC4FF1-FB8E-48E3-91F5-48AC2A0D2833}" destId="{535E5B9B-741B-4EDD-9238-D66A62E6BAD9}" srcOrd="1" destOrd="0" presId="urn:microsoft.com/office/officeart/2005/8/layout/orgChart1"/>
    <dgm:cxn modelId="{0C46BDE4-BE27-4FA6-AA39-6A83F0CD98E0}" type="presOf" srcId="{431D4843-78F4-4B2B-970A-42202EF8EA03}" destId="{E7AC0E6F-DB7A-4300-89E7-A250A87A604B}" srcOrd="0" destOrd="0" presId="urn:microsoft.com/office/officeart/2005/8/layout/orgChart1"/>
    <dgm:cxn modelId="{11B9AB9C-2298-481B-A198-0A719ED411BD}" srcId="{40E88722-EC56-4863-874D-805F139C41A9}" destId="{3A288EB6-631C-4DFD-8C43-C4F6DE3098A2}" srcOrd="3" destOrd="0" parTransId="{12A5959F-FC7A-47B2-8B47-8EF912C64BC7}" sibTransId="{7258215E-6655-4B69-ABA4-1C9F66F18ED5}"/>
    <dgm:cxn modelId="{E1587288-5C71-4DC5-A681-C9E898CC8483}" type="presOf" srcId="{2D36B2C1-9A45-4A92-883C-0B3A42B058F7}" destId="{7402EEEB-EBA3-4298-9508-EC984A277865}" srcOrd="1" destOrd="0" presId="urn:microsoft.com/office/officeart/2005/8/layout/orgChart1"/>
    <dgm:cxn modelId="{07BD7DDE-72F8-4511-A7B2-DACCB267ADA7}" type="presOf" srcId="{86A119D4-F9BA-4BCF-B720-FFB7FB6C323C}" destId="{D00D5FF2-CF64-4EBD-8B65-78CA82A80CD4}" srcOrd="0" destOrd="0" presId="urn:microsoft.com/office/officeart/2005/8/layout/orgChart1"/>
    <dgm:cxn modelId="{C6B91F5C-0959-4CED-8C2E-27E886D731A0}" srcId="{40E88722-EC56-4863-874D-805F139C41A9}" destId="{69BC4FF1-FB8E-48E3-91F5-48AC2A0D2833}" srcOrd="1" destOrd="0" parTransId="{B5FE2B26-45A5-4C54-96F4-0E15C435C9CF}" sibTransId="{CCB06949-DCDB-4D20-BC65-1EC1F7ED0B0E}"/>
    <dgm:cxn modelId="{8F030B49-084E-4A8A-9E15-43AA2AEF32BF}" type="presOf" srcId="{12A5959F-FC7A-47B2-8B47-8EF912C64BC7}" destId="{E933B1F6-C745-4EFD-A679-2F17F50A2F9B}" srcOrd="0" destOrd="0" presId="urn:microsoft.com/office/officeart/2005/8/layout/orgChart1"/>
    <dgm:cxn modelId="{BE58BBF6-01A4-49FE-8C5E-61129C4AA785}" type="presOf" srcId="{70289DDF-11B7-45B8-A955-2F892A092CDB}" destId="{852CBA30-2F1F-4F1B-966D-6DC022088FCC}" srcOrd="0" destOrd="0" presId="urn:microsoft.com/office/officeart/2005/8/layout/orgChart1"/>
    <dgm:cxn modelId="{B1C3C9DF-AA9D-4BA9-8DCF-1D8900190E6E}" type="presOf" srcId="{B5FE2B26-45A5-4C54-96F4-0E15C435C9CF}" destId="{8FA02BEE-B6C5-4C06-B6E5-9B3F94ED40A9}" srcOrd="0" destOrd="0" presId="urn:microsoft.com/office/officeart/2005/8/layout/orgChart1"/>
    <dgm:cxn modelId="{8105A012-A116-466C-8694-4B8DAAB174CD}" type="presOf" srcId="{2D36B2C1-9A45-4A92-883C-0B3A42B058F7}" destId="{EEE5574B-F668-4879-A71C-CC88A121A1E0}" srcOrd="0" destOrd="0" presId="urn:microsoft.com/office/officeart/2005/8/layout/orgChart1"/>
    <dgm:cxn modelId="{20D3CC57-BA85-4CD5-9EEA-C0A107432FDB}" type="presOf" srcId="{431D4843-78F4-4B2B-970A-42202EF8EA03}" destId="{2DB6C3DA-8249-49B2-A61A-7FEA9CDFD738}" srcOrd="1" destOrd="0" presId="urn:microsoft.com/office/officeart/2005/8/layout/orgChart1"/>
    <dgm:cxn modelId="{CC523C23-BCD6-4F3F-A812-60CC06E87551}" srcId="{40E88722-EC56-4863-874D-805F139C41A9}" destId="{431D4843-78F4-4B2B-970A-42202EF8EA03}" srcOrd="2" destOrd="0" parTransId="{5B80E145-381D-4724-A11F-51BA4A3D5A61}" sibTransId="{B11BA87E-3CD6-466E-9F2D-C5E82FD8C152}"/>
    <dgm:cxn modelId="{833A346E-E19B-4B54-AEF9-7E9BB6AFE35D}" type="presParOf" srcId="{D00D5FF2-CF64-4EBD-8B65-78CA82A80CD4}" destId="{293768D7-AE5D-491F-B9C2-81132D742192}" srcOrd="0" destOrd="0" presId="urn:microsoft.com/office/officeart/2005/8/layout/orgChart1"/>
    <dgm:cxn modelId="{030A8967-1470-4BC4-8B3D-0BA17CA8B03C}" type="presParOf" srcId="{293768D7-AE5D-491F-B9C2-81132D742192}" destId="{967E62F4-4D48-4CE0-B233-118C213E90E8}" srcOrd="0" destOrd="0" presId="urn:microsoft.com/office/officeart/2005/8/layout/orgChart1"/>
    <dgm:cxn modelId="{46E162BE-6B7C-4227-B2BF-3E0BE5C04EA8}" type="presParOf" srcId="{967E62F4-4D48-4CE0-B233-118C213E90E8}" destId="{04D9D0EA-ACEF-4CF0-8DCF-A1C19CEE37B6}" srcOrd="0" destOrd="0" presId="urn:microsoft.com/office/officeart/2005/8/layout/orgChart1"/>
    <dgm:cxn modelId="{32DB8F60-B5DF-44F1-ACDD-01CAD9A4668F}" type="presParOf" srcId="{967E62F4-4D48-4CE0-B233-118C213E90E8}" destId="{2688FE2E-4005-4BA0-B04C-1336D908B2F8}" srcOrd="1" destOrd="0" presId="urn:microsoft.com/office/officeart/2005/8/layout/orgChart1"/>
    <dgm:cxn modelId="{F269DE39-7C68-4288-9187-6706D7DC7580}" type="presParOf" srcId="{293768D7-AE5D-491F-B9C2-81132D742192}" destId="{C6D9DA55-351A-4673-950C-3B396567CDA6}" srcOrd="1" destOrd="0" presId="urn:microsoft.com/office/officeart/2005/8/layout/orgChart1"/>
    <dgm:cxn modelId="{16C82CC4-9B3E-4705-8CF8-448FE249CDE7}" type="presParOf" srcId="{C6D9DA55-351A-4673-950C-3B396567CDA6}" destId="{852CBA30-2F1F-4F1B-966D-6DC022088FCC}" srcOrd="0" destOrd="0" presId="urn:microsoft.com/office/officeart/2005/8/layout/orgChart1"/>
    <dgm:cxn modelId="{7920803A-4926-47E0-8DBA-341E79487335}" type="presParOf" srcId="{C6D9DA55-351A-4673-950C-3B396567CDA6}" destId="{1BEF50EF-DED6-4233-8286-6C99B76FD5B3}" srcOrd="1" destOrd="0" presId="urn:microsoft.com/office/officeart/2005/8/layout/orgChart1"/>
    <dgm:cxn modelId="{F8165946-82DB-4E35-93DA-6916E4E7B08C}" type="presParOf" srcId="{1BEF50EF-DED6-4233-8286-6C99B76FD5B3}" destId="{A1B31A93-B5C6-4BF1-A636-3B44CFFF8372}" srcOrd="0" destOrd="0" presId="urn:microsoft.com/office/officeart/2005/8/layout/orgChart1"/>
    <dgm:cxn modelId="{17974462-1E97-4624-8B62-58F3F7C6ED67}" type="presParOf" srcId="{A1B31A93-B5C6-4BF1-A636-3B44CFFF8372}" destId="{EEE5574B-F668-4879-A71C-CC88A121A1E0}" srcOrd="0" destOrd="0" presId="urn:microsoft.com/office/officeart/2005/8/layout/orgChart1"/>
    <dgm:cxn modelId="{E4F93EC6-8F8A-442C-AD8F-10126A34A9B2}" type="presParOf" srcId="{A1B31A93-B5C6-4BF1-A636-3B44CFFF8372}" destId="{7402EEEB-EBA3-4298-9508-EC984A277865}" srcOrd="1" destOrd="0" presId="urn:microsoft.com/office/officeart/2005/8/layout/orgChart1"/>
    <dgm:cxn modelId="{161BDFC7-4141-4D09-B12E-ABE44997DA55}" type="presParOf" srcId="{1BEF50EF-DED6-4233-8286-6C99B76FD5B3}" destId="{11064899-6E8B-48CE-8A05-F6768A05F436}" srcOrd="1" destOrd="0" presId="urn:microsoft.com/office/officeart/2005/8/layout/orgChart1"/>
    <dgm:cxn modelId="{32193693-2724-4A76-8CA9-20AAD79010AE}" type="presParOf" srcId="{1BEF50EF-DED6-4233-8286-6C99B76FD5B3}" destId="{C387130B-0CED-4B8F-886A-40C2F1DC78A4}" srcOrd="2" destOrd="0" presId="urn:microsoft.com/office/officeart/2005/8/layout/orgChart1"/>
    <dgm:cxn modelId="{8B4AEA1A-9863-41C6-AB83-F03585AC0E2C}" type="presParOf" srcId="{C6D9DA55-351A-4673-950C-3B396567CDA6}" destId="{8FA02BEE-B6C5-4C06-B6E5-9B3F94ED40A9}" srcOrd="2" destOrd="0" presId="urn:microsoft.com/office/officeart/2005/8/layout/orgChart1"/>
    <dgm:cxn modelId="{955D68BE-F39C-41F4-810D-A9281A462FCC}" type="presParOf" srcId="{C6D9DA55-351A-4673-950C-3B396567CDA6}" destId="{4147421F-65D4-4E3C-B51C-3E67CD9C0241}" srcOrd="3" destOrd="0" presId="urn:microsoft.com/office/officeart/2005/8/layout/orgChart1"/>
    <dgm:cxn modelId="{8C265460-EB30-49DF-9915-40159759D02E}" type="presParOf" srcId="{4147421F-65D4-4E3C-B51C-3E67CD9C0241}" destId="{11288BE7-BADF-411D-ACC3-03C1B34A25F5}" srcOrd="0" destOrd="0" presId="urn:microsoft.com/office/officeart/2005/8/layout/orgChart1"/>
    <dgm:cxn modelId="{E277ED10-3E14-44EF-A338-4585B0962895}" type="presParOf" srcId="{11288BE7-BADF-411D-ACC3-03C1B34A25F5}" destId="{4E1D41E5-8875-4257-82E4-670DCC8A3FCE}" srcOrd="0" destOrd="0" presId="urn:microsoft.com/office/officeart/2005/8/layout/orgChart1"/>
    <dgm:cxn modelId="{773DEEF5-7253-4BCD-B42A-9F332CCE111D}" type="presParOf" srcId="{11288BE7-BADF-411D-ACC3-03C1B34A25F5}" destId="{535E5B9B-741B-4EDD-9238-D66A62E6BAD9}" srcOrd="1" destOrd="0" presId="urn:microsoft.com/office/officeart/2005/8/layout/orgChart1"/>
    <dgm:cxn modelId="{1E075717-6155-433E-BD71-83B3A2680BF7}" type="presParOf" srcId="{4147421F-65D4-4E3C-B51C-3E67CD9C0241}" destId="{9BEC389E-4AC6-49FA-9CC4-781543F33523}" srcOrd="1" destOrd="0" presId="urn:microsoft.com/office/officeart/2005/8/layout/orgChart1"/>
    <dgm:cxn modelId="{358CFE7C-8805-405B-A5C9-BB63C6E49303}" type="presParOf" srcId="{4147421F-65D4-4E3C-B51C-3E67CD9C0241}" destId="{4BF1CEF1-5C59-4217-B658-41D770263DF6}" srcOrd="2" destOrd="0" presId="urn:microsoft.com/office/officeart/2005/8/layout/orgChart1"/>
    <dgm:cxn modelId="{A52943FC-74A3-42A3-91C5-1BFEBA1EEA20}" type="presParOf" srcId="{C6D9DA55-351A-4673-950C-3B396567CDA6}" destId="{6D2A4E50-4077-49C5-A94A-5671161966DD}" srcOrd="4" destOrd="0" presId="urn:microsoft.com/office/officeart/2005/8/layout/orgChart1"/>
    <dgm:cxn modelId="{D22FE15A-1717-4958-B91F-DB1E598D06C7}" type="presParOf" srcId="{C6D9DA55-351A-4673-950C-3B396567CDA6}" destId="{0205CA2B-DF8E-4346-B113-7E419EA9954F}" srcOrd="5" destOrd="0" presId="urn:microsoft.com/office/officeart/2005/8/layout/orgChart1"/>
    <dgm:cxn modelId="{8C42E080-CC1A-4BA4-8495-BF1AC196220D}" type="presParOf" srcId="{0205CA2B-DF8E-4346-B113-7E419EA9954F}" destId="{A73AB11C-27FC-4E10-9ACB-8C3D3BF3DEC5}" srcOrd="0" destOrd="0" presId="urn:microsoft.com/office/officeart/2005/8/layout/orgChart1"/>
    <dgm:cxn modelId="{D94D44E2-67E8-4750-8490-B3DD85AF7149}" type="presParOf" srcId="{A73AB11C-27FC-4E10-9ACB-8C3D3BF3DEC5}" destId="{E7AC0E6F-DB7A-4300-89E7-A250A87A604B}" srcOrd="0" destOrd="0" presId="urn:microsoft.com/office/officeart/2005/8/layout/orgChart1"/>
    <dgm:cxn modelId="{54F41423-FB71-442F-89DB-72BF8ACE2E87}" type="presParOf" srcId="{A73AB11C-27FC-4E10-9ACB-8C3D3BF3DEC5}" destId="{2DB6C3DA-8249-49B2-A61A-7FEA9CDFD738}" srcOrd="1" destOrd="0" presId="urn:microsoft.com/office/officeart/2005/8/layout/orgChart1"/>
    <dgm:cxn modelId="{A17C4089-364A-4732-AFBC-5A918E50FFF7}" type="presParOf" srcId="{0205CA2B-DF8E-4346-B113-7E419EA9954F}" destId="{2DCFF974-7495-40CA-8685-B1CF318E44B4}" srcOrd="1" destOrd="0" presId="urn:microsoft.com/office/officeart/2005/8/layout/orgChart1"/>
    <dgm:cxn modelId="{F1990EDC-2A80-4B1D-A512-5B80BC20F63C}" type="presParOf" srcId="{0205CA2B-DF8E-4346-B113-7E419EA9954F}" destId="{24B963D2-15D1-426B-AFD3-73917C65829D}" srcOrd="2" destOrd="0" presId="urn:microsoft.com/office/officeart/2005/8/layout/orgChart1"/>
    <dgm:cxn modelId="{313F71BA-E12B-4918-90AB-E249EAB3D8B7}" type="presParOf" srcId="{C6D9DA55-351A-4673-950C-3B396567CDA6}" destId="{E933B1F6-C745-4EFD-A679-2F17F50A2F9B}" srcOrd="6" destOrd="0" presId="urn:microsoft.com/office/officeart/2005/8/layout/orgChart1"/>
    <dgm:cxn modelId="{B0B860CC-0A38-4D9D-A925-C07228BEDD3A}" type="presParOf" srcId="{C6D9DA55-351A-4673-950C-3B396567CDA6}" destId="{24C2DE33-4145-4C20-A1D1-AF6BBCF69FCF}" srcOrd="7" destOrd="0" presId="urn:microsoft.com/office/officeart/2005/8/layout/orgChart1"/>
    <dgm:cxn modelId="{C050F356-06E3-4541-8816-D3CC38538A0A}" type="presParOf" srcId="{24C2DE33-4145-4C20-A1D1-AF6BBCF69FCF}" destId="{C36EE7C4-7307-4024-A7D7-3E833C9F4BAE}" srcOrd="0" destOrd="0" presId="urn:microsoft.com/office/officeart/2005/8/layout/orgChart1"/>
    <dgm:cxn modelId="{ADCE84A2-0B32-4C4C-8273-A30E2E0A8674}" type="presParOf" srcId="{C36EE7C4-7307-4024-A7D7-3E833C9F4BAE}" destId="{F8150578-15F1-4B37-8AA2-FD71C77FB950}" srcOrd="0" destOrd="0" presId="urn:microsoft.com/office/officeart/2005/8/layout/orgChart1"/>
    <dgm:cxn modelId="{C03F6EDD-A905-477B-B232-7D89B5D93E66}" type="presParOf" srcId="{C36EE7C4-7307-4024-A7D7-3E833C9F4BAE}" destId="{77CDD8FC-E7A2-446F-B222-84DA8327B700}" srcOrd="1" destOrd="0" presId="urn:microsoft.com/office/officeart/2005/8/layout/orgChart1"/>
    <dgm:cxn modelId="{0F57A6B9-E91F-4DD6-B5FD-F21CBE1DB1D7}" type="presParOf" srcId="{24C2DE33-4145-4C20-A1D1-AF6BBCF69FCF}" destId="{B5256BC4-53B0-4375-82EC-3F3190801F51}" srcOrd="1" destOrd="0" presId="urn:microsoft.com/office/officeart/2005/8/layout/orgChart1"/>
    <dgm:cxn modelId="{6F0C5388-0D6A-4681-BE1D-30905EAE6D83}" type="presParOf" srcId="{24C2DE33-4145-4C20-A1D1-AF6BBCF69FCF}" destId="{721ED148-7185-420D-9178-B603EA5011F1}" srcOrd="2" destOrd="0" presId="urn:microsoft.com/office/officeart/2005/8/layout/orgChart1"/>
    <dgm:cxn modelId="{3301A2B8-6902-4F57-AFB6-934F46236DB2}" type="presParOf" srcId="{293768D7-AE5D-491F-B9C2-81132D742192}" destId="{8D52684E-5EAA-4F85-9E8F-0D0D5D86C7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2BEE-B6C5-4C06-B6E5-9B3F94ED40A9}">
      <dsp:nvSpPr>
        <dsp:cNvPr id="0" name=""/>
        <dsp:cNvSpPr/>
      </dsp:nvSpPr>
      <dsp:spPr>
        <a:xfrm>
          <a:off x="2855131" y="1486233"/>
          <a:ext cx="3539367" cy="958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493"/>
              </a:lnTo>
              <a:lnTo>
                <a:pt x="3539367" y="666493"/>
              </a:lnTo>
              <a:lnTo>
                <a:pt x="3539367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789362" y="1486233"/>
          <a:ext cx="1065769" cy="958961"/>
        </a:xfrm>
        <a:custGeom>
          <a:avLst/>
          <a:gdLst/>
          <a:ahLst/>
          <a:cxnLst/>
          <a:rect l="0" t="0" r="0" b="0"/>
          <a:pathLst>
            <a:path>
              <a:moveTo>
                <a:pt x="1065769" y="0"/>
              </a:moveTo>
              <a:lnTo>
                <a:pt x="1065769" y="666493"/>
              </a:lnTo>
              <a:lnTo>
                <a:pt x="0" y="666493"/>
              </a:lnTo>
              <a:lnTo>
                <a:pt x="0" y="95896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152390" y="655317"/>
          <a:ext cx="5405480" cy="8309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rgbClr val="002060"/>
              </a:solidFill>
            </a:rPr>
            <a:t>Requirements</a:t>
          </a:r>
          <a:endParaRPr lang="en-US" sz="4800" b="1" kern="1200" dirty="0">
            <a:solidFill>
              <a:srgbClr val="002060"/>
            </a:solidFill>
          </a:endParaRPr>
        </a:p>
      </dsp:txBody>
      <dsp:txXfrm>
        <a:off x="152390" y="655317"/>
        <a:ext cx="5405480" cy="830916"/>
      </dsp:txXfrm>
    </dsp:sp>
    <dsp:sp modelId="{EEE5574B-F668-4879-A71C-CC88A121A1E0}">
      <dsp:nvSpPr>
        <dsp:cNvPr id="0" name=""/>
        <dsp:cNvSpPr/>
      </dsp:nvSpPr>
      <dsp:spPr>
        <a:xfrm>
          <a:off x="0" y="2445194"/>
          <a:ext cx="3578724" cy="588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7030A0"/>
              </a:solidFill>
            </a:rPr>
            <a:t>Functional  </a:t>
          </a:r>
          <a:endParaRPr lang="en-US" sz="5800" b="1" kern="1200" dirty="0">
            <a:solidFill>
              <a:srgbClr val="7030A0"/>
            </a:solidFill>
          </a:endParaRPr>
        </a:p>
      </dsp:txBody>
      <dsp:txXfrm>
        <a:off x="0" y="2445194"/>
        <a:ext cx="3578724" cy="588501"/>
      </dsp:txXfrm>
    </dsp:sp>
    <dsp:sp modelId="{4E1D41E5-8875-4257-82E4-670DCC8A3FCE}">
      <dsp:nvSpPr>
        <dsp:cNvPr id="0" name=""/>
        <dsp:cNvSpPr/>
      </dsp:nvSpPr>
      <dsp:spPr>
        <a:xfrm>
          <a:off x="4178397" y="2445194"/>
          <a:ext cx="4432202" cy="630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7030A0"/>
              </a:solidFill>
            </a:rPr>
            <a:t>Non-Functional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4178397" y="2445194"/>
        <a:ext cx="4432202" cy="63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4E50-4077-49C5-A94A-5671161966DD}">
      <dsp:nvSpPr>
        <dsp:cNvPr id="0" name=""/>
        <dsp:cNvSpPr/>
      </dsp:nvSpPr>
      <dsp:spPr>
        <a:xfrm>
          <a:off x="4292172" y="1433302"/>
          <a:ext cx="3024785" cy="1016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875"/>
              </a:lnTo>
              <a:lnTo>
                <a:pt x="3024785" y="693875"/>
              </a:lnTo>
              <a:lnTo>
                <a:pt x="3024785" y="101669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4246452" y="1433302"/>
          <a:ext cx="91440" cy="10347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892"/>
              </a:lnTo>
              <a:lnTo>
                <a:pt x="81875" y="711892"/>
              </a:lnTo>
              <a:lnTo>
                <a:pt x="81875" y="103471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294625" y="1433302"/>
          <a:ext cx="2997546" cy="1034710"/>
        </a:xfrm>
        <a:custGeom>
          <a:avLst/>
          <a:gdLst/>
          <a:ahLst/>
          <a:cxnLst/>
          <a:rect l="0" t="0" r="0" b="0"/>
          <a:pathLst>
            <a:path>
              <a:moveTo>
                <a:pt x="2997546" y="0"/>
              </a:moveTo>
              <a:lnTo>
                <a:pt x="2997546" y="711892"/>
              </a:lnTo>
              <a:lnTo>
                <a:pt x="0" y="711892"/>
              </a:lnTo>
              <a:lnTo>
                <a:pt x="0" y="103471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440468" y="516158"/>
          <a:ext cx="7703406" cy="9171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002060"/>
              </a:solidFill>
            </a:rPr>
            <a:t>Functional Requirements</a:t>
          </a:r>
          <a:endParaRPr lang="en-US" sz="4400" b="1" kern="1200" dirty="0">
            <a:solidFill>
              <a:srgbClr val="002060"/>
            </a:solidFill>
          </a:endParaRPr>
        </a:p>
      </dsp:txBody>
      <dsp:txXfrm>
        <a:off x="440468" y="516158"/>
        <a:ext cx="7703406" cy="917143"/>
      </dsp:txXfrm>
    </dsp:sp>
    <dsp:sp modelId="{EEE5574B-F668-4879-A71C-CC88A121A1E0}">
      <dsp:nvSpPr>
        <dsp:cNvPr id="0" name=""/>
        <dsp:cNvSpPr/>
      </dsp:nvSpPr>
      <dsp:spPr>
        <a:xfrm>
          <a:off x="0" y="2468012"/>
          <a:ext cx="2589251" cy="6495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7030A0"/>
              </a:solidFill>
            </a:rPr>
            <a:t>Management</a:t>
          </a:r>
          <a:endParaRPr lang="en-US" sz="4800" b="1" kern="1200" dirty="0">
            <a:solidFill>
              <a:srgbClr val="7030A0"/>
            </a:solidFill>
          </a:endParaRPr>
        </a:p>
      </dsp:txBody>
      <dsp:txXfrm>
        <a:off x="0" y="2468012"/>
        <a:ext cx="2589251" cy="649572"/>
      </dsp:txXfrm>
    </dsp:sp>
    <dsp:sp modelId="{4E1D41E5-8875-4257-82E4-670DCC8A3FCE}">
      <dsp:nvSpPr>
        <dsp:cNvPr id="0" name=""/>
        <dsp:cNvSpPr/>
      </dsp:nvSpPr>
      <dsp:spPr>
        <a:xfrm>
          <a:off x="3257876" y="2468012"/>
          <a:ext cx="2140902" cy="6961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7030A0"/>
              </a:solidFill>
            </a:rPr>
            <a:t>Staff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3257876" y="2468012"/>
        <a:ext cx="2140902" cy="696166"/>
      </dsp:txXfrm>
    </dsp:sp>
    <dsp:sp modelId="{E7AC0E6F-DB7A-4300-89E7-A250A87A604B}">
      <dsp:nvSpPr>
        <dsp:cNvPr id="0" name=""/>
        <dsp:cNvSpPr/>
      </dsp:nvSpPr>
      <dsp:spPr>
        <a:xfrm>
          <a:off x="6023315" y="2449996"/>
          <a:ext cx="2587284" cy="7362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7030A0"/>
              </a:solidFill>
            </a:rPr>
            <a:t>Students</a:t>
          </a:r>
          <a:endParaRPr lang="en-US" sz="2800" b="1" kern="1200" dirty="0">
            <a:solidFill>
              <a:srgbClr val="7030A0"/>
            </a:solidFill>
          </a:endParaRPr>
        </a:p>
      </dsp:txBody>
      <dsp:txXfrm>
        <a:off x="6023315" y="2449996"/>
        <a:ext cx="2587284" cy="736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3B1F6-C745-4EFD-A679-2F17F50A2F9B}">
      <dsp:nvSpPr>
        <dsp:cNvPr id="0" name=""/>
        <dsp:cNvSpPr/>
      </dsp:nvSpPr>
      <dsp:spPr>
        <a:xfrm>
          <a:off x="4294505" y="1394870"/>
          <a:ext cx="3472641" cy="891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703"/>
              </a:lnTo>
              <a:lnTo>
                <a:pt x="3472641" y="625703"/>
              </a:lnTo>
              <a:lnTo>
                <a:pt x="3472641" y="8911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A4E50-4077-49C5-A94A-5671161966DD}">
      <dsp:nvSpPr>
        <dsp:cNvPr id="0" name=""/>
        <dsp:cNvSpPr/>
      </dsp:nvSpPr>
      <dsp:spPr>
        <a:xfrm>
          <a:off x="4294505" y="1394870"/>
          <a:ext cx="1268066" cy="88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523"/>
              </a:lnTo>
              <a:lnTo>
                <a:pt x="1268066" y="619523"/>
              </a:lnTo>
              <a:lnTo>
                <a:pt x="1268066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2BEE-B6C5-4C06-B6E5-9B3F94ED40A9}">
      <dsp:nvSpPr>
        <dsp:cNvPr id="0" name=""/>
        <dsp:cNvSpPr/>
      </dsp:nvSpPr>
      <dsp:spPr>
        <a:xfrm>
          <a:off x="3374985" y="1394870"/>
          <a:ext cx="919520" cy="884951"/>
        </a:xfrm>
        <a:custGeom>
          <a:avLst/>
          <a:gdLst/>
          <a:ahLst/>
          <a:cxnLst/>
          <a:rect l="0" t="0" r="0" b="0"/>
          <a:pathLst>
            <a:path>
              <a:moveTo>
                <a:pt x="919520" y="0"/>
              </a:moveTo>
              <a:lnTo>
                <a:pt x="919520" y="619523"/>
              </a:lnTo>
              <a:lnTo>
                <a:pt x="0" y="619523"/>
              </a:lnTo>
              <a:lnTo>
                <a:pt x="0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BA30-2F1F-4F1B-966D-6DC022088FCC}">
      <dsp:nvSpPr>
        <dsp:cNvPr id="0" name=""/>
        <dsp:cNvSpPr/>
      </dsp:nvSpPr>
      <dsp:spPr>
        <a:xfrm>
          <a:off x="1086673" y="1394870"/>
          <a:ext cx="3207832" cy="884951"/>
        </a:xfrm>
        <a:custGeom>
          <a:avLst/>
          <a:gdLst/>
          <a:ahLst/>
          <a:cxnLst/>
          <a:rect l="0" t="0" r="0" b="0"/>
          <a:pathLst>
            <a:path>
              <a:moveTo>
                <a:pt x="3207832" y="0"/>
              </a:moveTo>
              <a:lnTo>
                <a:pt x="3207832" y="619523"/>
              </a:lnTo>
              <a:lnTo>
                <a:pt x="0" y="619523"/>
              </a:lnTo>
              <a:lnTo>
                <a:pt x="0" y="884951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9D0EA-ACEF-4CF0-8DCF-A1C19CEE37B6}">
      <dsp:nvSpPr>
        <dsp:cNvPr id="0" name=""/>
        <dsp:cNvSpPr/>
      </dsp:nvSpPr>
      <dsp:spPr>
        <a:xfrm>
          <a:off x="892809" y="766916"/>
          <a:ext cx="6803392" cy="6279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rgbClr val="002060"/>
              </a:solidFill>
            </a:rPr>
            <a:t>Non-Functional Requirements</a:t>
          </a:r>
          <a:endParaRPr lang="en-US" sz="4000" b="1" kern="1200" dirty="0">
            <a:solidFill>
              <a:srgbClr val="002060"/>
            </a:solidFill>
          </a:endParaRPr>
        </a:p>
      </dsp:txBody>
      <dsp:txXfrm>
        <a:off x="892809" y="766916"/>
        <a:ext cx="6803392" cy="627953"/>
      </dsp:txXfrm>
    </dsp:sp>
    <dsp:sp modelId="{EEE5574B-F668-4879-A71C-CC88A121A1E0}">
      <dsp:nvSpPr>
        <dsp:cNvPr id="0" name=""/>
        <dsp:cNvSpPr/>
      </dsp:nvSpPr>
      <dsp:spPr>
        <a:xfrm>
          <a:off x="144730" y="2279821"/>
          <a:ext cx="1883886" cy="53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Operational</a:t>
          </a:r>
          <a:endParaRPr lang="en-US" sz="4400" b="1" kern="1200" dirty="0">
            <a:solidFill>
              <a:srgbClr val="7030A0"/>
            </a:solidFill>
          </a:endParaRPr>
        </a:p>
      </dsp:txBody>
      <dsp:txXfrm>
        <a:off x="144730" y="2279821"/>
        <a:ext cx="1883886" cy="534093"/>
      </dsp:txXfrm>
    </dsp:sp>
    <dsp:sp modelId="{4E1D41E5-8875-4257-82E4-670DCC8A3FCE}">
      <dsp:nvSpPr>
        <dsp:cNvPr id="0" name=""/>
        <dsp:cNvSpPr/>
      </dsp:nvSpPr>
      <dsp:spPr>
        <a:xfrm>
          <a:off x="2375089" y="2279821"/>
          <a:ext cx="1999790" cy="5724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Performance</a:t>
          </a:r>
          <a:endParaRPr lang="en-US" sz="3600" b="1" kern="1200" dirty="0">
            <a:solidFill>
              <a:srgbClr val="7030A0"/>
            </a:solidFill>
          </a:endParaRPr>
        </a:p>
      </dsp:txBody>
      <dsp:txXfrm>
        <a:off x="2375089" y="2279821"/>
        <a:ext cx="1999790" cy="572403"/>
      </dsp:txXfrm>
    </dsp:sp>
    <dsp:sp modelId="{E7AC0E6F-DB7A-4300-89E7-A250A87A604B}">
      <dsp:nvSpPr>
        <dsp:cNvPr id="0" name=""/>
        <dsp:cNvSpPr/>
      </dsp:nvSpPr>
      <dsp:spPr>
        <a:xfrm>
          <a:off x="4828485" y="2279821"/>
          <a:ext cx="1468174" cy="605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7030A0"/>
              </a:solidFill>
            </a:rPr>
            <a:t>Security</a:t>
          </a:r>
          <a:endParaRPr lang="en-US" sz="2800" b="1" kern="1200" dirty="0">
            <a:solidFill>
              <a:srgbClr val="7030A0"/>
            </a:solidFill>
          </a:endParaRPr>
        </a:p>
      </dsp:txBody>
      <dsp:txXfrm>
        <a:off x="4828485" y="2279821"/>
        <a:ext cx="1468174" cy="605392"/>
      </dsp:txXfrm>
    </dsp:sp>
    <dsp:sp modelId="{F8150578-15F1-4B37-8AA2-FD71C77FB950}">
      <dsp:nvSpPr>
        <dsp:cNvPr id="0" name=""/>
        <dsp:cNvSpPr/>
      </dsp:nvSpPr>
      <dsp:spPr>
        <a:xfrm>
          <a:off x="6934194" y="2286002"/>
          <a:ext cx="1665906" cy="7689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7030A0"/>
              </a:solidFill>
            </a:rPr>
            <a:t>Cultural &amp; Political</a:t>
          </a:r>
          <a:endParaRPr lang="en-US" sz="2400" kern="1200" dirty="0">
            <a:solidFill>
              <a:srgbClr val="7030A0"/>
            </a:solidFill>
          </a:endParaRPr>
        </a:p>
      </dsp:txBody>
      <dsp:txXfrm>
        <a:off x="6934194" y="2286002"/>
        <a:ext cx="1665906" cy="76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988385E-B6E0-4C36-A721-58EE60D64FE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2A42A18-9318-4A29-8D4E-F84F07902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cno Company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"/>
            <a:ext cx="249555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cno Company\Desktop\unnam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"/>
            <a:ext cx="1905000" cy="1828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9794" y="2967335"/>
            <a:ext cx="77444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Student Affairs System </a:t>
            </a:r>
          </a:p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Requirements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9026286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5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524000" y="228600"/>
            <a:ext cx="65532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a typeface="Calibri"/>
                <a:cs typeface="Arial"/>
              </a:rPr>
              <a:t>Operational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8991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Cross platforms.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will be user friendly, consistent, intuitive and descriptive UI.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have a maximum of 2:3 clicks to reach any content.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support notifications.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evolvable, scalable, testable and maintainable.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interoperable with secondary university systems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540042" y="3581400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0070C0"/>
                </a:solidFill>
              </a:rPr>
              <a:t>Performance</a:t>
            </a:r>
            <a:endParaRPr lang="en-US" sz="40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8619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Quick ask &amp; response (under 2 sec).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be available 24 hours a day.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20 </a:t>
            </a:r>
            <a:r>
              <a:rPr lang="en-US" sz="2000" b="1" dirty="0" smtClean="0"/>
              <a:t>minutes </a:t>
            </a:r>
            <a:r>
              <a:rPr lang="en-US" sz="2000" b="1" dirty="0"/>
              <a:t>are specified daily on a fixed date [3 am (low-intensity hours)] to maintain and update the system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7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447800" y="280737"/>
            <a:ext cx="6553200" cy="755809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0070C0"/>
                </a:solidFill>
              </a:rPr>
              <a:t>Security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5" y="1219200"/>
            <a:ext cx="8991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The system must protect the user’s privacy.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/>
              <a:t>Every student should have a user-customizable visibility policy for his/her personal information such as email and study timetable.</a:t>
            </a:r>
            <a:endParaRPr lang="en-US" sz="2000" dirty="0"/>
          </a:p>
          <a:p>
            <a:pPr marL="342900" lvl="3" indent="-342900">
              <a:buFont typeface="Wingdings" pitchFamily="2" charset="2"/>
              <a:buChar char="§"/>
            </a:pPr>
            <a:r>
              <a:rPr lang="en-US" sz="2000" b="1" dirty="0" smtClean="0"/>
              <a:t>The system will be secure and cannot affect, harm, damage the students or all users in general or their devices.</a:t>
            </a:r>
            <a:endParaRPr lang="en-US" sz="2000" dirty="0"/>
          </a:p>
        </p:txBody>
      </p:sp>
      <p:sp>
        <p:nvSpPr>
          <p:cNvPr id="7" name="Down Ribbon 6"/>
          <p:cNvSpPr/>
          <p:nvPr/>
        </p:nvSpPr>
        <p:spPr>
          <a:xfrm>
            <a:off x="1447800" y="3360821"/>
            <a:ext cx="6858000" cy="8382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Cultural &amp; </a:t>
            </a:r>
            <a:r>
              <a:rPr lang="en-US" sz="2800" b="1" dirty="0" smtClean="0">
                <a:solidFill>
                  <a:srgbClr val="0070C0"/>
                </a:solidFill>
              </a:rPr>
              <a:t>Political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656" y="4495800"/>
            <a:ext cx="8722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commonly used calendar formats.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a related </a:t>
            </a:r>
            <a:r>
              <a:rPr lang="en-US" sz="2000" b="1" dirty="0" smtClean="0"/>
              <a:t>time zone.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use the currency of our country.</a:t>
            </a:r>
            <a:endParaRPr lang="en-US" sz="2000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000" b="1" dirty="0"/>
              <a:t>The system should provide language support for all students.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ecno Company\Desktop\Advanced Analysis and design of information systems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13" y="-114300"/>
            <a:ext cx="9267826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4800" y="6292516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Context Diagram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295400" y="280736"/>
            <a:ext cx="6553200" cy="755809"/>
          </a:xfrm>
          <a:prstGeom prst="ribb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rgbClr val="C00000"/>
                </a:solidFill>
              </a:rPr>
              <a:t>Team Members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أسماء فتحي أبو عبد الله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إيمان محمد عطا الله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دانا أشرف الشناوي 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صفوة فادي الريطي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أحمد طه العشري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أحمد محمد جاد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أحمد خالد الشرباصي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محمد أيمن أبو أربعة</a:t>
            </a:r>
          </a:p>
          <a:p>
            <a:pPr marL="514350" indent="-514350" algn="r" rtl="1">
              <a:buFont typeface="+mj-lt"/>
              <a:buAutoNum type="arabicParenR"/>
            </a:pPr>
            <a:r>
              <a:rPr lang="ar-EG" sz="2800" b="1" dirty="0" smtClean="0"/>
              <a:t>محمد أحمد العدوي</a:t>
            </a:r>
          </a:p>
        </p:txBody>
      </p:sp>
    </p:spTree>
    <p:extLst>
      <p:ext uri="{BB962C8B-B14F-4D97-AF65-F5344CB8AC3E}">
        <p14:creationId xmlns:p14="http://schemas.microsoft.com/office/powerpoint/2010/main" val="132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0521281"/>
              </p:ext>
            </p:extLst>
          </p:nvPr>
        </p:nvGraphicFramePr>
        <p:xfrm>
          <a:off x="314325" y="77095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ystem Requirements PNG Images, System Requirements Clipart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55" y="60960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What  The system should do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805" y="420430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How The system should do it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9" name="Picture 2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t="27950" r="61189" b="42470"/>
          <a:stretch/>
        </p:blipFill>
        <p:spPr bwMode="auto">
          <a:xfrm>
            <a:off x="1257300" y="4798785"/>
            <a:ext cx="1752600" cy="14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cno Company\Desktop\functional-and-non-functional-requirements-picture-comparison-what-and-how-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1" t="30370" r="15644" b="40319"/>
          <a:stretch/>
        </p:blipFill>
        <p:spPr bwMode="auto">
          <a:xfrm>
            <a:off x="6248400" y="4798785"/>
            <a:ext cx="1676400" cy="16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94480691"/>
              </p:ext>
            </p:extLst>
          </p:nvPr>
        </p:nvGraphicFramePr>
        <p:xfrm>
          <a:off x="304800" y="12192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6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Ribbon 4"/>
          <p:cNvSpPr/>
          <p:nvPr/>
        </p:nvSpPr>
        <p:spPr>
          <a:xfrm>
            <a:off x="1828800" y="228600"/>
            <a:ext cx="5715000" cy="7620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  <a:ea typeface="Calibri"/>
                <a:cs typeface="Arial"/>
              </a:rPr>
              <a:t>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095" y="990600"/>
            <a:ext cx="8077200" cy="578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Login: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Admin can login by Email</a:t>
            </a:r>
            <a:endParaRPr lang="en-US" dirty="0" smtClean="0"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Reset password.</a:t>
            </a:r>
          </a:p>
          <a:p>
            <a:pPr lvl="0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</a:pPr>
            <a:r>
              <a:rPr lang="en-US" sz="2000" b="1" dirty="0">
                <a:solidFill>
                  <a:srgbClr val="C00000"/>
                </a:solidFill>
                <a:ea typeface="Times New Roman"/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  <a:ea typeface="Times New Roman"/>
              </a:rPr>
              <a:t>.  </a:t>
            </a:r>
            <a:r>
              <a:rPr lang="en-US" sz="2000" b="1" dirty="0" smtClean="0">
                <a:solidFill>
                  <a:srgbClr val="C00000"/>
                </a:solidFill>
              </a:rPr>
              <a:t>Take </a:t>
            </a:r>
            <a:r>
              <a:rPr lang="en-US" sz="2000" b="1" dirty="0">
                <a:solidFill>
                  <a:srgbClr val="C00000"/>
                </a:solidFill>
              </a:rPr>
              <a:t>Backup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Manage backup for the system continuously</a:t>
            </a:r>
            <a:r>
              <a:rPr lang="en-US" b="1" dirty="0" smtClean="0">
                <a:solidFill>
                  <a:prstClr val="black"/>
                </a:solidFill>
              </a:rPr>
              <a:t>.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3.   Update </a:t>
            </a:r>
            <a:r>
              <a:rPr lang="en-US" sz="2000" b="1" dirty="0">
                <a:solidFill>
                  <a:srgbClr val="C00000"/>
                </a:solidFill>
              </a:rPr>
              <a:t>data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 smtClean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Update </a:t>
            </a:r>
            <a:r>
              <a:rPr lang="en-US" b="1" dirty="0"/>
              <a:t>data of users</a:t>
            </a:r>
            <a:r>
              <a:rPr lang="en-US" b="1" dirty="0" smtClean="0"/>
              <a:t>.</a:t>
            </a:r>
          </a:p>
          <a:p>
            <a:pPr marL="1042988" lvl="0"/>
            <a:endParaRPr lang="en-US" sz="2000" dirty="0" smtClean="0">
              <a:effectLst/>
            </a:endParaRPr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4.    Provide </a:t>
            </a:r>
            <a:r>
              <a:rPr lang="en-US" sz="2000" b="1" dirty="0">
                <a:solidFill>
                  <a:srgbClr val="C00000"/>
                </a:solidFill>
              </a:rPr>
              <a:t>Technical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support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endParaRPr lang="en-US" sz="2000" dirty="0" smtClean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Show messages of problems and modification requests in the system from employees</a:t>
            </a:r>
            <a:r>
              <a:rPr lang="en-US" b="1" dirty="0" smtClean="0"/>
              <a:t>.</a:t>
            </a:r>
          </a:p>
          <a:p>
            <a:pPr marL="1042988" lvl="0"/>
            <a:endParaRPr lang="en-US" sz="2000" dirty="0" smtClean="0">
              <a:solidFill>
                <a:prstClr val="black"/>
              </a:solidFill>
            </a:endParaRPr>
          </a:p>
          <a:p>
            <a:pPr marL="457200" lvl="0" indent="-457200">
              <a:buAutoNum type="arabicPeriod" startAt="5"/>
            </a:pPr>
            <a:r>
              <a:rPr lang="en-US" sz="2000" b="1" dirty="0" smtClean="0">
                <a:solidFill>
                  <a:srgbClr val="C00000"/>
                </a:solidFill>
              </a:rPr>
              <a:t>Add Advertisements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  <a:endParaRPr lang="en-US" sz="2000" dirty="0" smtClean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Control show or hide advertisements.</a:t>
            </a:r>
          </a:p>
          <a:p>
            <a:pPr marL="1042988" lvl="0"/>
            <a:endParaRPr lang="en-US" sz="2400" b="1" dirty="0" smtClean="0"/>
          </a:p>
          <a:p>
            <a:pPr marL="457200" lvl="0" indent="-457200">
              <a:buAutoNum type="arabicPeriod" startAt="6"/>
            </a:pPr>
            <a:r>
              <a:rPr lang="en-US" sz="2000" b="1" dirty="0" smtClean="0">
                <a:solidFill>
                  <a:srgbClr val="C00000"/>
                </a:solidFill>
              </a:rPr>
              <a:t>Control and permission:</a:t>
            </a:r>
            <a:endParaRPr lang="en-US" sz="2000" b="1" dirty="0" smtClean="0">
              <a:solidFill>
                <a:srgbClr val="C00000"/>
              </a:solidFill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Add or delete or modify or check user’s account’s information.</a:t>
            </a:r>
            <a:endParaRPr lang="en-US" dirty="0" smtClean="0">
              <a:effectLst/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 smtClean="0"/>
              <a:t>Give permission for each user.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98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a typeface="Calibri"/>
                <a:cs typeface="Arial"/>
              </a:rPr>
              <a:t>Staff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077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1.    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The system allows all employees to log in.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Reset </a:t>
            </a:r>
            <a:r>
              <a:rPr lang="en-US" b="1" dirty="0" smtClean="0"/>
              <a:t>password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2.     Enter </a:t>
            </a:r>
            <a:r>
              <a:rPr lang="en-US" sz="2000" b="1" dirty="0">
                <a:solidFill>
                  <a:srgbClr val="C00000"/>
                </a:solidFill>
              </a:rPr>
              <a:t>Student </a:t>
            </a:r>
            <a:r>
              <a:rPr lang="en-US" sz="2000" b="1" dirty="0" smtClean="0">
                <a:solidFill>
                  <a:srgbClr val="C00000"/>
                </a:solidFill>
              </a:rPr>
              <a:t>information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 smtClean="0"/>
              <a:t>Enrollment </a:t>
            </a:r>
            <a:r>
              <a:rPr lang="en-US" b="1" dirty="0"/>
              <a:t>Status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The ability to search for a student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Upload a photo of a student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Tuition fees (for the band or for a particular student)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Recruitment data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Student documents</a:t>
            </a:r>
            <a:endParaRPr lang="en-US" dirty="0"/>
          </a:p>
          <a:p>
            <a:pPr marL="1376363" lvl="2" indent="-285750">
              <a:buFont typeface="Wingdings" pitchFamily="2" charset="2"/>
              <a:buChar char="§"/>
            </a:pPr>
            <a:r>
              <a:rPr lang="en-US" b="1" dirty="0"/>
              <a:t>Student affairs </a:t>
            </a:r>
            <a:r>
              <a:rPr lang="en-US" b="1" dirty="0" smtClean="0"/>
              <a:t>report</a:t>
            </a:r>
          </a:p>
          <a:p>
            <a:pPr marL="1090613" lvl="2"/>
            <a:endParaRPr lang="en-US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3.    Enter Academic information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the study regulations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the study programs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Entering school teams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/ Edit/ Delete/ arrange courses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80772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4.    Specify exams :</a:t>
            </a:r>
            <a:endParaRPr lang="en-US" sz="2000" b="1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Add exams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Seating numbers distribution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Distribution of examination committees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Report on the distribution of students to the </a:t>
            </a:r>
            <a:r>
              <a:rPr lang="en-US" b="1" dirty="0" smtClean="0"/>
              <a:t>committees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5.    Control </a:t>
            </a:r>
            <a:r>
              <a:rPr lang="en-US" sz="2000" b="1" dirty="0">
                <a:solidFill>
                  <a:srgbClr val="C00000"/>
                </a:solidFill>
              </a:rPr>
              <a:t>results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course grades</a:t>
            </a:r>
            <a:endParaRPr lang="en-US" dirty="0"/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Enter cumulative </a:t>
            </a:r>
            <a:r>
              <a:rPr lang="en-US" b="1" dirty="0" smtClean="0"/>
              <a:t>results: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total summation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The grand total he got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Total score</a:t>
            </a:r>
            <a:endParaRPr lang="en-US" dirty="0"/>
          </a:p>
          <a:p>
            <a:pPr marL="2298700" lvl="1" indent="-285750">
              <a:buFont typeface="Wingdings" pitchFamily="2" charset="2"/>
              <a:buChar char="ü"/>
            </a:pPr>
            <a:r>
              <a:rPr lang="en-US" b="1" dirty="0"/>
              <a:t>The </a:t>
            </a:r>
            <a:r>
              <a:rPr lang="en-US" b="1" dirty="0" smtClean="0"/>
              <a:t>ratio</a:t>
            </a:r>
          </a:p>
          <a:p>
            <a:pPr marL="1098550" lvl="1"/>
            <a:endParaRPr lang="en-US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6. Distribution </a:t>
            </a:r>
            <a:r>
              <a:rPr lang="en-US" sz="2000" b="1" dirty="0">
                <a:solidFill>
                  <a:srgbClr val="C00000"/>
                </a:solidFill>
              </a:rPr>
              <a:t>of </a:t>
            </a:r>
            <a:r>
              <a:rPr lang="en-US" sz="2000" b="1" dirty="0" smtClean="0">
                <a:solidFill>
                  <a:srgbClr val="C00000"/>
                </a:solidFill>
              </a:rPr>
              <a:t>tasks :</a:t>
            </a:r>
            <a:endParaRPr lang="en-US" sz="2000" dirty="0">
              <a:solidFill>
                <a:srgbClr val="C00000"/>
              </a:solidFill>
            </a:endParaRPr>
          </a:p>
          <a:p>
            <a:pPr marL="1384300" lvl="1" indent="-285750">
              <a:buFont typeface="Wingdings" pitchFamily="2" charset="2"/>
              <a:buChar char="§"/>
            </a:pPr>
            <a:r>
              <a:rPr lang="en-US" b="1" dirty="0"/>
              <a:t>Total employee </a:t>
            </a:r>
            <a:r>
              <a:rPr lang="en-US" b="1" dirty="0" smtClean="0"/>
              <a:t>activity: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Operations performed by the user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Date of completion of operations</a:t>
            </a:r>
            <a:endParaRPr lang="en-US" sz="1400" dirty="0"/>
          </a:p>
          <a:p>
            <a:pPr marL="2290763" lvl="2" indent="-285750">
              <a:buFont typeface="Wingdings" pitchFamily="2" charset="2"/>
              <a:buChar char="ü"/>
            </a:pPr>
            <a:r>
              <a:rPr lang="en-US" b="1" dirty="0"/>
              <a:t>Operations completion hour</a:t>
            </a:r>
            <a:endParaRPr lang="en-US" sz="1400" dirty="0"/>
          </a:p>
          <a:p>
            <a:r>
              <a:rPr lang="en-US" b="1" dirty="0"/>
              <a:t>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58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Ribbon 3"/>
          <p:cNvSpPr/>
          <p:nvPr/>
        </p:nvSpPr>
        <p:spPr>
          <a:xfrm>
            <a:off x="1568116" y="228600"/>
            <a:ext cx="6553200" cy="9144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ea typeface="Calibri"/>
                <a:cs typeface="Arial"/>
              </a:rPr>
              <a:t>Students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1.     Login :</a:t>
            </a:r>
            <a:endParaRPr lang="en-US" sz="2000" dirty="0">
              <a:solidFill>
                <a:srgbClr val="C00000"/>
              </a:solidFill>
            </a:endParaRPr>
          </a:p>
          <a:p>
            <a:pPr marL="1379538" lvl="0" indent="-241300">
              <a:buFont typeface="Wingdings" pitchFamily="2" charset="2"/>
              <a:buChar char="§"/>
            </a:pPr>
            <a:r>
              <a:rPr lang="en-US" b="1" dirty="0"/>
              <a:t>The system allows the student to log in using id and password.</a:t>
            </a:r>
            <a:endParaRPr lang="en-US" dirty="0"/>
          </a:p>
          <a:p>
            <a:pPr marL="1379538" lvl="0" indent="-241300">
              <a:buFont typeface="Wingdings" pitchFamily="2" charset="2"/>
              <a:buChar char="§"/>
            </a:pPr>
            <a:r>
              <a:rPr lang="en-US" b="1" dirty="0"/>
              <a:t>Reset password.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2.    Displays </a:t>
            </a:r>
            <a:r>
              <a:rPr lang="en-US" sz="2000" b="1" dirty="0">
                <a:solidFill>
                  <a:srgbClr val="C00000"/>
                </a:solidFill>
              </a:rPr>
              <a:t>the student's </a:t>
            </a:r>
            <a:r>
              <a:rPr lang="en-US" sz="2000" b="1" dirty="0" smtClean="0">
                <a:solidFill>
                  <a:srgbClr val="C00000"/>
                </a:solidFill>
              </a:rPr>
              <a:t>data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Personal data - previous qualification - in case of transferring to other college or institute - specialization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Providing a university email for each </a:t>
            </a:r>
            <a:r>
              <a:rPr lang="en-US" b="1" dirty="0" smtClean="0"/>
              <a:t>student</a:t>
            </a:r>
            <a:r>
              <a:rPr lang="en-US" b="1" dirty="0"/>
              <a:t>.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Presenting a case statement for each student.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3.    Academic registration :</a:t>
            </a:r>
            <a:endParaRPr lang="en-US" sz="2000" dirty="0">
              <a:solidFill>
                <a:srgbClr val="C00000"/>
              </a:solidFill>
            </a:endParaRPr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 Subjects</a:t>
            </a:r>
            <a:endParaRPr lang="en-US" dirty="0"/>
          </a:p>
          <a:p>
            <a:pPr marL="1385888" lvl="0" indent="-342900">
              <a:buFont typeface="Wingdings" pitchFamily="2" charset="2"/>
              <a:buChar char="§"/>
            </a:pPr>
            <a:r>
              <a:rPr lang="en-US" b="1" dirty="0"/>
              <a:t>The desires of bifurcation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4.    Payment details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 smtClean="0"/>
              <a:t>Display payment details about expenses </a:t>
            </a:r>
            <a:r>
              <a:rPr lang="en-US" b="1" dirty="0"/>
              <a:t>and </a:t>
            </a:r>
            <a:r>
              <a:rPr lang="en-US" dirty="0" smtClean="0"/>
              <a:t> </a:t>
            </a:r>
            <a:r>
              <a:rPr lang="en-US" b="1" dirty="0" smtClean="0"/>
              <a:t>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14400"/>
            <a:ext cx="80772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5.     Schedule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academic schedule.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mid-year, practical and final exams schedules.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6.     Student progress :</a:t>
            </a:r>
            <a:endParaRPr lang="en-US" sz="2000" b="1" dirty="0">
              <a:solidFill>
                <a:srgbClr val="C00000"/>
              </a:solidFill>
            </a:endParaRP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The system monitors the absence of each student and warns in case of </a:t>
            </a:r>
            <a:r>
              <a:rPr lang="en-US" b="1" dirty="0" smtClean="0"/>
              <a:t>warnings</a:t>
            </a: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expected results to the student in the coming year after the result appears.</a:t>
            </a:r>
            <a:endParaRPr lang="en-US" dirty="0"/>
          </a:p>
          <a:p>
            <a:pPr marL="1090613"/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7.    Technical support :</a:t>
            </a:r>
            <a:endParaRPr lang="en-US" sz="2000" dirty="0">
              <a:solidFill>
                <a:srgbClr val="C00000"/>
              </a:solidFill>
            </a:endParaRPr>
          </a:p>
          <a:p>
            <a:pPr marL="1376363" indent="-285750">
              <a:buFont typeface="Wingdings" pitchFamily="2" charset="2"/>
              <a:buChar char="§"/>
            </a:pPr>
            <a:r>
              <a:rPr lang="en-US" b="1" dirty="0"/>
              <a:t>Providing a mailbox for the student as a technical support service within the system</a:t>
            </a:r>
            <a:endParaRPr lang="en-US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marL="457200" lvl="0" indent="-457200">
              <a:buAutoNum type="arabicPeriod" startAt="8"/>
            </a:pPr>
            <a:r>
              <a:rPr lang="en-US" sz="2000" b="1" dirty="0" smtClean="0">
                <a:solidFill>
                  <a:srgbClr val="C00000"/>
                </a:solidFill>
              </a:rPr>
              <a:t>Presenting </a:t>
            </a:r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result: </a:t>
            </a:r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 smtClean="0"/>
              <a:t>Do Questionnaires For materials </a:t>
            </a:r>
            <a:endParaRPr lang="en-US" dirty="0"/>
          </a:p>
          <a:p>
            <a:pPr marL="1376363" lvl="0" indent="-285750">
              <a:buFont typeface="Wingdings" pitchFamily="2" charset="2"/>
              <a:buChar char="§"/>
            </a:pPr>
            <a:r>
              <a:rPr lang="en-US" b="1" dirty="0" smtClean="0"/>
              <a:t>Show the result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160</TotalTime>
  <Words>532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Tecno Company</dc:creator>
  <cp:lastModifiedBy>Tecno Company</cp:lastModifiedBy>
  <cp:revision>18</cp:revision>
  <dcterms:created xsi:type="dcterms:W3CDTF">2021-11-18T08:31:51Z</dcterms:created>
  <dcterms:modified xsi:type="dcterms:W3CDTF">2021-11-18T11:45:32Z</dcterms:modified>
</cp:coreProperties>
</file>