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4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C663D-E3F3-4CB7-9AA1-E39B807CE7C4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73B61-8DF2-488F-8F5C-3AEB29C4A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73B61-8DF2-488F-8F5C-3AEB29C4A9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2B7-D5FF-44DC-90A2-5F3A20D47226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A22-3907-45A4-9624-D898CBDBD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2B7-D5FF-44DC-90A2-5F3A20D47226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A22-3907-45A4-9624-D898CBDBD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2B7-D5FF-44DC-90A2-5F3A20D47226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A22-3907-45A4-9624-D898CBDBD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2B7-D5FF-44DC-90A2-5F3A20D47226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A22-3907-45A4-9624-D898CBDBD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2B7-D5FF-44DC-90A2-5F3A20D47226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A22-3907-45A4-9624-D898CBDBD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2B7-D5FF-44DC-90A2-5F3A20D47226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A22-3907-45A4-9624-D898CBDBD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2B7-D5FF-44DC-90A2-5F3A20D47226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A22-3907-45A4-9624-D898CBDBD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2B7-D5FF-44DC-90A2-5F3A20D47226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A22-3907-45A4-9624-D898CBDBD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2B7-D5FF-44DC-90A2-5F3A20D47226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A22-3907-45A4-9624-D898CBDBD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2B7-D5FF-44DC-90A2-5F3A20D47226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A22-3907-45A4-9624-D898CBDBD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12B7-D5FF-44DC-90A2-5F3A20D47226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6A22-3907-45A4-9624-D898CBDBD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112B7-D5FF-44DC-90A2-5F3A20D47226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6A22-3907-45A4-9624-D898CBDBD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purpose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The software purpose is to provide the user to  return his mobile easily when stolen</a:t>
            </a:r>
            <a:r>
              <a:rPr lang="ar-EG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easily  through an application that  send a message to a number saved in database by the user ,this message contain the location of the mobile so the mobile can </a:t>
            </a:r>
            <a:r>
              <a:rPr lang="en-US" b="1" smtClean="0">
                <a:solidFill>
                  <a:schemeClr val="tx1"/>
                </a:solidFill>
              </a:rPr>
              <a:t>be </a:t>
            </a:r>
            <a:r>
              <a:rPr lang="en-US" b="1" smtClean="0">
                <a:solidFill>
                  <a:schemeClr val="tx1"/>
                </a:solidFill>
              </a:rPr>
              <a:t>returned.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470025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scope</a:t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296400" cy="5943600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Allow user to enter his information , sign up (mobile number and name ) by using a web interface.</a:t>
            </a:r>
          </a:p>
          <a:p>
            <a:pPr algn="l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the program open the internet by itself, using GPS to identify the location of a mobile .</a:t>
            </a:r>
          </a:p>
          <a:p>
            <a:pPr algn="l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Database to save the information of all users.</a:t>
            </a:r>
          </a:p>
          <a:p>
            <a:pPr algn="l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this software will be in android mobile in back in so that the user or the theft will not see its interface.</a:t>
            </a:r>
          </a:p>
          <a:p>
            <a:pPr algn="l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Format the mobile by deleting photos and numbers and special this of the main user of the mobile</a:t>
            </a:r>
          </a:p>
          <a:p>
            <a:pPr algn="l">
              <a:lnSpc>
                <a:spcPct val="110000"/>
              </a:lnSpc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145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Software purpose</vt:lpstr>
      <vt:lpstr>Software scope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purpose</dc:title>
  <dc:creator>ahmed alsharkawy</dc:creator>
  <cp:lastModifiedBy>ahmed alsharkawy</cp:lastModifiedBy>
  <cp:revision>3</cp:revision>
  <dcterms:created xsi:type="dcterms:W3CDTF">2016-10-31T12:01:20Z</dcterms:created>
  <dcterms:modified xsi:type="dcterms:W3CDTF">2016-11-01T23:32:11Z</dcterms:modified>
</cp:coreProperties>
</file>