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pace Grotesk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aceGrotesk-regular.fntdata"/><Relationship Id="rId14" Type="http://schemas.openxmlformats.org/officeDocument/2006/relationships/slide" Target="slides/slide9.xml"/><Relationship Id="rId16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image" Target="../media/image9.gif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674375" y="938200"/>
            <a:ext cx="45795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6574"/>
              <a:buNone/>
            </a:pPr>
            <a:r>
              <a:rPr lang="en" sz="7655"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Ds_job</a:t>
            </a:r>
            <a:endParaRPr sz="7655"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6574"/>
              <a:buNone/>
            </a:pPr>
            <a:r>
              <a:rPr lang="en" sz="7655"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Salaries</a:t>
            </a:r>
            <a:endParaRPr sz="7655"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0769"/>
              <a:buNone/>
            </a:pPr>
            <a:r>
              <a:t/>
            </a:r>
            <a:endParaRPr sz="9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1375" y="3611350"/>
            <a:ext cx="3577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Let’s see my project</a:t>
            </a:r>
            <a:endParaRPr b="0" i="0" sz="1800" u="none" cap="none" strike="noStrike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4050" y="1613000"/>
            <a:ext cx="2572950" cy="258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26650" y="1736250"/>
            <a:ext cx="449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WHAT IS THIS </a:t>
            </a:r>
            <a:endParaRPr b="0" i="0" sz="54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PROJECT?</a:t>
            </a:r>
            <a:r>
              <a:rPr b="0" i="0" lang="en" sz="5400" u="none" cap="none" strike="noStrike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b="0" i="0" sz="54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drawing of a boy with the words skills mb written on the bottom (Provided by Tenor)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200" y="2718225"/>
            <a:ext cx="718075" cy="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54950" y="357425"/>
            <a:ext cx="52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This project is about </a:t>
            </a:r>
            <a:endParaRPr b="0" i="0" sz="25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98200" y="1517400"/>
            <a:ext cx="5379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That there is </a:t>
            </a:r>
            <a:r>
              <a:rPr lang="en" sz="29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database 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with data jobs data </a:t>
            </a:r>
            <a:r>
              <a:rPr b="0" i="0" lang="en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and </a:t>
            </a:r>
            <a:r>
              <a:rPr b="0" i="0" lang="en" sz="29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my goal</a:t>
            </a:r>
            <a:r>
              <a:rPr b="0" i="0" lang="en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is to 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get what are best data jobs</a:t>
            </a:r>
            <a:endParaRPr b="0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657011" y="2548049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656998" y="1350100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657023" y="3632794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31150" y="544250"/>
            <a:ext cx="57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Tools I have used</a:t>
            </a:r>
            <a:endParaRPr b="0" i="0" sz="2200" u="none" cap="none" strike="noStrike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00913" y="1464076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1: Visual studio code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ribbon with an x in the middle (Provided by Tenor)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618" y="1464076"/>
            <a:ext cx="530455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00913" y="2661253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2: Python language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and yellow python logo with a white circle in the middle on a white background . (Provided by Tenor)" id="80" name="Google Shape;80;p16"/>
          <p:cNvPicPr preferRelativeResize="0"/>
          <p:nvPr/>
        </p:nvPicPr>
        <p:blipFill rotWithShape="1">
          <a:blip r:embed="rId4">
            <a:alphaModFix/>
          </a:blip>
          <a:srcRect b="679" l="0" r="0" t="679"/>
          <a:stretch/>
        </p:blipFill>
        <p:spPr>
          <a:xfrm>
            <a:off x="3780618" y="2661253"/>
            <a:ext cx="530458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00913" y="3745998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3: jupyter notebook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7454" l="0" r="0" t="7452"/>
          <a:stretch/>
        </p:blipFill>
        <p:spPr>
          <a:xfrm>
            <a:off x="3780618" y="3745998"/>
            <a:ext cx="530454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665183" y="2618861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65170" y="1420913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65195" y="3703606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09085" y="1534888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4: pandas library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15404" l="0" r="0" t="15413"/>
          <a:stretch/>
        </p:blipFill>
        <p:spPr>
          <a:xfrm>
            <a:off x="7788790" y="1534888"/>
            <a:ext cx="530454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09085" y="2732066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2: </a:t>
            </a: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sql language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7">
            <a:alphaModFix/>
          </a:blip>
          <a:srcRect b="0" l="21543" r="21537" t="0"/>
          <a:stretch/>
        </p:blipFill>
        <p:spPr>
          <a:xfrm>
            <a:off x="7788790" y="2732065"/>
            <a:ext cx="530459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709085" y="3816810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3: </a:t>
            </a: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Matplotlib library</a:t>
            </a:r>
            <a:endParaRPr b="0" i="0" sz="20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8">
            <a:alphaModFix/>
          </a:blip>
          <a:srcRect b="3874" l="0" r="0" t="3882"/>
          <a:stretch/>
        </p:blipFill>
        <p:spPr>
          <a:xfrm>
            <a:off x="7788790" y="3816810"/>
            <a:ext cx="530452" cy="48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665725" y="375350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Analysis steps</a:t>
            </a:r>
            <a:endParaRPr b="0" i="0" sz="1900" u="none" cap="none" strike="noStrike">
              <a:solidFill>
                <a:schemeClr val="dk1"/>
              </a:solidFill>
              <a:highlight>
                <a:srgbClr val="F0808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17825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352925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401150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436250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401138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436238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317813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352913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0250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Gathering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95465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Visualizing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95465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Cleaning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00250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Investigating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00" y="844575"/>
            <a:ext cx="5597825" cy="39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64750" y="30580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First insight: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055250" y="1036475"/>
            <a:ext cx="252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When 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experience level </a:t>
            </a:r>
            <a:r>
              <a:rPr lang="en" sz="16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increase 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salary </a:t>
            </a:r>
            <a:r>
              <a:rPr lang="en" sz="16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increase</a:t>
            </a:r>
            <a:endParaRPr b="0" i="0" sz="16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625" y="890175"/>
            <a:ext cx="5192700" cy="37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Second insight: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194325" y="1030375"/>
            <a:ext cx="305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Data Analytics Lead</a:t>
            </a: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jobs is the most job in salary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conclusion: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949400" y="1543925"/>
            <a:ext cx="509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1 </a:t>
            </a:r>
            <a:r>
              <a:rPr b="0" i="0" lang="en" sz="18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Iwork hard to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increase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the experience level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949400" y="2570825"/>
            <a:ext cx="55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2 </a:t>
            </a:r>
            <a:r>
              <a:rPr b="0" i="0" lang="en" sz="18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choose a job from the top 10 jobs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2022450" y="1817550"/>
            <a:ext cx="5099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Thanks for your time</a:t>
            </a:r>
            <a:endParaRPr b="0" i="0" sz="37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685500" y="2571750"/>
            <a:ext cx="177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👋</a:t>
            </a:r>
            <a:endParaRPr b="0" i="0" sz="6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