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Space Grotesk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paceGrotesk-regular.fntdata"/><Relationship Id="rId14" Type="http://schemas.openxmlformats.org/officeDocument/2006/relationships/slide" Target="slides/slide9.xml"/><Relationship Id="rId16" Type="http://schemas.openxmlformats.org/officeDocument/2006/relationships/font" Target="fonts/SpaceGrotes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gif"/><Relationship Id="rId4" Type="http://schemas.openxmlformats.org/officeDocument/2006/relationships/image" Target="../media/image1.gif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title"/>
          </p:nvPr>
        </p:nvSpPr>
        <p:spPr>
          <a:xfrm>
            <a:off x="674375" y="938200"/>
            <a:ext cx="4579500" cy="19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6574"/>
              <a:buNone/>
            </a:pPr>
            <a:r>
              <a:rPr lang="en" sz="7655"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Diabetes Project</a:t>
            </a:r>
            <a:endParaRPr sz="7655"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ct val="30769"/>
              <a:buNone/>
            </a:pPr>
            <a:r>
              <a:t/>
            </a:r>
            <a:endParaRPr sz="9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31375" y="3611350"/>
            <a:ext cx="3577800" cy="5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CCCCCC"/>
                </a:solidFill>
                <a:latin typeface="Space Grotesk"/>
                <a:ea typeface="Space Grotesk"/>
                <a:cs typeface="Space Grotesk"/>
                <a:sym typeface="Space Grotesk"/>
              </a:rPr>
              <a:t>Let’s see my project</a:t>
            </a:r>
            <a:endParaRPr b="0" i="0" sz="1800" u="none" cap="none" strike="noStrike">
              <a:solidFill>
                <a:srgbClr val="CCCCCC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drawing of a bottle that says insulin is essential on it (Provided by Tenor)"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6100" y="1882600"/>
            <a:ext cx="2457449" cy="245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7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2326650" y="1736250"/>
            <a:ext cx="4490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WHAT IS THIS </a:t>
            </a:r>
            <a:endParaRPr b="0" i="0" sz="54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PROJECT?</a:t>
            </a:r>
            <a:r>
              <a:rPr b="0" i="0" lang="en" sz="54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b="0" i="0" sz="54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drawing of a boy with the words skills mb written on the bottom (Provided by Tenor)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42200" y="2718225"/>
            <a:ext cx="718075" cy="71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654950" y="357425"/>
            <a:ext cx="5225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chemeClr val="dk1"/>
                </a:solidFill>
                <a:highlight>
                  <a:srgbClr val="90EE90"/>
                </a:highlight>
                <a:latin typeface="Space Grotesk"/>
                <a:ea typeface="Space Grotesk"/>
                <a:cs typeface="Space Grotesk"/>
                <a:sym typeface="Space Grotesk"/>
              </a:rPr>
              <a:t>This project is about </a:t>
            </a:r>
            <a:endParaRPr b="0" i="0" sz="2500" u="none" cap="none" strike="noStrike">
              <a:solidFill>
                <a:schemeClr val="dk1"/>
              </a:solidFill>
              <a:highlight>
                <a:srgbClr val="90EE9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1098200" y="1517400"/>
            <a:ext cx="53793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That there is </a:t>
            </a:r>
            <a:r>
              <a:rPr b="0" i="0" lang="en" sz="29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diabetes </a:t>
            </a: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dataset and </a:t>
            </a:r>
            <a:r>
              <a:rPr b="0" i="0" lang="en" sz="29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my goal</a:t>
            </a:r>
            <a:r>
              <a:rPr b="0" i="0" lang="en" sz="29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is to 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see what factors affect on 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diabetes</a:t>
            </a:r>
            <a:r>
              <a:rPr lang="en" sz="29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existence</a:t>
            </a:r>
            <a:endParaRPr b="0" i="0" sz="29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3657011" y="2548049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/>
          <p:nvPr/>
        </p:nvSpPr>
        <p:spPr>
          <a:xfrm>
            <a:off x="3656998" y="1350100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/>
          <p:nvPr/>
        </p:nvSpPr>
        <p:spPr>
          <a:xfrm>
            <a:off x="3657023" y="3632794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631150" y="544250"/>
            <a:ext cx="5708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Tools I have used</a:t>
            </a:r>
            <a:endParaRPr b="0" i="0" sz="2200" u="none" cap="none" strike="noStrike">
              <a:solidFill>
                <a:schemeClr val="dk1"/>
              </a:solidFill>
              <a:highlight>
                <a:srgbClr val="87CEEB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00913" y="1464076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1: Visual studio code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ribbon with an x in the middle (Provided by Tenor)"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0618" y="1464076"/>
            <a:ext cx="530455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700913" y="2661253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Python language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blue and yellow python logo with a white circle in the middle on a white background . (Provided by Tenor)" id="80" name="Google Shape;80;p16"/>
          <p:cNvPicPr preferRelativeResize="0"/>
          <p:nvPr/>
        </p:nvPicPr>
        <p:blipFill rotWithShape="1">
          <a:blip r:embed="rId4">
            <a:alphaModFix/>
          </a:blip>
          <a:srcRect b="679" l="0" r="0" t="680"/>
          <a:stretch/>
        </p:blipFill>
        <p:spPr>
          <a:xfrm>
            <a:off x="3780618" y="2661253"/>
            <a:ext cx="530458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700913" y="3745998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jupyter notebook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5">
            <a:alphaModFix/>
          </a:blip>
          <a:srcRect b="7454" l="0" r="0" t="7453"/>
          <a:stretch/>
        </p:blipFill>
        <p:spPr>
          <a:xfrm>
            <a:off x="3780618" y="3745998"/>
            <a:ext cx="530454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/>
          <p:nvPr/>
        </p:nvSpPr>
        <p:spPr>
          <a:xfrm>
            <a:off x="7665183" y="2618861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7665170" y="1420913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665195" y="3703606"/>
            <a:ext cx="777900" cy="71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4709085" y="1534888"/>
            <a:ext cx="3022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4: pandas library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6">
            <a:alphaModFix/>
          </a:blip>
          <a:srcRect b="15405" l="0" r="0" t="15413"/>
          <a:stretch/>
        </p:blipFill>
        <p:spPr>
          <a:xfrm>
            <a:off x="7788790" y="1534888"/>
            <a:ext cx="530454" cy="489288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709085" y="2732066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2: Numpy library</a:t>
            </a:r>
            <a:endParaRPr b="0" i="0" sz="22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7">
            <a:alphaModFix/>
          </a:blip>
          <a:srcRect b="3874" l="0" r="0" t="3882"/>
          <a:stretch/>
        </p:blipFill>
        <p:spPr>
          <a:xfrm>
            <a:off x="7788790" y="2732065"/>
            <a:ext cx="530459" cy="48929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6"/>
          <p:cNvSpPr txBox="1"/>
          <p:nvPr/>
        </p:nvSpPr>
        <p:spPr>
          <a:xfrm>
            <a:off x="4709085" y="3816810"/>
            <a:ext cx="2956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" sz="22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3: </a:t>
            </a: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Matplotlib library</a:t>
            </a:r>
            <a:endParaRPr b="0" i="0" sz="20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91" name="Google Shape;91;p16"/>
          <p:cNvPicPr preferRelativeResize="0"/>
          <p:nvPr/>
        </p:nvPicPr>
        <p:blipFill rotWithShape="1">
          <a:blip r:embed="rId8">
            <a:alphaModFix/>
          </a:blip>
          <a:srcRect b="3874" l="0" r="0" t="3882"/>
          <a:stretch/>
        </p:blipFill>
        <p:spPr>
          <a:xfrm>
            <a:off x="7788790" y="3816810"/>
            <a:ext cx="530452" cy="48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/>
        </p:nvSpPr>
        <p:spPr>
          <a:xfrm>
            <a:off x="665725" y="375350"/>
            <a:ext cx="21336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n" sz="1900" u="none" cap="none" strike="noStrike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Analysis steps</a:t>
            </a:r>
            <a:endParaRPr b="0" i="0" sz="1900" u="none" cap="none" strike="noStrike">
              <a:solidFill>
                <a:schemeClr val="dk1"/>
              </a:solidFill>
              <a:highlight>
                <a:srgbClr val="F0808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7" name="Google Shape;97;p17"/>
          <p:cNvSpPr/>
          <p:nvPr/>
        </p:nvSpPr>
        <p:spPr>
          <a:xfrm>
            <a:off x="1317825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352925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1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5401150" y="1535075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5436250" y="1542725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3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5401138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5436238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3" name="Google Shape;103;p17"/>
          <p:cNvSpPr/>
          <p:nvPr/>
        </p:nvSpPr>
        <p:spPr>
          <a:xfrm>
            <a:off x="1317813" y="3468800"/>
            <a:ext cx="477000" cy="477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1352913" y="3476450"/>
            <a:ext cx="40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200250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Gathering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595465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Visualizing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954650" y="1527275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Cleaning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2002500" y="3461000"/>
            <a:ext cx="284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Investigating Data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37" y="917125"/>
            <a:ext cx="6700725" cy="388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8"/>
          <p:cNvSpPr txBox="1"/>
          <p:nvPr/>
        </p:nvSpPr>
        <p:spPr>
          <a:xfrm>
            <a:off x="364750" y="30580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First insight: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984425" y="1665025"/>
            <a:ext cx="2941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When age </a:t>
            </a:r>
            <a:r>
              <a:rPr lang="en" sz="18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increase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the diabetes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existence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increase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600" y="995725"/>
            <a:ext cx="6137049" cy="3661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Second insight: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2" name="Google Shape;122;p19"/>
          <p:cNvSpPr txBox="1"/>
          <p:nvPr/>
        </p:nvSpPr>
        <p:spPr>
          <a:xfrm>
            <a:off x="3544125" y="1880250"/>
            <a:ext cx="305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When insulin level </a:t>
            </a:r>
            <a:r>
              <a:rPr lang="en" sz="1800">
                <a:solidFill>
                  <a:schemeClr val="dk1"/>
                </a:solidFill>
                <a:highlight>
                  <a:srgbClr val="F0808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increase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the  diabetes existence </a:t>
            </a:r>
            <a:r>
              <a:rPr lang="en" sz="1800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decrease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763125" y="357650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A39AE7"/>
                </a:highlight>
                <a:latin typeface="Space Grotesk"/>
                <a:ea typeface="Space Grotesk"/>
                <a:cs typeface="Space Grotesk"/>
                <a:sym typeface="Space Grotesk"/>
              </a:rPr>
              <a:t>conclusion:</a:t>
            </a:r>
            <a:endParaRPr b="0" i="0" sz="1800" u="none" cap="none" strike="noStrike">
              <a:solidFill>
                <a:schemeClr val="dk1"/>
              </a:solidFill>
              <a:highlight>
                <a:srgbClr val="A39AE7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1949400" y="1543925"/>
            <a:ext cx="509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1 </a:t>
            </a:r>
            <a:r>
              <a:rPr b="0" i="0" lang="en" sz="1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should follow your insulin level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1949400" y="2570825"/>
            <a:ext cx="5524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highlight>
                  <a:srgbClr val="87CEEB"/>
                </a:highlight>
                <a:latin typeface="Space Grotesk"/>
                <a:ea typeface="Space Grotesk"/>
                <a:cs typeface="Space Grotesk"/>
                <a:sym typeface="Space Grotesk"/>
              </a:rPr>
              <a:t> 2 </a:t>
            </a:r>
            <a:r>
              <a:rPr b="0" i="0" lang="en" sz="18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lang="en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Follow a good diet to ensure that your age      won’t affect on diabetes existence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/>
        </p:nvSpPr>
        <p:spPr>
          <a:xfrm>
            <a:off x="2022450" y="1817550"/>
            <a:ext cx="50991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" sz="37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Thanks for your time</a:t>
            </a:r>
            <a:endParaRPr b="0" i="0" sz="37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685500" y="2571750"/>
            <a:ext cx="1773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200"/>
              <a:buFont typeface="Arial"/>
              <a:buNone/>
            </a:pPr>
            <a:r>
              <a:rPr b="0" i="0" lang="en" sz="6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👋</a:t>
            </a:r>
            <a:endParaRPr b="0" i="0" sz="6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