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MindCraft AI Quiz Game</a:t>
            </a:r>
          </a:p>
        </p:txBody>
      </p:sp>
      <p:sp>
        <p:nvSpPr>
          <p:cNvPr id="3" name="Subtitle 2"/>
          <p:cNvSpPr>
            <a:spLocks noGrp="1"/>
          </p:cNvSpPr>
          <p:nvPr>
            <p:ph type="subTitle" idx="1"/>
          </p:nvPr>
        </p:nvSpPr>
        <p:spPr/>
        <p:txBody>
          <a:bodyPr/>
          <a:lstStyle/>
          <a:p>
            <a:r>
              <a:t>An AI-powered, fast-paced quiz game</a:t>
            </a:r>
          </a:p>
          <a:p>
            <a:r>
              <a:t>Hackathon Project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r>
              <a:t>We wanted to create a fun and fast-paced quiz game powered by AI, where players test their knowledge, think quickly, and earn points for correct answers. The goal was to make learning engaging while adding an element of challenge through a timed format.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It Works</a:t>
            </a:r>
          </a:p>
        </p:txBody>
      </p:sp>
      <p:sp>
        <p:nvSpPr>
          <p:cNvPr id="3" name="Content Placeholder 2"/>
          <p:cNvSpPr>
            <a:spLocks noGrp="1"/>
          </p:cNvSpPr>
          <p:nvPr>
            <p:ph idx="1"/>
          </p:nvPr>
        </p:nvSpPr>
        <p:spPr/>
        <p:txBody>
          <a:bodyPr/>
          <a:lstStyle/>
          <a:p>
            <a:r>
              <a:t>- Players have 135 seconds to answer 25 questions.</a:t>
            </a:r>
          </a:p>
          <a:p>
            <a:r>
              <a:t>- Each correct answer earns points.</a:t>
            </a:r>
          </a:p>
          <a:p>
            <a:r>
              <a:t>- AI dynamically generates new questions to keep the game fresh.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We Built It</a:t>
            </a:r>
          </a:p>
        </p:txBody>
      </p:sp>
      <p:sp>
        <p:nvSpPr>
          <p:cNvPr id="3" name="Content Placeholder 2"/>
          <p:cNvSpPr>
            <a:spLocks noGrp="1"/>
          </p:cNvSpPr>
          <p:nvPr>
            <p:ph idx="1"/>
          </p:nvPr>
        </p:nvSpPr>
        <p:spPr/>
        <p:txBody>
          <a:bodyPr/>
          <a:lstStyle/>
          <a:p>
            <a:r>
              <a:t>During the development of MindCraft AI Quiz Game, we learned:</a:t>
            </a:r>
          </a:p>
          <a:p>
            <a:r>
              <a:t>- How to design a real-time quiz system with score tracking.</a:t>
            </a:r>
          </a:p>
          <a:p>
            <a:r>
              <a:t>- Implementing a 135-second timer for added challenge.</a:t>
            </a:r>
          </a:p>
          <a:p>
            <a:r>
              <a:t>- Optimizing user experience with seamless question transitions.</a:t>
            </a:r>
          </a:p>
          <a:p>
            <a:r>
              <a:t>- Built with No-Code Development Tools.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We Faced</a:t>
            </a:r>
          </a:p>
        </p:txBody>
      </p:sp>
      <p:sp>
        <p:nvSpPr>
          <p:cNvPr id="3" name="Content Placeholder 2"/>
          <p:cNvSpPr>
            <a:spLocks noGrp="1"/>
          </p:cNvSpPr>
          <p:nvPr>
            <p:ph idx="1"/>
          </p:nvPr>
        </p:nvSpPr>
        <p:spPr/>
        <p:txBody>
          <a:bodyPr/>
          <a:lstStyle/>
          <a:p>
            <a:r>
              <a:t>- Optimizing AI-generated questions for accuracy and variety.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Plans</a:t>
            </a:r>
          </a:p>
        </p:txBody>
      </p:sp>
      <p:sp>
        <p:nvSpPr>
          <p:cNvPr id="3" name="Content Placeholder 2"/>
          <p:cNvSpPr>
            <a:spLocks noGrp="1"/>
          </p:cNvSpPr>
          <p:nvPr>
            <p:ph idx="1"/>
          </p:nvPr>
        </p:nvSpPr>
        <p:spPr/>
        <p:txBody>
          <a:bodyPr/>
          <a:lstStyle/>
          <a:p>
            <a:r>
              <a:t>- Adding leaderboards to track top players.</a:t>
            </a:r>
          </a:p>
          <a:p>
            <a:r>
              <a:t>- Introducing power-ups for extra time or hints.</a:t>
            </a:r>
          </a:p>
          <a:p>
            <a:r>
              <a:t>- Expanding the AI model for personalized question difficulty.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Try It Out!</a:t>
            </a:r>
          </a:p>
        </p:txBody>
      </p:sp>
      <p:sp>
        <p:nvSpPr>
          <p:cNvPr id="3" name="Content Placeholder 2"/>
          <p:cNvSpPr>
            <a:spLocks noGrp="1"/>
          </p:cNvSpPr>
          <p:nvPr>
            <p:ph idx="1"/>
          </p:nvPr>
        </p:nvSpPr>
        <p:spPr/>
        <p:txBody>
          <a:bodyPr/>
          <a:lstStyle/>
          <a:p>
            <a:r>
              <a:t>🔗 Play the game: https://breshna.io/api/games/choiceChamp/index.html?template_id=6794b9d7b50f5ce7e659641b</a:t>
            </a:r>
          </a:p>
          <a:p>
            <a:r>
              <a:t>🔗 Project on Devpost: https://devpost.com/software/mindcraft-hkq0l8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