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c133500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c13350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c133500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c1335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c133500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c13350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c40951601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c409516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c133500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c13350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c133500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c13350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c133500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c1335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c133500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c13350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c133500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c13350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c4095160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c409516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03e22e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03e22e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0c1335003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0c13350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3af00905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3af009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0c1335003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0c13350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0c1335003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0c13350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0c1335003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0c13350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0c133500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0c13350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0c1335003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0c13350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0c1335003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0c13350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0c13350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0c13350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c1335003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0c13350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83af0090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83af009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c133500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0c13350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c1335003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0c13350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0c133500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0c13350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c13350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c13350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c1335003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c13350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0c133500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0c13350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0c133500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0c13350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c1335003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c13350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83af009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83af009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0c13350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0c13350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c1335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0c1335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0c13350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0c13350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0c133500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0c133500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0c133500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0c133500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0c133500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0c133500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0c133500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0c133500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0c13350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50c13350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4d32f835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4d32f83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3af00905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3af009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c133500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c13350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c133500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0c13350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3af00905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3af009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3af00905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83af0090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2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OSPO is not only yours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3rd party 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at which projects?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OSPO  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an OSPO?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</a:t>
            </a:r>
            <a:r>
              <a:rPr lang="en" sz="2200"/>
              <a:t>ross-functional team embedded in your organization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Cross-functional team embedded in your organization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center of competency for an organization’s Open Source operations and structure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5"/>
          </a:p>
          <a:p>
            <a:pPr indent="-369252" lvl="0" marL="457200" rtl="0" algn="l">
              <a:spcBef>
                <a:spcPts val="80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Cross-functional team embedded in your organization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the center of competency for an organization’s Open Source operations and structure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software management and strategy</a:t>
            </a:r>
            <a:endParaRPr sz="2215"/>
          </a:p>
          <a:p>
            <a:pPr indent="-369252" lvl="0" marL="457200" rtl="0" algn="l">
              <a:spcBef>
                <a:spcPts val="0"/>
              </a:spcBef>
              <a:spcAft>
                <a:spcPts val="0"/>
              </a:spcAft>
              <a:buSzPts val="2215"/>
              <a:buChar char="●"/>
            </a:pPr>
            <a:r>
              <a:rPr lang="en" sz="2215"/>
              <a:t>Oversees open source library selection, license compliance workflows, relationship with OSS communities</a:t>
            </a:r>
            <a:endParaRPr sz="2215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2215"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body"/>
          </p:nvPr>
        </p:nvSpPr>
        <p:spPr>
          <a:xfrm>
            <a:off x="432350" y="1171775"/>
            <a:ext cx="7720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93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Cross-functional team embedded in your organization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the center of competency for an organization’s Open Source operations and structure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software management and strategy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Oversees open source library selection, license compliance workflows, relationship with OSS communities</a:t>
            </a: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Mitigates risks</a:t>
            </a:r>
            <a:endParaRPr sz="2600"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OSPO?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enough?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40150" y="431450"/>
            <a:ext cx="6863700" cy="638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1175" y="1172325"/>
            <a:ext cx="8338200" cy="53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Ahmed 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Manager @ Aiven’s OSPO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Worked with and led diverse teams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github.com/ahmedsobeh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linkedin.com/ahmedsobeh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twitter.com/ahmedszakaria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" y="3043075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3694250"/>
            <a:ext cx="584675" cy="58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63" y="4345425"/>
            <a:ext cx="647699" cy="647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74" name="Google Shape;74;p1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 at Aiven, it wasn’t!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team from engineering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set up our OSPO</a:t>
            </a:r>
            <a:endParaRPr/>
          </a:p>
        </p:txBody>
      </p:sp>
      <p:sp>
        <p:nvSpPr>
          <p:cNvPr id="222" name="Google Shape;222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23" name="Google Shape;22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team from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timelines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open source work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choose what to work on?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45" name="Google Shape;245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OSPO focuses on</a:t>
            </a:r>
            <a:endParaRPr/>
          </a:p>
        </p:txBody>
      </p:sp>
      <p:sp>
        <p:nvSpPr>
          <p:cNvPr id="252" name="Google Shape;252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Aiven</a:t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layer of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Strategically critical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needs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</a:t>
            </a:r>
            <a:r>
              <a:rPr lang="en"/>
              <a:t>from</a:t>
            </a:r>
            <a:r>
              <a:rPr lang="en"/>
              <a:t> this?</a:t>
            </a:r>
            <a:endParaRPr/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66" name="Google Shape;266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73" name="Google Shape;273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82" name="Google Shape;282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gain from this?</a:t>
            </a:r>
            <a:endParaRPr/>
          </a:p>
        </p:txBody>
      </p:sp>
      <p:sp>
        <p:nvSpPr>
          <p:cNvPr id="289" name="Google Shape;289;p4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open source projects more sustainable</a:t>
            </a:r>
            <a:endParaRPr/>
          </a:p>
        </p:txBody>
      </p:sp>
      <p:sp>
        <p:nvSpPr>
          <p:cNvPr id="290" name="Google Shape;290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maintainer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maintenance burden - improve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market for OSS maintainers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Diversify </a:t>
            </a:r>
            <a:r>
              <a:rPr lang="en"/>
              <a:t>contributions</a:t>
            </a:r>
            <a:r>
              <a:rPr lang="en"/>
              <a:t> - Build communities</a:t>
            </a: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it’s working?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02" name="Google Shape;302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03" name="Google Shape;303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1" name="Google Shape;311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18" name="Google Shape;318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19" name="Google Shape;319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it’s working</a:t>
            </a:r>
            <a:endParaRPr/>
          </a:p>
        </p:txBody>
      </p:sp>
      <p:sp>
        <p:nvSpPr>
          <p:cNvPr id="326" name="Google Shape;326;p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27" name="Google Shape;327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review ↓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Issues, pending PR’s 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diverse maintainers</a:t>
            </a: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/>
          <p:nvPr/>
        </p:nvSpPr>
        <p:spPr>
          <a:xfrm>
            <a:off x="579925" y="1846400"/>
            <a:ext cx="7984200" cy="26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53225" cy="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44" name="Google Shape;344;p5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579925" y="1846400"/>
            <a:ext cx="7984200" cy="300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53225" cy="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</a:t>
            </a:r>
            <a:r>
              <a:rPr lang="en"/>
              <a:t>here!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Aiven Model</a:t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7" y="645075"/>
            <a:ext cx="3612999" cy="12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 rotWithShape="1">
          <a:blip r:embed="rId4">
            <a:alphaModFix/>
          </a:blip>
          <a:srcRect b="0" l="1071" r="66259" t="9008"/>
          <a:stretch/>
        </p:blipFill>
        <p:spPr>
          <a:xfrm>
            <a:off x="3749850" y="729850"/>
            <a:ext cx="1205649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 txBox="1"/>
          <p:nvPr/>
        </p:nvSpPr>
        <p:spPr>
          <a:xfrm>
            <a:off x="579925" y="1846400"/>
            <a:ext cx="7984200" cy="36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~15 people working on upstream projects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maintainers of our dependencies + 2 OSS maintainers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Apache Kafka, Apache Flink, Apache Cassandra, PostgreSQL, OpenSearch and ClickHouse are trademarks of their respective owners.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pache Flink Logo" id="358" name="Google Shape;35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824" y="3051275"/>
            <a:ext cx="1546401" cy="79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Logo" id="359" name="Google Shape;35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550" y="3217075"/>
            <a:ext cx="867675" cy="89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Search Logo" id="360" name="Google Shape;360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0150" y="3295825"/>
            <a:ext cx="2462174" cy="4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47456" y="3938976"/>
            <a:ext cx="1436022" cy="7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 rotWithShape="1">
          <a:blip r:embed="rId9">
            <a:alphaModFix/>
          </a:blip>
          <a:srcRect b="31459" l="0" r="0" t="0"/>
          <a:stretch/>
        </p:blipFill>
        <p:spPr>
          <a:xfrm>
            <a:off x="4788513" y="3826298"/>
            <a:ext cx="1190525" cy="5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 rotWithShape="1">
          <a:blip r:embed="rId10">
            <a:alphaModFix/>
          </a:blip>
          <a:srcRect b="0" l="0" r="0" t="77125"/>
          <a:stretch/>
        </p:blipFill>
        <p:spPr>
          <a:xfrm>
            <a:off x="4788525" y="4373220"/>
            <a:ext cx="1190525" cy="1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0725" y="3520385"/>
            <a:ext cx="1546400" cy="116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6874" y="3982950"/>
            <a:ext cx="235325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80750" y="1183175"/>
            <a:ext cx="8222100" cy="14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nice!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would I pick Aiven?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387900" y="1846400"/>
            <a:ext cx="8338500" cy="23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387900" y="1846400"/>
            <a:ext cx="8338500" cy="307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contributing OSPO benefits</a:t>
            </a:r>
            <a:endParaRPr/>
          </a:p>
        </p:txBody>
      </p:sp>
      <p:sp>
        <p:nvSpPr>
          <p:cNvPr id="395" name="Google Shape;395;p57"/>
          <p:cNvSpPr txBox="1"/>
          <p:nvPr/>
        </p:nvSpPr>
        <p:spPr>
          <a:xfrm>
            <a:off x="387900" y="1846400"/>
            <a:ext cx="8338500" cy="291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find the vulnerability, you kill the vulnerability!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Projects’ sustainability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2" name="Google Shape;402;p5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25" y="117600"/>
            <a:ext cx="1889950" cy="18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25" y="2917400"/>
            <a:ext cx="1889950" cy="1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already here!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ALREADY using OSS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OSS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of dependencies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product on top of an OS project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done?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money at the problem!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760273" y="4902600"/>
            <a:ext cx="1342052" cy="182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@ahmedszakaria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