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embeddedFontLst>
    <p:embeddedFont>
      <p:font typeface="Raleway"/>
      <p:regular r:id="rId37"/>
      <p:bold r:id="rId38"/>
      <p:italic r:id="rId39"/>
      <p:boldItalic r:id="rId40"/>
    </p:embeddedFont>
    <p:embeddedFont>
      <p:font typeface="Architects Daughter"/>
      <p:regular r:id="rId41"/>
    </p:embeddedFont>
    <p:embeddedFont>
      <p:font typeface="Raleway ExtraBold"/>
      <p:bold r:id="rId42"/>
      <p:boldItalic r:id="rId43"/>
    </p:embeddedFont>
    <p:embeddedFont>
      <p:font typeface="EB Garamond"/>
      <p:regular r:id="rId44"/>
      <p:bold r:id="rId45"/>
      <p:italic r:id="rId46"/>
      <p:boldItalic r:id="rId47"/>
    </p:embeddedFont>
    <p:embeddedFont>
      <p:font typeface="Arial Black"/>
      <p:regular r:id="rId48"/>
    </p:embeddedFont>
    <p:embeddedFont>
      <p:font typeface="Roboto Mono"/>
      <p:regular r:id="rId49"/>
      <p:bold r:id="rId50"/>
      <p:italic r:id="rId51"/>
      <p:boldItalic r:id="rId52"/>
    </p:embeddedFont>
    <p:embeddedFont>
      <p:font typeface="Playfair Display Black"/>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42" Type="http://schemas.openxmlformats.org/officeDocument/2006/relationships/font" Target="fonts/RalewayExtraBold-bold.fntdata"/><Relationship Id="rId41" Type="http://schemas.openxmlformats.org/officeDocument/2006/relationships/font" Target="fonts/ArchitectsDaughter-regular.fntdata"/><Relationship Id="rId44" Type="http://schemas.openxmlformats.org/officeDocument/2006/relationships/font" Target="fonts/EBGaramond-regular.fntdata"/><Relationship Id="rId43" Type="http://schemas.openxmlformats.org/officeDocument/2006/relationships/font" Target="fonts/RalewayExtraBold-boldItalic.fntdata"/><Relationship Id="rId46" Type="http://schemas.openxmlformats.org/officeDocument/2006/relationships/font" Target="fonts/EBGaramond-italic.fntdata"/><Relationship Id="rId45" Type="http://schemas.openxmlformats.org/officeDocument/2006/relationships/font" Target="fonts/EBGaramon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rialBlack-regular.fntdata"/><Relationship Id="rId47" Type="http://schemas.openxmlformats.org/officeDocument/2006/relationships/font" Target="fonts/EBGaramond-boldItalic.fntdata"/><Relationship Id="rId49"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aleway-regular.fntdata"/><Relationship Id="rId36" Type="http://schemas.openxmlformats.org/officeDocument/2006/relationships/slide" Target="slides/slide31.xml"/><Relationship Id="rId39" Type="http://schemas.openxmlformats.org/officeDocument/2006/relationships/font" Target="fonts/Raleway-italic.fntdata"/><Relationship Id="rId38" Type="http://schemas.openxmlformats.org/officeDocument/2006/relationships/font" Target="fonts/Raleway-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italic.fntdata"/><Relationship Id="rId50" Type="http://schemas.openxmlformats.org/officeDocument/2006/relationships/font" Target="fonts/RobotoMono-bold.fntdata"/><Relationship Id="rId53" Type="http://schemas.openxmlformats.org/officeDocument/2006/relationships/font" Target="fonts/PlayfairDisplayBlack-bold.fntdata"/><Relationship Id="rId52"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PlayfairDisplayBlack-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f88beec33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f88beec3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f88beec33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f88beec3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n-US" sz="1000">
                <a:solidFill>
                  <a:schemeClr val="dk1"/>
                </a:solidFill>
              </a:rPr>
              <a:t>Treating the variable as continuous allows you to estimate the linear component of the relationship, but the categorical version allows you to capture much more complicated relationships. Therefore some of the continuous / numerical variables were split into three categorical bands so that we can have a categorical variable as well to represent these variables.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f88beec33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f88beec3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f88beec33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f88beec3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f88beec33_0_19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5f88beec33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6f5f72360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6f5f7236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f88beec33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f88beec3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f88beec33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f88beec3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f88beec33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f88beec3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f88beec3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f88beec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f88beec33_0_1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5f88beec33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f88beec33_0_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f88beec3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f88beec33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f88beec3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f88beec33_0_2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5f88beec33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f88beec33_0_2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f88beec33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f88beec33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f88beec3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f88beec33_0_2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5f88beec33_0_2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f88beec33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f88beec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f88beec33_1_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5f88beec33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f88beec33_1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f88beec33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f88beec33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f88beec3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f88beec3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5f88beec33_1_33: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f88beec33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5f88beec33_1_95: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f88beec33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f88beec3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f88beec33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f88beec3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f88beec33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f88beec3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f88beec33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f88beec3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f88beec33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f88beec3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57200" y="228600"/>
            <a:ext cx="7772400" cy="4571999"/>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8800"/>
              <a:buFont typeface="Arial Black"/>
              <a:buNone/>
              <a:defRPr b="0" i="0" sz="88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
          <p:cNvSpPr txBox="1"/>
          <p:nvPr>
            <p:ph idx="1" type="subTitle"/>
          </p:nvPr>
        </p:nvSpPr>
        <p:spPr>
          <a:xfrm>
            <a:off x="457200" y="4800600"/>
            <a:ext cx="6858000" cy="914400"/>
          </a:xfrm>
          <a:prstGeom prst="rect">
            <a:avLst/>
          </a:prstGeom>
          <a:noFill/>
          <a:ln>
            <a:noFill/>
          </a:ln>
        </p:spPr>
        <p:txBody>
          <a:bodyPr anchorCtr="0" anchor="t" bIns="91425" lIns="91425" spcFirstLastPara="1" rIns="91425" wrap="square" tIns="91425">
            <a:noAutofit/>
          </a:bodyPr>
          <a:lstStyle>
            <a:lvl1pPr lvl="0" marR="0" rtl="0" algn="l">
              <a:spcBef>
                <a:spcPts val="400"/>
              </a:spcBef>
              <a:spcAft>
                <a:spcPts val="0"/>
              </a:spcAft>
              <a:buClr>
                <a:schemeClr val="dk2"/>
              </a:buClr>
              <a:buSzPts val="2000"/>
              <a:buFont typeface="Arial"/>
              <a:buNone/>
              <a:defRPr b="0" i="0" sz="2000" u="none" cap="none" strike="noStrike">
                <a:solidFill>
                  <a:schemeClr val="dk2"/>
                </a:solidFill>
                <a:latin typeface="Arial Black"/>
                <a:ea typeface="Arial Black"/>
                <a:cs typeface="Arial Black"/>
                <a:sym typeface="Arial Black"/>
              </a:defRPr>
            </a:lvl1pPr>
            <a:lvl2pPr lvl="1" marR="0" rtl="0" algn="ctr">
              <a:spcBef>
                <a:spcPts val="600"/>
              </a:spcBef>
              <a:spcAft>
                <a:spcPts val="0"/>
              </a:spcAft>
              <a:buClr>
                <a:schemeClr val="dk2"/>
              </a:buClr>
              <a:buSzPts val="2000"/>
              <a:buFont typeface="Arial"/>
              <a:buNone/>
              <a:defRPr b="0" i="0" sz="2000" u="none" cap="none" strike="noStrike">
                <a:solidFill>
                  <a:srgbClr val="888888"/>
                </a:solidFill>
                <a:latin typeface="Arial"/>
                <a:ea typeface="Arial"/>
                <a:cs typeface="Arial"/>
                <a:sym typeface="Arial"/>
              </a:defRPr>
            </a:lvl2pPr>
            <a:lvl3pPr lvl="2" marR="0" rtl="0" algn="ctr">
              <a:spcBef>
                <a:spcPts val="360"/>
              </a:spcBef>
              <a:spcAft>
                <a:spcPts val="0"/>
              </a:spcAft>
              <a:buClr>
                <a:schemeClr val="dk2"/>
              </a:buClr>
              <a:buSzPts val="1800"/>
              <a:buFont typeface="Arial"/>
              <a:buNone/>
              <a:defRPr b="0" i="0" sz="1800" u="none" cap="none" strike="noStrike">
                <a:solidFill>
                  <a:srgbClr val="888888"/>
                </a:solidFill>
                <a:latin typeface="Arial"/>
                <a:ea typeface="Arial"/>
                <a:cs typeface="Arial"/>
                <a:sym typeface="Arial"/>
              </a:defRPr>
            </a:lvl3pPr>
            <a:lvl4pPr lvl="3" marR="0" rtl="0" algn="ctr">
              <a:spcBef>
                <a:spcPts val="360"/>
              </a:spcBef>
              <a:spcAft>
                <a:spcPts val="0"/>
              </a:spcAft>
              <a:buClr>
                <a:schemeClr val="dk2"/>
              </a:buClr>
              <a:buSzPts val="1800"/>
              <a:buFont typeface="Arial"/>
              <a:buNone/>
              <a:defRPr b="0" i="0" sz="1800" u="none" cap="none" strike="noStrike">
                <a:solidFill>
                  <a:srgbClr val="888888"/>
                </a:solidFill>
                <a:latin typeface="Arial"/>
                <a:ea typeface="Arial"/>
                <a:cs typeface="Arial"/>
                <a:sym typeface="Arial"/>
              </a:defRPr>
            </a:lvl4pPr>
            <a:lvl5pPr lvl="4" marR="0" rtl="0" algn="ctr">
              <a:spcBef>
                <a:spcPts val="360"/>
              </a:spcBef>
              <a:spcAft>
                <a:spcPts val="0"/>
              </a:spcAft>
              <a:buClr>
                <a:schemeClr val="dk2"/>
              </a:buClr>
              <a:buSzPts val="1800"/>
              <a:buFont typeface="Arial"/>
              <a:buNone/>
              <a:defRPr b="0" i="0" sz="1800" u="none" cap="none" strike="noStrike">
                <a:solidFill>
                  <a:srgbClr val="888888"/>
                </a:solidFill>
                <a:latin typeface="Arial"/>
                <a:ea typeface="Arial"/>
                <a:cs typeface="Arial"/>
                <a:sym typeface="Arial"/>
              </a:defRPr>
            </a:lvl5pPr>
            <a:lvl6pPr lvl="5" marR="0" rtl="0" algn="ctr">
              <a:spcBef>
                <a:spcPts val="320"/>
              </a:spcBef>
              <a:spcAft>
                <a:spcPts val="0"/>
              </a:spcAft>
              <a:buClr>
                <a:schemeClr val="dk2"/>
              </a:buClr>
              <a:buSzPts val="1600"/>
              <a:buFont typeface="Arial"/>
              <a:buNone/>
              <a:defRPr b="0" i="0" sz="1600" u="none" cap="none" strike="noStrike">
                <a:solidFill>
                  <a:srgbClr val="888888"/>
                </a:solidFill>
                <a:latin typeface="Arial"/>
                <a:ea typeface="Arial"/>
                <a:cs typeface="Arial"/>
                <a:sym typeface="Arial"/>
              </a:defRPr>
            </a:lvl6pPr>
            <a:lvl7pPr lvl="6" marR="0" rtl="0" algn="ctr">
              <a:spcBef>
                <a:spcPts val="320"/>
              </a:spcBef>
              <a:spcAft>
                <a:spcPts val="0"/>
              </a:spcAft>
              <a:buClr>
                <a:schemeClr val="dk2"/>
              </a:buClr>
              <a:buSzPts val="1600"/>
              <a:buFont typeface="Arial"/>
              <a:buNone/>
              <a:defRPr b="0" i="0" sz="1600" u="none" cap="none" strike="noStrike">
                <a:solidFill>
                  <a:srgbClr val="888888"/>
                </a:solidFill>
                <a:latin typeface="Arial"/>
                <a:ea typeface="Arial"/>
                <a:cs typeface="Arial"/>
                <a:sym typeface="Arial"/>
              </a:defRPr>
            </a:lvl7pPr>
            <a:lvl8pPr lvl="7" marR="0" rtl="0" algn="ctr">
              <a:spcBef>
                <a:spcPts val="320"/>
              </a:spcBef>
              <a:spcAft>
                <a:spcPts val="0"/>
              </a:spcAft>
              <a:buClr>
                <a:schemeClr val="dk2"/>
              </a:buClr>
              <a:buSzPts val="1600"/>
              <a:buFont typeface="Arial"/>
              <a:buNone/>
              <a:defRPr b="0" i="0" sz="1600" u="none" cap="none" strike="noStrike">
                <a:solidFill>
                  <a:srgbClr val="888888"/>
                </a:solidFill>
                <a:latin typeface="Arial"/>
                <a:ea typeface="Arial"/>
                <a:cs typeface="Arial"/>
                <a:sym typeface="Arial"/>
              </a:defRPr>
            </a:lvl8pPr>
            <a:lvl9pPr lvl="8" marR="0" rtl="0" algn="ctr">
              <a:spcBef>
                <a:spcPts val="320"/>
              </a:spcBef>
              <a:spcAft>
                <a:spcPts val="0"/>
              </a:spcAft>
              <a:buClr>
                <a:schemeClr val="dk2"/>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16" name="Google Shape;16;p2"/>
          <p:cNvSpPr txBox="1"/>
          <p:nvPr>
            <p:ph idx="10" type="dt"/>
          </p:nvPr>
        </p:nvSpPr>
        <p:spPr>
          <a:xfrm>
            <a:off x="457200" y="6172201"/>
            <a:ext cx="3429000" cy="304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2"/>
          <p:cNvSpPr txBox="1"/>
          <p:nvPr>
            <p:ph idx="11" type="ftr"/>
          </p:nvPr>
        </p:nvSpPr>
        <p:spPr>
          <a:xfrm>
            <a:off x="457200" y="6492875"/>
            <a:ext cx="3429000" cy="28384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2"/>
          <p:cNvSpPr/>
          <p:nvPr/>
        </p:nvSpPr>
        <p:spPr>
          <a:xfrm>
            <a:off x="9001124" y="4846320"/>
            <a:ext cx="142876" cy="20116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
          <p:cNvSpPr/>
          <p:nvPr/>
        </p:nvSpPr>
        <p:spPr>
          <a:xfrm>
            <a:off x="9001124" y="0"/>
            <a:ext cx="142876" cy="484632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2"/>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2400" u="none" cap="none" strike="noStrike">
                <a:solidFill>
                  <a:schemeClr val="dk1"/>
                </a:solidFill>
                <a:latin typeface="Arial"/>
                <a:ea typeface="Arial"/>
                <a:cs typeface="Arial"/>
                <a:sym typeface="Arial"/>
              </a:defRPr>
            </a:lvl1pPr>
            <a:lvl2pPr indent="0" lvl="1" marL="0" marR="0" rtl="0" algn="l">
              <a:spcBef>
                <a:spcPts val="0"/>
              </a:spcBef>
              <a:buNone/>
              <a:defRPr b="1" i="0" sz="2400" u="none" cap="none" strike="noStrike">
                <a:solidFill>
                  <a:schemeClr val="dk1"/>
                </a:solidFill>
                <a:latin typeface="Arial"/>
                <a:ea typeface="Arial"/>
                <a:cs typeface="Arial"/>
                <a:sym typeface="Arial"/>
              </a:defRPr>
            </a:lvl2pPr>
            <a:lvl3pPr indent="0" lvl="2" marL="0" marR="0" rtl="0" algn="l">
              <a:spcBef>
                <a:spcPts val="0"/>
              </a:spcBef>
              <a:buNone/>
              <a:defRPr b="1" i="0" sz="2400" u="none" cap="none" strike="noStrike">
                <a:solidFill>
                  <a:schemeClr val="dk1"/>
                </a:solidFill>
                <a:latin typeface="Arial"/>
                <a:ea typeface="Arial"/>
                <a:cs typeface="Arial"/>
                <a:sym typeface="Arial"/>
              </a:defRPr>
            </a:lvl3pPr>
            <a:lvl4pPr indent="0" lvl="3" marL="0" marR="0" rtl="0" algn="l">
              <a:spcBef>
                <a:spcPts val="0"/>
              </a:spcBef>
              <a:buNone/>
              <a:defRPr b="1" i="0" sz="2400" u="none" cap="none" strike="noStrike">
                <a:solidFill>
                  <a:schemeClr val="dk1"/>
                </a:solidFill>
                <a:latin typeface="Arial"/>
                <a:ea typeface="Arial"/>
                <a:cs typeface="Arial"/>
                <a:sym typeface="Arial"/>
              </a:defRPr>
            </a:lvl4pPr>
            <a:lvl5pPr indent="0" lvl="4" marL="0" marR="0" rtl="0" algn="l">
              <a:spcBef>
                <a:spcPts val="0"/>
              </a:spcBef>
              <a:buNone/>
              <a:defRPr b="1" i="0" sz="2400" u="none" cap="none" strike="noStrike">
                <a:solidFill>
                  <a:schemeClr val="dk1"/>
                </a:solidFill>
                <a:latin typeface="Arial"/>
                <a:ea typeface="Arial"/>
                <a:cs typeface="Arial"/>
                <a:sym typeface="Arial"/>
              </a:defRPr>
            </a:lvl5pPr>
            <a:lvl6pPr indent="0" lvl="5" marL="0" marR="0" rtl="0" algn="l">
              <a:spcBef>
                <a:spcPts val="0"/>
              </a:spcBef>
              <a:buNone/>
              <a:defRPr b="1" i="0" sz="2400" u="none" cap="none" strike="noStrike">
                <a:solidFill>
                  <a:schemeClr val="dk1"/>
                </a:solidFill>
                <a:latin typeface="Arial"/>
                <a:ea typeface="Arial"/>
                <a:cs typeface="Arial"/>
                <a:sym typeface="Arial"/>
              </a:defRPr>
            </a:lvl6pPr>
            <a:lvl7pPr indent="0" lvl="6" marL="0" marR="0" rtl="0" algn="l">
              <a:spcBef>
                <a:spcPts val="0"/>
              </a:spcBef>
              <a:buNone/>
              <a:defRPr b="1" i="0" sz="2400" u="none" cap="none" strike="noStrike">
                <a:solidFill>
                  <a:schemeClr val="dk1"/>
                </a:solidFill>
                <a:latin typeface="Arial"/>
                <a:ea typeface="Arial"/>
                <a:cs typeface="Arial"/>
                <a:sym typeface="Arial"/>
              </a:defRPr>
            </a:lvl7pPr>
            <a:lvl8pPr indent="0" lvl="7" marL="0" marR="0" rtl="0" algn="l">
              <a:spcBef>
                <a:spcPts val="0"/>
              </a:spcBef>
              <a:buNone/>
              <a:defRPr b="1" i="0" sz="2400" u="none" cap="none" strike="noStrike">
                <a:solidFill>
                  <a:schemeClr val="dk1"/>
                </a:solidFill>
                <a:latin typeface="Arial"/>
                <a:ea typeface="Arial"/>
                <a:cs typeface="Arial"/>
                <a:sym typeface="Arial"/>
              </a:defRPr>
            </a:lvl8pPr>
            <a:lvl9pPr indent="0" lvl="8" marL="0" marR="0" rtl="0" algn="l">
              <a:spcBef>
                <a:spcPts val="0"/>
              </a:spcBef>
              <a:buNone/>
              <a:defRPr b="1" i="0" sz="2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152718"/>
            <a:ext cx="5791200" cy="13716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chemeClr val="dk2"/>
              </a:buClr>
              <a:buSzPts val="3600"/>
              <a:buFont typeface="Arial Black"/>
              <a:buNone/>
              <a:defRPr b="0" i="0" sz="3600" u="none" cap="none" strike="noStrik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1"/>
          <p:cNvSpPr txBox="1"/>
          <p:nvPr>
            <p:ph idx="1" type="body"/>
          </p:nvPr>
        </p:nvSpPr>
        <p:spPr>
          <a:xfrm rot="5400000">
            <a:off x="2080418" y="129382"/>
            <a:ext cx="4373563" cy="7620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355600" lvl="1" marL="914400" marR="0" rtl="0" algn="l">
              <a:spcBef>
                <a:spcPts val="6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77" name="Google Shape;77;p11"/>
          <p:cNvSpPr txBox="1"/>
          <p:nvPr>
            <p:ph idx="10" type="dt"/>
          </p:nvPr>
        </p:nvSpPr>
        <p:spPr>
          <a:xfrm>
            <a:off x="457200" y="6172201"/>
            <a:ext cx="3429000" cy="304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1"/>
          <p:cNvSpPr txBox="1"/>
          <p:nvPr>
            <p:ph idx="11" type="ftr"/>
          </p:nvPr>
        </p:nvSpPr>
        <p:spPr>
          <a:xfrm>
            <a:off x="457200" y="6492875"/>
            <a:ext cx="3429000" cy="28384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1"/>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sz="2400">
                <a:solidFill>
                  <a:schemeClr val="dk2"/>
                </a:solidFill>
                <a:latin typeface="Arial"/>
                <a:ea typeface="Arial"/>
                <a:cs typeface="Arial"/>
                <a:sym typeface="Arial"/>
              </a:defRPr>
            </a:lvl1pPr>
            <a:lvl2pPr indent="0" lvl="1" marL="0" marR="0" rtl="0" algn="l">
              <a:spcBef>
                <a:spcPts val="0"/>
              </a:spcBef>
              <a:buNone/>
              <a:defRPr b="1" sz="2400">
                <a:solidFill>
                  <a:schemeClr val="dk2"/>
                </a:solidFill>
                <a:latin typeface="Arial"/>
                <a:ea typeface="Arial"/>
                <a:cs typeface="Arial"/>
                <a:sym typeface="Arial"/>
              </a:defRPr>
            </a:lvl2pPr>
            <a:lvl3pPr indent="0" lvl="2" marL="0" marR="0" rtl="0" algn="l">
              <a:spcBef>
                <a:spcPts val="0"/>
              </a:spcBef>
              <a:buNone/>
              <a:defRPr b="1" sz="2400">
                <a:solidFill>
                  <a:schemeClr val="dk2"/>
                </a:solidFill>
                <a:latin typeface="Arial"/>
                <a:ea typeface="Arial"/>
                <a:cs typeface="Arial"/>
                <a:sym typeface="Arial"/>
              </a:defRPr>
            </a:lvl3pPr>
            <a:lvl4pPr indent="0" lvl="3" marL="0" marR="0" rtl="0" algn="l">
              <a:spcBef>
                <a:spcPts val="0"/>
              </a:spcBef>
              <a:buNone/>
              <a:defRPr b="1" sz="2400">
                <a:solidFill>
                  <a:schemeClr val="dk2"/>
                </a:solidFill>
                <a:latin typeface="Arial"/>
                <a:ea typeface="Arial"/>
                <a:cs typeface="Arial"/>
                <a:sym typeface="Arial"/>
              </a:defRPr>
            </a:lvl4pPr>
            <a:lvl5pPr indent="0" lvl="4" marL="0" marR="0" rtl="0" algn="l">
              <a:spcBef>
                <a:spcPts val="0"/>
              </a:spcBef>
              <a:buNone/>
              <a:defRPr b="1" sz="2400">
                <a:solidFill>
                  <a:schemeClr val="dk2"/>
                </a:solidFill>
                <a:latin typeface="Arial"/>
                <a:ea typeface="Arial"/>
                <a:cs typeface="Arial"/>
                <a:sym typeface="Arial"/>
              </a:defRPr>
            </a:lvl5pPr>
            <a:lvl6pPr indent="0" lvl="5" marL="0" marR="0" rtl="0" algn="l">
              <a:spcBef>
                <a:spcPts val="0"/>
              </a:spcBef>
              <a:buNone/>
              <a:defRPr b="1" sz="2400">
                <a:solidFill>
                  <a:schemeClr val="dk2"/>
                </a:solidFill>
                <a:latin typeface="Arial"/>
                <a:ea typeface="Arial"/>
                <a:cs typeface="Arial"/>
                <a:sym typeface="Arial"/>
              </a:defRPr>
            </a:lvl6pPr>
            <a:lvl7pPr indent="0" lvl="6" marL="0" marR="0" rtl="0" algn="l">
              <a:spcBef>
                <a:spcPts val="0"/>
              </a:spcBef>
              <a:buNone/>
              <a:defRPr b="1" sz="2400">
                <a:solidFill>
                  <a:schemeClr val="dk2"/>
                </a:solidFill>
                <a:latin typeface="Arial"/>
                <a:ea typeface="Arial"/>
                <a:cs typeface="Arial"/>
                <a:sym typeface="Arial"/>
              </a:defRPr>
            </a:lvl7pPr>
            <a:lvl8pPr indent="0" lvl="7" marL="0" marR="0" rtl="0" algn="l">
              <a:spcBef>
                <a:spcPts val="0"/>
              </a:spcBef>
              <a:buNone/>
              <a:defRPr b="1" sz="2400">
                <a:solidFill>
                  <a:schemeClr val="dk2"/>
                </a:solidFill>
                <a:latin typeface="Arial"/>
                <a:ea typeface="Arial"/>
                <a:cs typeface="Arial"/>
                <a:sym typeface="Arial"/>
              </a:defRPr>
            </a:lvl8pPr>
            <a:lvl9pPr indent="0" lvl="8" marL="0" marR="0" rtl="0" algn="l">
              <a:spcBef>
                <a:spcPts val="0"/>
              </a:spcBef>
              <a:buNone/>
              <a:defRPr b="1" sz="2400">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732337" y="2171700"/>
            <a:ext cx="5851525" cy="20574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chemeClr val="dk2"/>
              </a:buClr>
              <a:buSzPts val="3600"/>
              <a:buFont typeface="Arial Black"/>
              <a:buNone/>
              <a:defRPr b="0" i="0" sz="3600" u="none" cap="none" strike="noStrik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355600" lvl="1" marL="914400" marR="0" rtl="0" algn="l">
              <a:spcBef>
                <a:spcPts val="6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83" name="Google Shape;83;p12"/>
          <p:cNvSpPr txBox="1"/>
          <p:nvPr>
            <p:ph idx="10" type="dt"/>
          </p:nvPr>
        </p:nvSpPr>
        <p:spPr>
          <a:xfrm>
            <a:off x="457200" y="6172201"/>
            <a:ext cx="3429000" cy="304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Google Shape;84;p12"/>
          <p:cNvSpPr txBox="1"/>
          <p:nvPr>
            <p:ph idx="11" type="ftr"/>
          </p:nvPr>
        </p:nvSpPr>
        <p:spPr>
          <a:xfrm>
            <a:off x="457200" y="6492875"/>
            <a:ext cx="3429000" cy="28384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Google Shape;85;p12"/>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sz="2400">
                <a:solidFill>
                  <a:schemeClr val="dk2"/>
                </a:solidFill>
                <a:latin typeface="Arial"/>
                <a:ea typeface="Arial"/>
                <a:cs typeface="Arial"/>
                <a:sym typeface="Arial"/>
              </a:defRPr>
            </a:lvl1pPr>
            <a:lvl2pPr indent="0" lvl="1" marL="0" marR="0" rtl="0" algn="l">
              <a:spcBef>
                <a:spcPts val="0"/>
              </a:spcBef>
              <a:buNone/>
              <a:defRPr b="1" sz="2400">
                <a:solidFill>
                  <a:schemeClr val="dk2"/>
                </a:solidFill>
                <a:latin typeface="Arial"/>
                <a:ea typeface="Arial"/>
                <a:cs typeface="Arial"/>
                <a:sym typeface="Arial"/>
              </a:defRPr>
            </a:lvl2pPr>
            <a:lvl3pPr indent="0" lvl="2" marL="0" marR="0" rtl="0" algn="l">
              <a:spcBef>
                <a:spcPts val="0"/>
              </a:spcBef>
              <a:buNone/>
              <a:defRPr b="1" sz="2400">
                <a:solidFill>
                  <a:schemeClr val="dk2"/>
                </a:solidFill>
                <a:latin typeface="Arial"/>
                <a:ea typeface="Arial"/>
                <a:cs typeface="Arial"/>
                <a:sym typeface="Arial"/>
              </a:defRPr>
            </a:lvl3pPr>
            <a:lvl4pPr indent="0" lvl="3" marL="0" marR="0" rtl="0" algn="l">
              <a:spcBef>
                <a:spcPts val="0"/>
              </a:spcBef>
              <a:buNone/>
              <a:defRPr b="1" sz="2400">
                <a:solidFill>
                  <a:schemeClr val="dk2"/>
                </a:solidFill>
                <a:latin typeface="Arial"/>
                <a:ea typeface="Arial"/>
                <a:cs typeface="Arial"/>
                <a:sym typeface="Arial"/>
              </a:defRPr>
            </a:lvl4pPr>
            <a:lvl5pPr indent="0" lvl="4" marL="0" marR="0" rtl="0" algn="l">
              <a:spcBef>
                <a:spcPts val="0"/>
              </a:spcBef>
              <a:buNone/>
              <a:defRPr b="1" sz="2400">
                <a:solidFill>
                  <a:schemeClr val="dk2"/>
                </a:solidFill>
                <a:latin typeface="Arial"/>
                <a:ea typeface="Arial"/>
                <a:cs typeface="Arial"/>
                <a:sym typeface="Arial"/>
              </a:defRPr>
            </a:lvl5pPr>
            <a:lvl6pPr indent="0" lvl="5" marL="0" marR="0" rtl="0" algn="l">
              <a:spcBef>
                <a:spcPts val="0"/>
              </a:spcBef>
              <a:buNone/>
              <a:defRPr b="1" sz="2400">
                <a:solidFill>
                  <a:schemeClr val="dk2"/>
                </a:solidFill>
                <a:latin typeface="Arial"/>
                <a:ea typeface="Arial"/>
                <a:cs typeface="Arial"/>
                <a:sym typeface="Arial"/>
              </a:defRPr>
            </a:lvl6pPr>
            <a:lvl7pPr indent="0" lvl="6" marL="0" marR="0" rtl="0" algn="l">
              <a:spcBef>
                <a:spcPts val="0"/>
              </a:spcBef>
              <a:buNone/>
              <a:defRPr b="1" sz="2400">
                <a:solidFill>
                  <a:schemeClr val="dk2"/>
                </a:solidFill>
                <a:latin typeface="Arial"/>
                <a:ea typeface="Arial"/>
                <a:cs typeface="Arial"/>
                <a:sym typeface="Arial"/>
              </a:defRPr>
            </a:lvl7pPr>
            <a:lvl8pPr indent="0" lvl="7" marL="0" marR="0" rtl="0" algn="l">
              <a:spcBef>
                <a:spcPts val="0"/>
              </a:spcBef>
              <a:buNone/>
              <a:defRPr b="1" sz="2400">
                <a:solidFill>
                  <a:schemeClr val="dk2"/>
                </a:solidFill>
                <a:latin typeface="Arial"/>
                <a:ea typeface="Arial"/>
                <a:cs typeface="Arial"/>
                <a:sym typeface="Arial"/>
              </a:defRPr>
            </a:lvl8pPr>
            <a:lvl9pPr indent="0" lvl="8" marL="0" marR="0" rtl="0" algn="l">
              <a:spcBef>
                <a:spcPts val="0"/>
              </a:spcBef>
              <a:buNone/>
              <a:defRPr b="1" sz="2400">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6" name="Shape 86"/>
        <p:cNvGrpSpPr/>
        <p:nvPr/>
      </p:nvGrpSpPr>
      <p:grpSpPr>
        <a:xfrm>
          <a:off x="0" y="0"/>
          <a:ext cx="0" cy="0"/>
          <a:chOff x="0" y="0"/>
          <a:chExt cx="0" cy="0"/>
        </a:xfrm>
      </p:grpSpPr>
      <p:sp>
        <p:nvSpPr>
          <p:cNvPr id="87" name="Google Shape;87;p13"/>
          <p:cNvSpPr/>
          <p:nvPr/>
        </p:nvSpPr>
        <p:spPr>
          <a:xfrm>
            <a:off x="390735" y="506503"/>
            <a:ext cx="8362529" cy="5844871"/>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txBox="1"/>
          <p:nvPr>
            <p:ph type="title"/>
          </p:nvPr>
        </p:nvSpPr>
        <p:spPr>
          <a:xfrm>
            <a:off x="922000" y="1189033"/>
            <a:ext cx="6866100" cy="1143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5800"/>
              <a:buNone/>
              <a:defRPr/>
            </a:lvl1pPr>
            <a:lvl2pPr lvl="1" rtl="0" algn="l">
              <a:lnSpc>
                <a:spcPct val="100000"/>
              </a:lnSpc>
              <a:spcBef>
                <a:spcPts val="0"/>
              </a:spcBef>
              <a:spcAft>
                <a:spcPts val="0"/>
              </a:spcAft>
              <a:buSzPts val="5800"/>
              <a:buNone/>
              <a:defRPr/>
            </a:lvl2pPr>
            <a:lvl3pPr lvl="2" rtl="0" algn="l">
              <a:lnSpc>
                <a:spcPct val="100000"/>
              </a:lnSpc>
              <a:spcBef>
                <a:spcPts val="0"/>
              </a:spcBef>
              <a:spcAft>
                <a:spcPts val="0"/>
              </a:spcAft>
              <a:buSzPts val="5800"/>
              <a:buNone/>
              <a:defRPr/>
            </a:lvl3pPr>
            <a:lvl4pPr lvl="3" rtl="0" algn="l">
              <a:lnSpc>
                <a:spcPct val="100000"/>
              </a:lnSpc>
              <a:spcBef>
                <a:spcPts val="0"/>
              </a:spcBef>
              <a:spcAft>
                <a:spcPts val="0"/>
              </a:spcAft>
              <a:buSzPts val="5800"/>
              <a:buNone/>
              <a:defRPr/>
            </a:lvl4pPr>
            <a:lvl5pPr lvl="4" rtl="0" algn="l">
              <a:lnSpc>
                <a:spcPct val="100000"/>
              </a:lnSpc>
              <a:spcBef>
                <a:spcPts val="0"/>
              </a:spcBef>
              <a:spcAft>
                <a:spcPts val="0"/>
              </a:spcAft>
              <a:buSzPts val="5800"/>
              <a:buNone/>
              <a:defRPr/>
            </a:lvl5pPr>
            <a:lvl6pPr lvl="5" rtl="0" algn="l">
              <a:lnSpc>
                <a:spcPct val="100000"/>
              </a:lnSpc>
              <a:spcBef>
                <a:spcPts val="0"/>
              </a:spcBef>
              <a:spcAft>
                <a:spcPts val="0"/>
              </a:spcAft>
              <a:buSzPts val="5800"/>
              <a:buNone/>
              <a:defRPr/>
            </a:lvl6pPr>
            <a:lvl7pPr lvl="6" rtl="0" algn="l">
              <a:lnSpc>
                <a:spcPct val="100000"/>
              </a:lnSpc>
              <a:spcBef>
                <a:spcPts val="0"/>
              </a:spcBef>
              <a:spcAft>
                <a:spcPts val="0"/>
              </a:spcAft>
              <a:buSzPts val="5800"/>
              <a:buNone/>
              <a:defRPr/>
            </a:lvl7pPr>
            <a:lvl8pPr lvl="7" rtl="0" algn="l">
              <a:lnSpc>
                <a:spcPct val="100000"/>
              </a:lnSpc>
              <a:spcBef>
                <a:spcPts val="0"/>
              </a:spcBef>
              <a:spcAft>
                <a:spcPts val="0"/>
              </a:spcAft>
              <a:buSzPts val="5800"/>
              <a:buNone/>
              <a:defRPr/>
            </a:lvl8pPr>
            <a:lvl9pPr lvl="8" rtl="0" algn="l">
              <a:lnSpc>
                <a:spcPct val="100000"/>
              </a:lnSpc>
              <a:spcBef>
                <a:spcPts val="0"/>
              </a:spcBef>
              <a:spcAft>
                <a:spcPts val="0"/>
              </a:spcAft>
              <a:buSzPts val="5800"/>
              <a:buNone/>
              <a:defRPr/>
            </a:lvl9pPr>
          </a:lstStyle>
          <a:p/>
        </p:txBody>
      </p:sp>
      <p:sp>
        <p:nvSpPr>
          <p:cNvPr id="89" name="Google Shape;89;p13"/>
          <p:cNvSpPr txBox="1"/>
          <p:nvPr>
            <p:ph idx="1" type="body"/>
          </p:nvPr>
        </p:nvSpPr>
        <p:spPr>
          <a:xfrm>
            <a:off x="922000" y="2514601"/>
            <a:ext cx="6866100" cy="31548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Clr>
                <a:srgbClr val="FFB600"/>
              </a:buClr>
              <a:buSzPts val="1800"/>
              <a:buChar char="●"/>
              <a:defRPr/>
            </a:lvl1pPr>
            <a:lvl2pPr indent="-342900" lvl="1" marL="914400" rtl="0" algn="l">
              <a:lnSpc>
                <a:spcPct val="100000"/>
              </a:lnSpc>
              <a:spcBef>
                <a:spcPts val="0"/>
              </a:spcBef>
              <a:spcAft>
                <a:spcPts val="0"/>
              </a:spcAft>
              <a:buClr>
                <a:srgbClr val="FFB600"/>
              </a:buClr>
              <a:buSzPts val="1800"/>
              <a:buChar char="○"/>
              <a:defRPr/>
            </a:lvl2pPr>
            <a:lvl3pPr indent="-342900" lvl="2" marL="1371600" rtl="0" algn="l">
              <a:lnSpc>
                <a:spcPct val="100000"/>
              </a:lnSpc>
              <a:spcBef>
                <a:spcPts val="0"/>
              </a:spcBef>
              <a:spcAft>
                <a:spcPts val="0"/>
              </a:spcAft>
              <a:buClr>
                <a:srgbClr val="FFB600"/>
              </a:buClr>
              <a:buSzPts val="1800"/>
              <a:buChar char="■"/>
              <a:defRPr/>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90" name="Google Shape;90;p13"/>
          <p:cNvSpPr txBox="1"/>
          <p:nvPr>
            <p:ph idx="12" type="sldNum"/>
          </p:nvPr>
        </p:nvSpPr>
        <p:spPr>
          <a:xfrm>
            <a:off x="8604400" y="6120400"/>
            <a:ext cx="539700" cy="737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152718"/>
            <a:ext cx="5791200" cy="13716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chemeClr val="dk2"/>
              </a:buClr>
              <a:buSzPts val="3600"/>
              <a:buFont typeface="Arial Black"/>
              <a:buNone/>
              <a:defRPr b="0" i="0" sz="3600" u="none" cap="none" strike="noStrik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457200" y="1752600"/>
            <a:ext cx="7620000" cy="43735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355600" lvl="1" marL="914400" marR="0" rtl="0" algn="l">
              <a:spcBef>
                <a:spcPts val="6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4" name="Google Shape;24;p3"/>
          <p:cNvSpPr txBox="1"/>
          <p:nvPr>
            <p:ph idx="10" type="dt"/>
          </p:nvPr>
        </p:nvSpPr>
        <p:spPr>
          <a:xfrm>
            <a:off x="457200" y="6172201"/>
            <a:ext cx="3429000" cy="304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457200" y="6492875"/>
            <a:ext cx="3429000" cy="28384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sz="2400">
                <a:solidFill>
                  <a:schemeClr val="dk2"/>
                </a:solidFill>
                <a:latin typeface="Arial"/>
                <a:ea typeface="Arial"/>
                <a:cs typeface="Arial"/>
                <a:sym typeface="Arial"/>
              </a:defRPr>
            </a:lvl1pPr>
            <a:lvl2pPr indent="0" lvl="1" marL="0" marR="0" rtl="0" algn="l">
              <a:spcBef>
                <a:spcPts val="0"/>
              </a:spcBef>
              <a:buNone/>
              <a:defRPr b="1" sz="2400">
                <a:solidFill>
                  <a:schemeClr val="dk2"/>
                </a:solidFill>
                <a:latin typeface="Arial"/>
                <a:ea typeface="Arial"/>
                <a:cs typeface="Arial"/>
                <a:sym typeface="Arial"/>
              </a:defRPr>
            </a:lvl2pPr>
            <a:lvl3pPr indent="0" lvl="2" marL="0" marR="0" rtl="0" algn="l">
              <a:spcBef>
                <a:spcPts val="0"/>
              </a:spcBef>
              <a:buNone/>
              <a:defRPr b="1" sz="2400">
                <a:solidFill>
                  <a:schemeClr val="dk2"/>
                </a:solidFill>
                <a:latin typeface="Arial"/>
                <a:ea typeface="Arial"/>
                <a:cs typeface="Arial"/>
                <a:sym typeface="Arial"/>
              </a:defRPr>
            </a:lvl3pPr>
            <a:lvl4pPr indent="0" lvl="3" marL="0" marR="0" rtl="0" algn="l">
              <a:spcBef>
                <a:spcPts val="0"/>
              </a:spcBef>
              <a:buNone/>
              <a:defRPr b="1" sz="2400">
                <a:solidFill>
                  <a:schemeClr val="dk2"/>
                </a:solidFill>
                <a:latin typeface="Arial"/>
                <a:ea typeface="Arial"/>
                <a:cs typeface="Arial"/>
                <a:sym typeface="Arial"/>
              </a:defRPr>
            </a:lvl4pPr>
            <a:lvl5pPr indent="0" lvl="4" marL="0" marR="0" rtl="0" algn="l">
              <a:spcBef>
                <a:spcPts val="0"/>
              </a:spcBef>
              <a:buNone/>
              <a:defRPr b="1" sz="2400">
                <a:solidFill>
                  <a:schemeClr val="dk2"/>
                </a:solidFill>
                <a:latin typeface="Arial"/>
                <a:ea typeface="Arial"/>
                <a:cs typeface="Arial"/>
                <a:sym typeface="Arial"/>
              </a:defRPr>
            </a:lvl5pPr>
            <a:lvl6pPr indent="0" lvl="5" marL="0" marR="0" rtl="0" algn="l">
              <a:spcBef>
                <a:spcPts val="0"/>
              </a:spcBef>
              <a:buNone/>
              <a:defRPr b="1" sz="2400">
                <a:solidFill>
                  <a:schemeClr val="dk2"/>
                </a:solidFill>
                <a:latin typeface="Arial"/>
                <a:ea typeface="Arial"/>
                <a:cs typeface="Arial"/>
                <a:sym typeface="Arial"/>
              </a:defRPr>
            </a:lvl6pPr>
            <a:lvl7pPr indent="0" lvl="6" marL="0" marR="0" rtl="0" algn="l">
              <a:spcBef>
                <a:spcPts val="0"/>
              </a:spcBef>
              <a:buNone/>
              <a:defRPr b="1" sz="2400">
                <a:solidFill>
                  <a:schemeClr val="dk2"/>
                </a:solidFill>
                <a:latin typeface="Arial"/>
                <a:ea typeface="Arial"/>
                <a:cs typeface="Arial"/>
                <a:sym typeface="Arial"/>
              </a:defRPr>
            </a:lvl7pPr>
            <a:lvl8pPr indent="0" lvl="7" marL="0" marR="0" rtl="0" algn="l">
              <a:spcBef>
                <a:spcPts val="0"/>
              </a:spcBef>
              <a:buNone/>
              <a:defRPr b="1" sz="2400">
                <a:solidFill>
                  <a:schemeClr val="dk2"/>
                </a:solidFill>
                <a:latin typeface="Arial"/>
                <a:ea typeface="Arial"/>
                <a:cs typeface="Arial"/>
                <a:sym typeface="Arial"/>
              </a:defRPr>
            </a:lvl8pPr>
            <a:lvl9pPr indent="0" lvl="8" marL="0" marR="0" rtl="0" algn="l">
              <a:spcBef>
                <a:spcPts val="0"/>
              </a:spcBef>
              <a:buNone/>
              <a:defRPr b="1" sz="2400">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457200" y="1447800"/>
            <a:ext cx="7772400" cy="432117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8800"/>
              <a:buFont typeface="Arial Black"/>
              <a:buNone/>
              <a:defRPr b="0" i="0" sz="88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457200" y="228601"/>
            <a:ext cx="7772400" cy="10668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2"/>
              </a:buClr>
              <a:buSzPts val="2000"/>
              <a:buFont typeface="Arial"/>
              <a:buNone/>
              <a:defRPr b="0" i="0" sz="2000" u="none" cap="none" strike="noStrike">
                <a:solidFill>
                  <a:schemeClr val="dk2"/>
                </a:solidFill>
                <a:latin typeface="Arial Black"/>
                <a:ea typeface="Arial Black"/>
                <a:cs typeface="Arial Black"/>
                <a:sym typeface="Arial Black"/>
              </a:defRPr>
            </a:lvl1pPr>
            <a:lvl2pPr indent="-228600" lvl="1" marL="914400" marR="0" rtl="0" algn="l">
              <a:spcBef>
                <a:spcPts val="600"/>
              </a:spcBef>
              <a:spcAft>
                <a:spcPts val="0"/>
              </a:spcAft>
              <a:buClr>
                <a:schemeClr val="dk2"/>
              </a:buClr>
              <a:buSzPts val="180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320"/>
              </a:spcBef>
              <a:spcAft>
                <a:spcPts val="0"/>
              </a:spcAft>
              <a:buClr>
                <a:schemeClr val="dk2"/>
              </a:buClr>
              <a:buSzPts val="160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280"/>
              </a:spcBef>
              <a:spcAft>
                <a:spcPts val="0"/>
              </a:spcAft>
              <a:buClr>
                <a:schemeClr val="dk2"/>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280"/>
              </a:spcBef>
              <a:spcAft>
                <a:spcPts val="0"/>
              </a:spcAft>
              <a:buClr>
                <a:schemeClr val="dk2"/>
              </a:buClr>
              <a:buSzPts val="140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280"/>
              </a:spcBef>
              <a:spcAft>
                <a:spcPts val="0"/>
              </a:spcAft>
              <a:buClr>
                <a:schemeClr val="dk2"/>
              </a:buClr>
              <a:buSzPts val="1400"/>
              <a:buFont typeface="Arial"/>
              <a:buNone/>
              <a:defRPr b="0" i="0" sz="1400" u="none" cap="none" strike="noStrike">
                <a:solidFill>
                  <a:srgbClr val="888888"/>
                </a:solidFill>
                <a:latin typeface="Arial"/>
                <a:ea typeface="Arial"/>
                <a:cs typeface="Arial"/>
                <a:sym typeface="Arial"/>
              </a:defRPr>
            </a:lvl6pPr>
            <a:lvl7pPr indent="-228600" lvl="6" marL="3200400" marR="0" rtl="0" algn="l">
              <a:spcBef>
                <a:spcPts val="280"/>
              </a:spcBef>
              <a:spcAft>
                <a:spcPts val="0"/>
              </a:spcAft>
              <a:buClr>
                <a:schemeClr val="dk2"/>
              </a:buClr>
              <a:buSzPts val="1400"/>
              <a:buFont typeface="Arial"/>
              <a:buNone/>
              <a:defRPr b="0" i="0" sz="1400" u="none" cap="none" strike="noStrike">
                <a:solidFill>
                  <a:srgbClr val="888888"/>
                </a:solidFill>
                <a:latin typeface="Arial"/>
                <a:ea typeface="Arial"/>
                <a:cs typeface="Arial"/>
                <a:sym typeface="Arial"/>
              </a:defRPr>
            </a:lvl7pPr>
            <a:lvl8pPr indent="-228600" lvl="7" marL="3657600" marR="0" rtl="0" algn="l">
              <a:spcBef>
                <a:spcPts val="280"/>
              </a:spcBef>
              <a:spcAft>
                <a:spcPts val="0"/>
              </a:spcAft>
              <a:buClr>
                <a:schemeClr val="dk2"/>
              </a:buClr>
              <a:buSzPts val="1400"/>
              <a:buFont typeface="Arial"/>
              <a:buNone/>
              <a:defRPr b="0" i="0" sz="1400" u="none" cap="none" strike="noStrike">
                <a:solidFill>
                  <a:srgbClr val="888888"/>
                </a:solidFill>
                <a:latin typeface="Arial"/>
                <a:ea typeface="Arial"/>
                <a:cs typeface="Arial"/>
                <a:sym typeface="Arial"/>
              </a:defRPr>
            </a:lvl8pPr>
            <a:lvl9pPr indent="-228600" lvl="8" marL="4114800" marR="0" rtl="0" algn="l">
              <a:spcBef>
                <a:spcPts val="280"/>
              </a:spcBef>
              <a:spcAft>
                <a:spcPts val="0"/>
              </a:spcAft>
              <a:buClr>
                <a:schemeClr val="dk2"/>
              </a:buClr>
              <a:buSzPts val="1400"/>
              <a:buFont typeface="Arial"/>
              <a:buNone/>
              <a:defRPr b="0" i="0" sz="1400" u="none" cap="none" strike="noStrike">
                <a:solidFill>
                  <a:srgbClr val="888888"/>
                </a:solidFill>
                <a:latin typeface="Arial"/>
                <a:ea typeface="Arial"/>
                <a:cs typeface="Arial"/>
                <a:sym typeface="Arial"/>
              </a:defRPr>
            </a:lvl9pPr>
          </a:lstStyle>
          <a:p/>
        </p:txBody>
      </p:sp>
      <p:sp>
        <p:nvSpPr>
          <p:cNvPr id="30" name="Google Shape;30;p4"/>
          <p:cNvSpPr txBox="1"/>
          <p:nvPr>
            <p:ph idx="10" type="dt"/>
          </p:nvPr>
        </p:nvSpPr>
        <p:spPr>
          <a:xfrm>
            <a:off x="457200" y="6172201"/>
            <a:ext cx="3429000" cy="304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4"/>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sz="2400">
                <a:solidFill>
                  <a:schemeClr val="dk2"/>
                </a:solidFill>
                <a:latin typeface="Arial"/>
                <a:ea typeface="Arial"/>
                <a:cs typeface="Arial"/>
                <a:sym typeface="Arial"/>
              </a:defRPr>
            </a:lvl1pPr>
            <a:lvl2pPr indent="0" lvl="1" marL="0" marR="0" rtl="0" algn="l">
              <a:spcBef>
                <a:spcPts val="0"/>
              </a:spcBef>
              <a:buNone/>
              <a:defRPr b="1" sz="2400">
                <a:solidFill>
                  <a:schemeClr val="dk2"/>
                </a:solidFill>
                <a:latin typeface="Arial"/>
                <a:ea typeface="Arial"/>
                <a:cs typeface="Arial"/>
                <a:sym typeface="Arial"/>
              </a:defRPr>
            </a:lvl2pPr>
            <a:lvl3pPr indent="0" lvl="2" marL="0" marR="0" rtl="0" algn="l">
              <a:spcBef>
                <a:spcPts val="0"/>
              </a:spcBef>
              <a:buNone/>
              <a:defRPr b="1" sz="2400">
                <a:solidFill>
                  <a:schemeClr val="dk2"/>
                </a:solidFill>
                <a:latin typeface="Arial"/>
                <a:ea typeface="Arial"/>
                <a:cs typeface="Arial"/>
                <a:sym typeface="Arial"/>
              </a:defRPr>
            </a:lvl3pPr>
            <a:lvl4pPr indent="0" lvl="3" marL="0" marR="0" rtl="0" algn="l">
              <a:spcBef>
                <a:spcPts val="0"/>
              </a:spcBef>
              <a:buNone/>
              <a:defRPr b="1" sz="2400">
                <a:solidFill>
                  <a:schemeClr val="dk2"/>
                </a:solidFill>
                <a:latin typeface="Arial"/>
                <a:ea typeface="Arial"/>
                <a:cs typeface="Arial"/>
                <a:sym typeface="Arial"/>
              </a:defRPr>
            </a:lvl4pPr>
            <a:lvl5pPr indent="0" lvl="4" marL="0" marR="0" rtl="0" algn="l">
              <a:spcBef>
                <a:spcPts val="0"/>
              </a:spcBef>
              <a:buNone/>
              <a:defRPr b="1" sz="2400">
                <a:solidFill>
                  <a:schemeClr val="dk2"/>
                </a:solidFill>
                <a:latin typeface="Arial"/>
                <a:ea typeface="Arial"/>
                <a:cs typeface="Arial"/>
                <a:sym typeface="Arial"/>
              </a:defRPr>
            </a:lvl5pPr>
            <a:lvl6pPr indent="0" lvl="5" marL="0" marR="0" rtl="0" algn="l">
              <a:spcBef>
                <a:spcPts val="0"/>
              </a:spcBef>
              <a:buNone/>
              <a:defRPr b="1" sz="2400">
                <a:solidFill>
                  <a:schemeClr val="dk2"/>
                </a:solidFill>
                <a:latin typeface="Arial"/>
                <a:ea typeface="Arial"/>
                <a:cs typeface="Arial"/>
                <a:sym typeface="Arial"/>
              </a:defRPr>
            </a:lvl6pPr>
            <a:lvl7pPr indent="0" lvl="6" marL="0" marR="0" rtl="0" algn="l">
              <a:spcBef>
                <a:spcPts val="0"/>
              </a:spcBef>
              <a:buNone/>
              <a:defRPr b="1" sz="2400">
                <a:solidFill>
                  <a:schemeClr val="dk2"/>
                </a:solidFill>
                <a:latin typeface="Arial"/>
                <a:ea typeface="Arial"/>
                <a:cs typeface="Arial"/>
                <a:sym typeface="Arial"/>
              </a:defRPr>
            </a:lvl7pPr>
            <a:lvl8pPr indent="0" lvl="7" marL="0" marR="0" rtl="0" algn="l">
              <a:spcBef>
                <a:spcPts val="0"/>
              </a:spcBef>
              <a:buNone/>
              <a:defRPr b="1" sz="2400">
                <a:solidFill>
                  <a:schemeClr val="dk2"/>
                </a:solidFill>
                <a:latin typeface="Arial"/>
                <a:ea typeface="Arial"/>
                <a:cs typeface="Arial"/>
                <a:sym typeface="Arial"/>
              </a:defRPr>
            </a:lvl8pPr>
            <a:lvl9pPr indent="0" lvl="8" marL="0" marR="0" rtl="0" algn="l">
              <a:spcBef>
                <a:spcPts val="0"/>
              </a:spcBef>
              <a:buNone/>
              <a:defRPr b="1" sz="2400">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2" name="Google Shape;32;p4"/>
          <p:cNvSpPr txBox="1"/>
          <p:nvPr>
            <p:ph idx="11" type="ftr"/>
          </p:nvPr>
        </p:nvSpPr>
        <p:spPr>
          <a:xfrm>
            <a:off x="457200" y="6492875"/>
            <a:ext cx="3429000" cy="28384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152718"/>
            <a:ext cx="5791200" cy="13716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chemeClr val="dk2"/>
              </a:buClr>
              <a:buSzPts val="3600"/>
              <a:buFont typeface="Arial Black"/>
              <a:buNone/>
              <a:defRPr b="0" i="0" sz="3600" u="none" cap="none" strike="noStrik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1630680" y="1574800"/>
            <a:ext cx="3291840" cy="45259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56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indent="-381000" lvl="1" marL="914400" marR="0" rtl="0" algn="l">
              <a:spcBef>
                <a:spcPts val="600"/>
              </a:spcBef>
              <a:spcAft>
                <a:spcPts val="0"/>
              </a:spcAft>
              <a:buClr>
                <a:schemeClr val="dk2"/>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 name="Google Shape;36;p5"/>
          <p:cNvSpPr txBox="1"/>
          <p:nvPr>
            <p:ph idx="2" type="body"/>
          </p:nvPr>
        </p:nvSpPr>
        <p:spPr>
          <a:xfrm>
            <a:off x="5090160" y="1574800"/>
            <a:ext cx="3291840" cy="45259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56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indent="-381000" lvl="1" marL="914400" marR="0" rtl="0" algn="l">
              <a:spcBef>
                <a:spcPts val="600"/>
              </a:spcBef>
              <a:spcAft>
                <a:spcPts val="0"/>
              </a:spcAft>
              <a:buClr>
                <a:schemeClr val="dk2"/>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Google Shape;37;p5"/>
          <p:cNvSpPr txBox="1"/>
          <p:nvPr>
            <p:ph idx="10" type="dt"/>
          </p:nvPr>
        </p:nvSpPr>
        <p:spPr>
          <a:xfrm>
            <a:off x="457200" y="6172201"/>
            <a:ext cx="3429000" cy="304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Google Shape;38;p5"/>
          <p:cNvSpPr txBox="1"/>
          <p:nvPr>
            <p:ph idx="11" type="ftr"/>
          </p:nvPr>
        </p:nvSpPr>
        <p:spPr>
          <a:xfrm>
            <a:off x="457200" y="6492875"/>
            <a:ext cx="3429000" cy="28384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 name="Google Shape;39;p5"/>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sz="2400">
                <a:solidFill>
                  <a:schemeClr val="dk2"/>
                </a:solidFill>
                <a:latin typeface="Arial"/>
                <a:ea typeface="Arial"/>
                <a:cs typeface="Arial"/>
                <a:sym typeface="Arial"/>
              </a:defRPr>
            </a:lvl1pPr>
            <a:lvl2pPr indent="0" lvl="1" marL="0" marR="0" rtl="0" algn="l">
              <a:spcBef>
                <a:spcPts val="0"/>
              </a:spcBef>
              <a:buNone/>
              <a:defRPr b="1" sz="2400">
                <a:solidFill>
                  <a:schemeClr val="dk2"/>
                </a:solidFill>
                <a:latin typeface="Arial"/>
                <a:ea typeface="Arial"/>
                <a:cs typeface="Arial"/>
                <a:sym typeface="Arial"/>
              </a:defRPr>
            </a:lvl2pPr>
            <a:lvl3pPr indent="0" lvl="2" marL="0" marR="0" rtl="0" algn="l">
              <a:spcBef>
                <a:spcPts val="0"/>
              </a:spcBef>
              <a:buNone/>
              <a:defRPr b="1" sz="2400">
                <a:solidFill>
                  <a:schemeClr val="dk2"/>
                </a:solidFill>
                <a:latin typeface="Arial"/>
                <a:ea typeface="Arial"/>
                <a:cs typeface="Arial"/>
                <a:sym typeface="Arial"/>
              </a:defRPr>
            </a:lvl3pPr>
            <a:lvl4pPr indent="0" lvl="3" marL="0" marR="0" rtl="0" algn="l">
              <a:spcBef>
                <a:spcPts val="0"/>
              </a:spcBef>
              <a:buNone/>
              <a:defRPr b="1" sz="2400">
                <a:solidFill>
                  <a:schemeClr val="dk2"/>
                </a:solidFill>
                <a:latin typeface="Arial"/>
                <a:ea typeface="Arial"/>
                <a:cs typeface="Arial"/>
                <a:sym typeface="Arial"/>
              </a:defRPr>
            </a:lvl4pPr>
            <a:lvl5pPr indent="0" lvl="4" marL="0" marR="0" rtl="0" algn="l">
              <a:spcBef>
                <a:spcPts val="0"/>
              </a:spcBef>
              <a:buNone/>
              <a:defRPr b="1" sz="2400">
                <a:solidFill>
                  <a:schemeClr val="dk2"/>
                </a:solidFill>
                <a:latin typeface="Arial"/>
                <a:ea typeface="Arial"/>
                <a:cs typeface="Arial"/>
                <a:sym typeface="Arial"/>
              </a:defRPr>
            </a:lvl5pPr>
            <a:lvl6pPr indent="0" lvl="5" marL="0" marR="0" rtl="0" algn="l">
              <a:spcBef>
                <a:spcPts val="0"/>
              </a:spcBef>
              <a:buNone/>
              <a:defRPr b="1" sz="2400">
                <a:solidFill>
                  <a:schemeClr val="dk2"/>
                </a:solidFill>
                <a:latin typeface="Arial"/>
                <a:ea typeface="Arial"/>
                <a:cs typeface="Arial"/>
                <a:sym typeface="Arial"/>
              </a:defRPr>
            </a:lvl6pPr>
            <a:lvl7pPr indent="0" lvl="6" marL="0" marR="0" rtl="0" algn="l">
              <a:spcBef>
                <a:spcPts val="0"/>
              </a:spcBef>
              <a:buNone/>
              <a:defRPr b="1" sz="2400">
                <a:solidFill>
                  <a:schemeClr val="dk2"/>
                </a:solidFill>
                <a:latin typeface="Arial"/>
                <a:ea typeface="Arial"/>
                <a:cs typeface="Arial"/>
                <a:sym typeface="Arial"/>
              </a:defRPr>
            </a:lvl7pPr>
            <a:lvl8pPr indent="0" lvl="7" marL="0" marR="0" rtl="0" algn="l">
              <a:spcBef>
                <a:spcPts val="0"/>
              </a:spcBef>
              <a:buNone/>
              <a:defRPr b="1" sz="2400">
                <a:solidFill>
                  <a:schemeClr val="dk2"/>
                </a:solidFill>
                <a:latin typeface="Arial"/>
                <a:ea typeface="Arial"/>
                <a:cs typeface="Arial"/>
                <a:sym typeface="Arial"/>
              </a:defRPr>
            </a:lvl8pPr>
            <a:lvl9pPr indent="0" lvl="8" marL="0" marR="0" rtl="0" algn="l">
              <a:spcBef>
                <a:spcPts val="0"/>
              </a:spcBef>
              <a:buNone/>
              <a:defRPr b="1" sz="2400">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152718"/>
            <a:ext cx="5791200" cy="13716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chemeClr val="dk2"/>
              </a:buClr>
              <a:buSzPts val="3600"/>
              <a:buFont typeface="Arial Black"/>
              <a:buNone/>
              <a:defRPr b="0" i="0" sz="3600" u="none" cap="none" strike="noStrik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6"/>
          <p:cNvSpPr txBox="1"/>
          <p:nvPr>
            <p:ph idx="1" type="body"/>
          </p:nvPr>
        </p:nvSpPr>
        <p:spPr>
          <a:xfrm>
            <a:off x="1627632" y="1572768"/>
            <a:ext cx="3291840"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360"/>
              </a:spcBef>
              <a:spcAft>
                <a:spcPts val="0"/>
              </a:spcAft>
              <a:buClr>
                <a:schemeClr val="dk1"/>
              </a:buClr>
              <a:buSzPts val="1800"/>
              <a:buFont typeface="Arial"/>
              <a:buNone/>
              <a:defRPr b="0" i="0" sz="1800" u="none" cap="none" strike="noStrike">
                <a:solidFill>
                  <a:schemeClr val="dk1"/>
                </a:solidFill>
                <a:latin typeface="Arial Black"/>
                <a:ea typeface="Arial Black"/>
                <a:cs typeface="Arial Black"/>
                <a:sym typeface="Arial Black"/>
              </a:defRPr>
            </a:lvl1pPr>
            <a:lvl2pPr indent="-228600" lvl="1" marL="914400" marR="0" rtl="0" algn="l">
              <a:spcBef>
                <a:spcPts val="600"/>
              </a:spcBef>
              <a:spcAft>
                <a:spcPts val="0"/>
              </a:spcAft>
              <a:buClr>
                <a:schemeClr val="dk2"/>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2"/>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2"/>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2"/>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2"/>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2"/>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2"/>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2"/>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3" name="Google Shape;43;p6"/>
          <p:cNvSpPr txBox="1"/>
          <p:nvPr>
            <p:ph idx="2" type="body"/>
          </p:nvPr>
        </p:nvSpPr>
        <p:spPr>
          <a:xfrm>
            <a:off x="1627632" y="2259366"/>
            <a:ext cx="3291840" cy="38404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55600" lvl="1" marL="914400" marR="0" rtl="0" algn="l">
              <a:spcBef>
                <a:spcPts val="6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4" name="Google Shape;44;p6"/>
          <p:cNvSpPr txBox="1"/>
          <p:nvPr>
            <p:ph idx="3" type="body"/>
          </p:nvPr>
        </p:nvSpPr>
        <p:spPr>
          <a:xfrm>
            <a:off x="5093208" y="1572768"/>
            <a:ext cx="3291840"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360"/>
              </a:spcBef>
              <a:spcAft>
                <a:spcPts val="0"/>
              </a:spcAft>
              <a:buClr>
                <a:schemeClr val="dk1"/>
              </a:buClr>
              <a:buSzPts val="1800"/>
              <a:buFont typeface="Arial"/>
              <a:buNone/>
              <a:defRPr b="0" i="0" sz="1800" u="none" cap="none" strike="noStrike">
                <a:solidFill>
                  <a:schemeClr val="dk1"/>
                </a:solidFill>
                <a:latin typeface="Arial Black"/>
                <a:ea typeface="Arial Black"/>
                <a:cs typeface="Arial Black"/>
                <a:sym typeface="Arial Black"/>
              </a:defRPr>
            </a:lvl1pPr>
            <a:lvl2pPr indent="-228600" lvl="1" marL="914400" marR="0" rtl="0" algn="l">
              <a:spcBef>
                <a:spcPts val="600"/>
              </a:spcBef>
              <a:spcAft>
                <a:spcPts val="0"/>
              </a:spcAft>
              <a:buClr>
                <a:schemeClr val="dk2"/>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2"/>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2"/>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2"/>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2"/>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2"/>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2"/>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2"/>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5" name="Google Shape;45;p6"/>
          <p:cNvSpPr txBox="1"/>
          <p:nvPr>
            <p:ph idx="4" type="body"/>
          </p:nvPr>
        </p:nvSpPr>
        <p:spPr>
          <a:xfrm>
            <a:off x="5093208" y="2259366"/>
            <a:ext cx="3291840" cy="38404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55600" lvl="1" marL="914400" marR="0" rtl="0" algn="l">
              <a:spcBef>
                <a:spcPts val="6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6" name="Google Shape;46;p6"/>
          <p:cNvSpPr txBox="1"/>
          <p:nvPr>
            <p:ph idx="10" type="dt"/>
          </p:nvPr>
        </p:nvSpPr>
        <p:spPr>
          <a:xfrm>
            <a:off x="457200" y="6172201"/>
            <a:ext cx="3429000" cy="304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6"/>
          <p:cNvSpPr txBox="1"/>
          <p:nvPr>
            <p:ph idx="11" type="ftr"/>
          </p:nvPr>
        </p:nvSpPr>
        <p:spPr>
          <a:xfrm>
            <a:off x="457200" y="6492875"/>
            <a:ext cx="3429000" cy="28384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6"/>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sz="2400">
                <a:solidFill>
                  <a:schemeClr val="dk2"/>
                </a:solidFill>
                <a:latin typeface="Arial"/>
                <a:ea typeface="Arial"/>
                <a:cs typeface="Arial"/>
                <a:sym typeface="Arial"/>
              </a:defRPr>
            </a:lvl1pPr>
            <a:lvl2pPr indent="0" lvl="1" marL="0" marR="0" rtl="0" algn="l">
              <a:spcBef>
                <a:spcPts val="0"/>
              </a:spcBef>
              <a:buNone/>
              <a:defRPr b="1" sz="2400">
                <a:solidFill>
                  <a:schemeClr val="dk2"/>
                </a:solidFill>
                <a:latin typeface="Arial"/>
                <a:ea typeface="Arial"/>
                <a:cs typeface="Arial"/>
                <a:sym typeface="Arial"/>
              </a:defRPr>
            </a:lvl2pPr>
            <a:lvl3pPr indent="0" lvl="2" marL="0" marR="0" rtl="0" algn="l">
              <a:spcBef>
                <a:spcPts val="0"/>
              </a:spcBef>
              <a:buNone/>
              <a:defRPr b="1" sz="2400">
                <a:solidFill>
                  <a:schemeClr val="dk2"/>
                </a:solidFill>
                <a:latin typeface="Arial"/>
                <a:ea typeface="Arial"/>
                <a:cs typeface="Arial"/>
                <a:sym typeface="Arial"/>
              </a:defRPr>
            </a:lvl3pPr>
            <a:lvl4pPr indent="0" lvl="3" marL="0" marR="0" rtl="0" algn="l">
              <a:spcBef>
                <a:spcPts val="0"/>
              </a:spcBef>
              <a:buNone/>
              <a:defRPr b="1" sz="2400">
                <a:solidFill>
                  <a:schemeClr val="dk2"/>
                </a:solidFill>
                <a:latin typeface="Arial"/>
                <a:ea typeface="Arial"/>
                <a:cs typeface="Arial"/>
                <a:sym typeface="Arial"/>
              </a:defRPr>
            </a:lvl4pPr>
            <a:lvl5pPr indent="0" lvl="4" marL="0" marR="0" rtl="0" algn="l">
              <a:spcBef>
                <a:spcPts val="0"/>
              </a:spcBef>
              <a:buNone/>
              <a:defRPr b="1" sz="2400">
                <a:solidFill>
                  <a:schemeClr val="dk2"/>
                </a:solidFill>
                <a:latin typeface="Arial"/>
                <a:ea typeface="Arial"/>
                <a:cs typeface="Arial"/>
                <a:sym typeface="Arial"/>
              </a:defRPr>
            </a:lvl5pPr>
            <a:lvl6pPr indent="0" lvl="5" marL="0" marR="0" rtl="0" algn="l">
              <a:spcBef>
                <a:spcPts val="0"/>
              </a:spcBef>
              <a:buNone/>
              <a:defRPr b="1" sz="2400">
                <a:solidFill>
                  <a:schemeClr val="dk2"/>
                </a:solidFill>
                <a:latin typeface="Arial"/>
                <a:ea typeface="Arial"/>
                <a:cs typeface="Arial"/>
                <a:sym typeface="Arial"/>
              </a:defRPr>
            </a:lvl6pPr>
            <a:lvl7pPr indent="0" lvl="6" marL="0" marR="0" rtl="0" algn="l">
              <a:spcBef>
                <a:spcPts val="0"/>
              </a:spcBef>
              <a:buNone/>
              <a:defRPr b="1" sz="2400">
                <a:solidFill>
                  <a:schemeClr val="dk2"/>
                </a:solidFill>
                <a:latin typeface="Arial"/>
                <a:ea typeface="Arial"/>
                <a:cs typeface="Arial"/>
                <a:sym typeface="Arial"/>
              </a:defRPr>
            </a:lvl7pPr>
            <a:lvl8pPr indent="0" lvl="7" marL="0" marR="0" rtl="0" algn="l">
              <a:spcBef>
                <a:spcPts val="0"/>
              </a:spcBef>
              <a:buNone/>
              <a:defRPr b="1" sz="2400">
                <a:solidFill>
                  <a:schemeClr val="dk2"/>
                </a:solidFill>
                <a:latin typeface="Arial"/>
                <a:ea typeface="Arial"/>
                <a:cs typeface="Arial"/>
                <a:sym typeface="Arial"/>
              </a:defRPr>
            </a:lvl8pPr>
            <a:lvl9pPr indent="0" lvl="8" marL="0" marR="0" rtl="0" algn="l">
              <a:spcBef>
                <a:spcPts val="0"/>
              </a:spcBef>
              <a:buNone/>
              <a:defRPr b="1" sz="2400">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152718"/>
            <a:ext cx="5791200" cy="13716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chemeClr val="dk2"/>
              </a:buClr>
              <a:buSzPts val="3600"/>
              <a:buFont typeface="Arial Black"/>
              <a:buNone/>
              <a:defRPr b="0" i="0" sz="3600" u="none" cap="none" strike="noStrik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457200" y="6172201"/>
            <a:ext cx="3429000" cy="304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7"/>
          <p:cNvSpPr txBox="1"/>
          <p:nvPr>
            <p:ph idx="11" type="ftr"/>
          </p:nvPr>
        </p:nvSpPr>
        <p:spPr>
          <a:xfrm>
            <a:off x="457200" y="6492875"/>
            <a:ext cx="3429000" cy="28384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7"/>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sz="2400">
                <a:solidFill>
                  <a:schemeClr val="dk2"/>
                </a:solidFill>
                <a:latin typeface="Arial"/>
                <a:ea typeface="Arial"/>
                <a:cs typeface="Arial"/>
                <a:sym typeface="Arial"/>
              </a:defRPr>
            </a:lvl1pPr>
            <a:lvl2pPr indent="0" lvl="1" marL="0" marR="0" rtl="0" algn="l">
              <a:spcBef>
                <a:spcPts val="0"/>
              </a:spcBef>
              <a:buNone/>
              <a:defRPr b="1" sz="2400">
                <a:solidFill>
                  <a:schemeClr val="dk2"/>
                </a:solidFill>
                <a:latin typeface="Arial"/>
                <a:ea typeface="Arial"/>
                <a:cs typeface="Arial"/>
                <a:sym typeface="Arial"/>
              </a:defRPr>
            </a:lvl2pPr>
            <a:lvl3pPr indent="0" lvl="2" marL="0" marR="0" rtl="0" algn="l">
              <a:spcBef>
                <a:spcPts val="0"/>
              </a:spcBef>
              <a:buNone/>
              <a:defRPr b="1" sz="2400">
                <a:solidFill>
                  <a:schemeClr val="dk2"/>
                </a:solidFill>
                <a:latin typeface="Arial"/>
                <a:ea typeface="Arial"/>
                <a:cs typeface="Arial"/>
                <a:sym typeface="Arial"/>
              </a:defRPr>
            </a:lvl3pPr>
            <a:lvl4pPr indent="0" lvl="3" marL="0" marR="0" rtl="0" algn="l">
              <a:spcBef>
                <a:spcPts val="0"/>
              </a:spcBef>
              <a:buNone/>
              <a:defRPr b="1" sz="2400">
                <a:solidFill>
                  <a:schemeClr val="dk2"/>
                </a:solidFill>
                <a:latin typeface="Arial"/>
                <a:ea typeface="Arial"/>
                <a:cs typeface="Arial"/>
                <a:sym typeface="Arial"/>
              </a:defRPr>
            </a:lvl4pPr>
            <a:lvl5pPr indent="0" lvl="4" marL="0" marR="0" rtl="0" algn="l">
              <a:spcBef>
                <a:spcPts val="0"/>
              </a:spcBef>
              <a:buNone/>
              <a:defRPr b="1" sz="2400">
                <a:solidFill>
                  <a:schemeClr val="dk2"/>
                </a:solidFill>
                <a:latin typeface="Arial"/>
                <a:ea typeface="Arial"/>
                <a:cs typeface="Arial"/>
                <a:sym typeface="Arial"/>
              </a:defRPr>
            </a:lvl5pPr>
            <a:lvl6pPr indent="0" lvl="5" marL="0" marR="0" rtl="0" algn="l">
              <a:spcBef>
                <a:spcPts val="0"/>
              </a:spcBef>
              <a:buNone/>
              <a:defRPr b="1" sz="2400">
                <a:solidFill>
                  <a:schemeClr val="dk2"/>
                </a:solidFill>
                <a:latin typeface="Arial"/>
                <a:ea typeface="Arial"/>
                <a:cs typeface="Arial"/>
                <a:sym typeface="Arial"/>
              </a:defRPr>
            </a:lvl6pPr>
            <a:lvl7pPr indent="0" lvl="6" marL="0" marR="0" rtl="0" algn="l">
              <a:spcBef>
                <a:spcPts val="0"/>
              </a:spcBef>
              <a:buNone/>
              <a:defRPr b="1" sz="2400">
                <a:solidFill>
                  <a:schemeClr val="dk2"/>
                </a:solidFill>
                <a:latin typeface="Arial"/>
                <a:ea typeface="Arial"/>
                <a:cs typeface="Arial"/>
                <a:sym typeface="Arial"/>
              </a:defRPr>
            </a:lvl7pPr>
            <a:lvl8pPr indent="0" lvl="7" marL="0" marR="0" rtl="0" algn="l">
              <a:spcBef>
                <a:spcPts val="0"/>
              </a:spcBef>
              <a:buNone/>
              <a:defRPr b="1" sz="2400">
                <a:solidFill>
                  <a:schemeClr val="dk2"/>
                </a:solidFill>
                <a:latin typeface="Arial"/>
                <a:ea typeface="Arial"/>
                <a:cs typeface="Arial"/>
                <a:sym typeface="Arial"/>
              </a:defRPr>
            </a:lvl8pPr>
            <a:lvl9pPr indent="0" lvl="8" marL="0" marR="0" rtl="0" algn="l">
              <a:spcBef>
                <a:spcPts val="0"/>
              </a:spcBef>
              <a:buNone/>
              <a:defRPr b="1" sz="2400">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172201"/>
            <a:ext cx="3429000" cy="304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Google Shape;56;p8"/>
          <p:cNvSpPr txBox="1"/>
          <p:nvPr>
            <p:ph idx="11" type="ftr"/>
          </p:nvPr>
        </p:nvSpPr>
        <p:spPr>
          <a:xfrm>
            <a:off x="457200" y="6492875"/>
            <a:ext cx="3429000" cy="28384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8"/>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sz="2400">
                <a:solidFill>
                  <a:schemeClr val="dk2"/>
                </a:solidFill>
                <a:latin typeface="Arial"/>
                <a:ea typeface="Arial"/>
                <a:cs typeface="Arial"/>
                <a:sym typeface="Arial"/>
              </a:defRPr>
            </a:lvl1pPr>
            <a:lvl2pPr indent="0" lvl="1" marL="0" marR="0" rtl="0" algn="l">
              <a:spcBef>
                <a:spcPts val="0"/>
              </a:spcBef>
              <a:buNone/>
              <a:defRPr b="1" sz="2400">
                <a:solidFill>
                  <a:schemeClr val="dk2"/>
                </a:solidFill>
                <a:latin typeface="Arial"/>
                <a:ea typeface="Arial"/>
                <a:cs typeface="Arial"/>
                <a:sym typeface="Arial"/>
              </a:defRPr>
            </a:lvl2pPr>
            <a:lvl3pPr indent="0" lvl="2" marL="0" marR="0" rtl="0" algn="l">
              <a:spcBef>
                <a:spcPts val="0"/>
              </a:spcBef>
              <a:buNone/>
              <a:defRPr b="1" sz="2400">
                <a:solidFill>
                  <a:schemeClr val="dk2"/>
                </a:solidFill>
                <a:latin typeface="Arial"/>
                <a:ea typeface="Arial"/>
                <a:cs typeface="Arial"/>
                <a:sym typeface="Arial"/>
              </a:defRPr>
            </a:lvl3pPr>
            <a:lvl4pPr indent="0" lvl="3" marL="0" marR="0" rtl="0" algn="l">
              <a:spcBef>
                <a:spcPts val="0"/>
              </a:spcBef>
              <a:buNone/>
              <a:defRPr b="1" sz="2400">
                <a:solidFill>
                  <a:schemeClr val="dk2"/>
                </a:solidFill>
                <a:latin typeface="Arial"/>
                <a:ea typeface="Arial"/>
                <a:cs typeface="Arial"/>
                <a:sym typeface="Arial"/>
              </a:defRPr>
            </a:lvl4pPr>
            <a:lvl5pPr indent="0" lvl="4" marL="0" marR="0" rtl="0" algn="l">
              <a:spcBef>
                <a:spcPts val="0"/>
              </a:spcBef>
              <a:buNone/>
              <a:defRPr b="1" sz="2400">
                <a:solidFill>
                  <a:schemeClr val="dk2"/>
                </a:solidFill>
                <a:latin typeface="Arial"/>
                <a:ea typeface="Arial"/>
                <a:cs typeface="Arial"/>
                <a:sym typeface="Arial"/>
              </a:defRPr>
            </a:lvl5pPr>
            <a:lvl6pPr indent="0" lvl="5" marL="0" marR="0" rtl="0" algn="l">
              <a:spcBef>
                <a:spcPts val="0"/>
              </a:spcBef>
              <a:buNone/>
              <a:defRPr b="1" sz="2400">
                <a:solidFill>
                  <a:schemeClr val="dk2"/>
                </a:solidFill>
                <a:latin typeface="Arial"/>
                <a:ea typeface="Arial"/>
                <a:cs typeface="Arial"/>
                <a:sym typeface="Arial"/>
              </a:defRPr>
            </a:lvl6pPr>
            <a:lvl7pPr indent="0" lvl="6" marL="0" marR="0" rtl="0" algn="l">
              <a:spcBef>
                <a:spcPts val="0"/>
              </a:spcBef>
              <a:buNone/>
              <a:defRPr b="1" sz="2400">
                <a:solidFill>
                  <a:schemeClr val="dk2"/>
                </a:solidFill>
                <a:latin typeface="Arial"/>
                <a:ea typeface="Arial"/>
                <a:cs typeface="Arial"/>
                <a:sym typeface="Arial"/>
              </a:defRPr>
            </a:lvl7pPr>
            <a:lvl8pPr indent="0" lvl="7" marL="0" marR="0" rtl="0" algn="l">
              <a:spcBef>
                <a:spcPts val="0"/>
              </a:spcBef>
              <a:buNone/>
              <a:defRPr b="1" sz="2400">
                <a:solidFill>
                  <a:schemeClr val="dk2"/>
                </a:solidFill>
                <a:latin typeface="Arial"/>
                <a:ea typeface="Arial"/>
                <a:cs typeface="Arial"/>
                <a:sym typeface="Arial"/>
              </a:defRPr>
            </a:lvl8pPr>
            <a:lvl9pPr indent="0" lvl="8" marL="0" marR="0" rtl="0" algn="l">
              <a:spcBef>
                <a:spcPts val="0"/>
              </a:spcBef>
              <a:buNone/>
              <a:defRPr b="1" sz="2400">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idx="1" type="body"/>
          </p:nvPr>
        </p:nvSpPr>
        <p:spPr>
          <a:xfrm>
            <a:off x="3575050" y="1600200"/>
            <a:ext cx="5111750" cy="4480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406400" lvl="1" marL="914400" marR="0" rtl="0" algn="l">
              <a:spcBef>
                <a:spcPts val="600"/>
              </a:spcBef>
              <a:spcAft>
                <a:spcPts val="0"/>
              </a:spcAft>
              <a:buClr>
                <a:schemeClr val="dk2"/>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2"/>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0" name="Google Shape;60;p9"/>
          <p:cNvSpPr txBox="1"/>
          <p:nvPr>
            <p:ph idx="2" type="body"/>
          </p:nvPr>
        </p:nvSpPr>
        <p:spPr>
          <a:xfrm>
            <a:off x="457200" y="1600200"/>
            <a:ext cx="3008313" cy="4480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1pPr>
            <a:lvl2pPr indent="-228600" lvl="1" marL="914400" marR="0" rtl="0" algn="l">
              <a:spcBef>
                <a:spcPts val="600"/>
              </a:spcBef>
              <a:spcAft>
                <a:spcPts val="0"/>
              </a:spcAft>
              <a:buClr>
                <a:schemeClr val="dk2"/>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2"/>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2"/>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2"/>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2"/>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2"/>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2"/>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2"/>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1" name="Google Shape;61;p9"/>
          <p:cNvSpPr txBox="1"/>
          <p:nvPr>
            <p:ph idx="10" type="dt"/>
          </p:nvPr>
        </p:nvSpPr>
        <p:spPr>
          <a:xfrm>
            <a:off x="457200" y="6172201"/>
            <a:ext cx="3429000" cy="304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Google Shape;62;p9"/>
          <p:cNvSpPr txBox="1"/>
          <p:nvPr>
            <p:ph idx="11" type="ftr"/>
          </p:nvPr>
        </p:nvSpPr>
        <p:spPr>
          <a:xfrm>
            <a:off x="457200" y="6492875"/>
            <a:ext cx="3429000" cy="28384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Google Shape;63;p9"/>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sz="2400">
                <a:solidFill>
                  <a:schemeClr val="dk2"/>
                </a:solidFill>
                <a:latin typeface="Arial"/>
                <a:ea typeface="Arial"/>
                <a:cs typeface="Arial"/>
                <a:sym typeface="Arial"/>
              </a:defRPr>
            </a:lvl1pPr>
            <a:lvl2pPr indent="0" lvl="1" marL="0" marR="0" rtl="0" algn="l">
              <a:spcBef>
                <a:spcPts val="0"/>
              </a:spcBef>
              <a:buNone/>
              <a:defRPr b="1" sz="2400">
                <a:solidFill>
                  <a:schemeClr val="dk2"/>
                </a:solidFill>
                <a:latin typeface="Arial"/>
                <a:ea typeface="Arial"/>
                <a:cs typeface="Arial"/>
                <a:sym typeface="Arial"/>
              </a:defRPr>
            </a:lvl2pPr>
            <a:lvl3pPr indent="0" lvl="2" marL="0" marR="0" rtl="0" algn="l">
              <a:spcBef>
                <a:spcPts val="0"/>
              </a:spcBef>
              <a:buNone/>
              <a:defRPr b="1" sz="2400">
                <a:solidFill>
                  <a:schemeClr val="dk2"/>
                </a:solidFill>
                <a:latin typeface="Arial"/>
                <a:ea typeface="Arial"/>
                <a:cs typeface="Arial"/>
                <a:sym typeface="Arial"/>
              </a:defRPr>
            </a:lvl3pPr>
            <a:lvl4pPr indent="0" lvl="3" marL="0" marR="0" rtl="0" algn="l">
              <a:spcBef>
                <a:spcPts val="0"/>
              </a:spcBef>
              <a:buNone/>
              <a:defRPr b="1" sz="2400">
                <a:solidFill>
                  <a:schemeClr val="dk2"/>
                </a:solidFill>
                <a:latin typeface="Arial"/>
                <a:ea typeface="Arial"/>
                <a:cs typeface="Arial"/>
                <a:sym typeface="Arial"/>
              </a:defRPr>
            </a:lvl4pPr>
            <a:lvl5pPr indent="0" lvl="4" marL="0" marR="0" rtl="0" algn="l">
              <a:spcBef>
                <a:spcPts val="0"/>
              </a:spcBef>
              <a:buNone/>
              <a:defRPr b="1" sz="2400">
                <a:solidFill>
                  <a:schemeClr val="dk2"/>
                </a:solidFill>
                <a:latin typeface="Arial"/>
                <a:ea typeface="Arial"/>
                <a:cs typeface="Arial"/>
                <a:sym typeface="Arial"/>
              </a:defRPr>
            </a:lvl5pPr>
            <a:lvl6pPr indent="0" lvl="5" marL="0" marR="0" rtl="0" algn="l">
              <a:spcBef>
                <a:spcPts val="0"/>
              </a:spcBef>
              <a:buNone/>
              <a:defRPr b="1" sz="2400">
                <a:solidFill>
                  <a:schemeClr val="dk2"/>
                </a:solidFill>
                <a:latin typeface="Arial"/>
                <a:ea typeface="Arial"/>
                <a:cs typeface="Arial"/>
                <a:sym typeface="Arial"/>
              </a:defRPr>
            </a:lvl6pPr>
            <a:lvl7pPr indent="0" lvl="6" marL="0" marR="0" rtl="0" algn="l">
              <a:spcBef>
                <a:spcPts val="0"/>
              </a:spcBef>
              <a:buNone/>
              <a:defRPr b="1" sz="2400">
                <a:solidFill>
                  <a:schemeClr val="dk2"/>
                </a:solidFill>
                <a:latin typeface="Arial"/>
                <a:ea typeface="Arial"/>
                <a:cs typeface="Arial"/>
                <a:sym typeface="Arial"/>
              </a:defRPr>
            </a:lvl7pPr>
            <a:lvl8pPr indent="0" lvl="7" marL="0" marR="0" rtl="0" algn="l">
              <a:spcBef>
                <a:spcPts val="0"/>
              </a:spcBef>
              <a:buNone/>
              <a:defRPr b="1" sz="2400">
                <a:solidFill>
                  <a:schemeClr val="dk2"/>
                </a:solidFill>
                <a:latin typeface="Arial"/>
                <a:ea typeface="Arial"/>
                <a:cs typeface="Arial"/>
                <a:sym typeface="Arial"/>
              </a:defRPr>
            </a:lvl8pPr>
            <a:lvl9pPr indent="0" lvl="8" marL="0" marR="0" rtl="0" algn="l">
              <a:spcBef>
                <a:spcPts val="0"/>
              </a:spcBef>
              <a:buNone/>
              <a:defRPr b="1" sz="2400">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64" name="Google Shape;64;p9"/>
          <p:cNvSpPr txBox="1"/>
          <p:nvPr>
            <p:ph type="title"/>
          </p:nvPr>
        </p:nvSpPr>
        <p:spPr>
          <a:xfrm>
            <a:off x="457200" y="152718"/>
            <a:ext cx="5791200" cy="13716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chemeClr val="dk2"/>
              </a:buClr>
              <a:buSzPts val="3600"/>
              <a:buFont typeface="Arial Black"/>
              <a:buNone/>
              <a:defRPr b="0" i="0" sz="3600" u="none" cap="none" strike="noStrik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65" name="Shape 65"/>
        <p:cNvGrpSpPr/>
        <p:nvPr/>
      </p:nvGrpSpPr>
      <p:grpSpPr>
        <a:xfrm>
          <a:off x="0" y="0"/>
          <a:ext cx="0" cy="0"/>
          <a:chOff x="0" y="0"/>
          <a:chExt cx="0" cy="0"/>
        </a:xfrm>
      </p:grpSpPr>
      <p:sp>
        <p:nvSpPr>
          <p:cNvPr id="66" name="Google Shape;66;p10"/>
          <p:cNvSpPr/>
          <p:nvPr/>
        </p:nvSpPr>
        <p:spPr>
          <a:xfrm>
            <a:off x="9001124" y="4846320"/>
            <a:ext cx="142876" cy="20116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 name="Google Shape;67;p10"/>
          <p:cNvSpPr/>
          <p:nvPr>
            <p:ph idx="2" type="pic"/>
          </p:nvPr>
        </p:nvSpPr>
        <p:spPr>
          <a:xfrm>
            <a:off x="-1" y="0"/>
            <a:ext cx="9000877" cy="4846320"/>
          </a:xfrm>
          <a:prstGeom prst="rect">
            <a:avLst/>
          </a:prstGeom>
          <a:solidFill>
            <a:srgbClr val="BFBFBF"/>
          </a:solidFill>
          <a:ln>
            <a:noFill/>
          </a:ln>
        </p:spPr>
        <p:txBody>
          <a:bodyPr anchorCtr="0" anchor="t" bIns="91425" lIns="91425" spcFirstLastPara="1" rIns="91425" wrap="square" tIns="91425">
            <a:noAutofit/>
          </a:bodyPr>
          <a:lstStyle>
            <a:lvl1pPr lvl="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marR="0" rtl="0" algn="l">
              <a:spcBef>
                <a:spcPts val="600"/>
              </a:spcBef>
              <a:spcAft>
                <a:spcPts val="0"/>
              </a:spcAft>
              <a:buClr>
                <a:schemeClr val="dk2"/>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2"/>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2"/>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2"/>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2"/>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2"/>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2"/>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2"/>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457200" y="5715000"/>
            <a:ext cx="8153400" cy="4572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1pPr>
            <a:lvl2pPr indent="-228600" lvl="1" marL="914400" marR="0" rtl="0" algn="l">
              <a:spcBef>
                <a:spcPts val="600"/>
              </a:spcBef>
              <a:spcAft>
                <a:spcPts val="0"/>
              </a:spcAft>
              <a:buClr>
                <a:schemeClr val="dk2"/>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2"/>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2"/>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2"/>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2"/>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2"/>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2"/>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2"/>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9" name="Google Shape;69;p10"/>
          <p:cNvSpPr txBox="1"/>
          <p:nvPr>
            <p:ph idx="10" type="dt"/>
          </p:nvPr>
        </p:nvSpPr>
        <p:spPr>
          <a:xfrm>
            <a:off x="457200" y="6172201"/>
            <a:ext cx="3429000" cy="304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10"/>
          <p:cNvSpPr txBox="1"/>
          <p:nvPr>
            <p:ph idx="11" type="ftr"/>
          </p:nvPr>
        </p:nvSpPr>
        <p:spPr>
          <a:xfrm>
            <a:off x="457200" y="6492875"/>
            <a:ext cx="3429000" cy="28384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1" name="Google Shape;71;p10"/>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sz="2400">
                <a:solidFill>
                  <a:schemeClr val="dk1"/>
                </a:solidFill>
                <a:latin typeface="Arial"/>
                <a:ea typeface="Arial"/>
                <a:cs typeface="Arial"/>
                <a:sym typeface="Arial"/>
              </a:defRPr>
            </a:lvl1pPr>
            <a:lvl2pPr indent="0" lvl="1" marL="0" marR="0" rtl="0" algn="l">
              <a:spcBef>
                <a:spcPts val="0"/>
              </a:spcBef>
              <a:buNone/>
              <a:defRPr b="1" sz="2400">
                <a:solidFill>
                  <a:schemeClr val="dk1"/>
                </a:solidFill>
                <a:latin typeface="Arial"/>
                <a:ea typeface="Arial"/>
                <a:cs typeface="Arial"/>
                <a:sym typeface="Arial"/>
              </a:defRPr>
            </a:lvl2pPr>
            <a:lvl3pPr indent="0" lvl="2" marL="0" marR="0" rtl="0" algn="l">
              <a:spcBef>
                <a:spcPts val="0"/>
              </a:spcBef>
              <a:buNone/>
              <a:defRPr b="1" sz="2400">
                <a:solidFill>
                  <a:schemeClr val="dk1"/>
                </a:solidFill>
                <a:latin typeface="Arial"/>
                <a:ea typeface="Arial"/>
                <a:cs typeface="Arial"/>
                <a:sym typeface="Arial"/>
              </a:defRPr>
            </a:lvl3pPr>
            <a:lvl4pPr indent="0" lvl="3" marL="0" marR="0" rtl="0" algn="l">
              <a:spcBef>
                <a:spcPts val="0"/>
              </a:spcBef>
              <a:buNone/>
              <a:defRPr b="1" sz="2400">
                <a:solidFill>
                  <a:schemeClr val="dk1"/>
                </a:solidFill>
                <a:latin typeface="Arial"/>
                <a:ea typeface="Arial"/>
                <a:cs typeface="Arial"/>
                <a:sym typeface="Arial"/>
              </a:defRPr>
            </a:lvl4pPr>
            <a:lvl5pPr indent="0" lvl="4" marL="0" marR="0" rtl="0" algn="l">
              <a:spcBef>
                <a:spcPts val="0"/>
              </a:spcBef>
              <a:buNone/>
              <a:defRPr b="1" sz="2400">
                <a:solidFill>
                  <a:schemeClr val="dk1"/>
                </a:solidFill>
                <a:latin typeface="Arial"/>
                <a:ea typeface="Arial"/>
                <a:cs typeface="Arial"/>
                <a:sym typeface="Arial"/>
              </a:defRPr>
            </a:lvl5pPr>
            <a:lvl6pPr indent="0" lvl="5" marL="0" marR="0" rtl="0" algn="l">
              <a:spcBef>
                <a:spcPts val="0"/>
              </a:spcBef>
              <a:buNone/>
              <a:defRPr b="1" sz="2400">
                <a:solidFill>
                  <a:schemeClr val="dk1"/>
                </a:solidFill>
                <a:latin typeface="Arial"/>
                <a:ea typeface="Arial"/>
                <a:cs typeface="Arial"/>
                <a:sym typeface="Arial"/>
              </a:defRPr>
            </a:lvl6pPr>
            <a:lvl7pPr indent="0" lvl="6" marL="0" marR="0" rtl="0" algn="l">
              <a:spcBef>
                <a:spcPts val="0"/>
              </a:spcBef>
              <a:buNone/>
              <a:defRPr b="1" sz="2400">
                <a:solidFill>
                  <a:schemeClr val="dk1"/>
                </a:solidFill>
                <a:latin typeface="Arial"/>
                <a:ea typeface="Arial"/>
                <a:cs typeface="Arial"/>
                <a:sym typeface="Arial"/>
              </a:defRPr>
            </a:lvl7pPr>
            <a:lvl8pPr indent="0" lvl="7" marL="0" marR="0" rtl="0" algn="l">
              <a:spcBef>
                <a:spcPts val="0"/>
              </a:spcBef>
              <a:buNone/>
              <a:defRPr b="1" sz="2400">
                <a:solidFill>
                  <a:schemeClr val="dk1"/>
                </a:solidFill>
                <a:latin typeface="Arial"/>
                <a:ea typeface="Arial"/>
                <a:cs typeface="Arial"/>
                <a:sym typeface="Arial"/>
              </a:defRPr>
            </a:lvl8pPr>
            <a:lvl9pPr indent="0" lvl="8" marL="0" marR="0" rtl="0" algn="l">
              <a:spcBef>
                <a:spcPts val="0"/>
              </a:spcBef>
              <a:buNone/>
              <a:defRPr b="1" sz="2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2" name="Google Shape;72;p10"/>
          <p:cNvSpPr txBox="1"/>
          <p:nvPr>
            <p:ph type="title"/>
          </p:nvPr>
        </p:nvSpPr>
        <p:spPr>
          <a:xfrm>
            <a:off x="457200" y="4953000"/>
            <a:ext cx="8153400" cy="7620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chemeClr val="dk2"/>
              </a:buClr>
              <a:buSzPts val="3200"/>
              <a:buFont typeface="Arial Black"/>
              <a:buNone/>
              <a:defRPr b="0" i="0" sz="3200" u="none" cap="none" strike="noStrik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10"/>
          <p:cNvSpPr/>
          <p:nvPr/>
        </p:nvSpPr>
        <p:spPr>
          <a:xfrm>
            <a:off x="9001124" y="0"/>
            <a:ext cx="142876" cy="484632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52718"/>
            <a:ext cx="5791200" cy="13716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chemeClr val="dk2"/>
              </a:buClr>
              <a:buSzPts val="3600"/>
              <a:buFont typeface="Arial Black"/>
              <a:buNone/>
              <a:defRPr b="0" i="0" sz="3600" u="none" cap="none" strike="noStrik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752600"/>
            <a:ext cx="7620000" cy="43735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355600" lvl="1" marL="914400" marR="0" rtl="0" algn="l">
              <a:spcBef>
                <a:spcPts val="6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6172201"/>
            <a:ext cx="3429000" cy="304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57200" y="6492875"/>
            <a:ext cx="3429000" cy="28384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2400" u="none" cap="none" strike="noStrike">
                <a:solidFill>
                  <a:schemeClr val="dk2"/>
                </a:solidFill>
                <a:latin typeface="Arial"/>
                <a:ea typeface="Arial"/>
                <a:cs typeface="Arial"/>
                <a:sym typeface="Arial"/>
              </a:defRPr>
            </a:lvl1pPr>
            <a:lvl2pPr indent="0" lvl="1" marL="0" marR="0" rtl="0" algn="l">
              <a:spcBef>
                <a:spcPts val="0"/>
              </a:spcBef>
              <a:buNone/>
              <a:defRPr b="1" i="0" sz="2400" u="none" cap="none" strike="noStrike">
                <a:solidFill>
                  <a:schemeClr val="dk2"/>
                </a:solidFill>
                <a:latin typeface="Arial"/>
                <a:ea typeface="Arial"/>
                <a:cs typeface="Arial"/>
                <a:sym typeface="Arial"/>
              </a:defRPr>
            </a:lvl2pPr>
            <a:lvl3pPr indent="0" lvl="2" marL="0" marR="0" rtl="0" algn="l">
              <a:spcBef>
                <a:spcPts val="0"/>
              </a:spcBef>
              <a:buNone/>
              <a:defRPr b="1" i="0" sz="2400" u="none" cap="none" strike="noStrike">
                <a:solidFill>
                  <a:schemeClr val="dk2"/>
                </a:solidFill>
                <a:latin typeface="Arial"/>
                <a:ea typeface="Arial"/>
                <a:cs typeface="Arial"/>
                <a:sym typeface="Arial"/>
              </a:defRPr>
            </a:lvl3pPr>
            <a:lvl4pPr indent="0" lvl="3" marL="0" marR="0" rtl="0" algn="l">
              <a:spcBef>
                <a:spcPts val="0"/>
              </a:spcBef>
              <a:buNone/>
              <a:defRPr b="1" i="0" sz="2400" u="none" cap="none" strike="noStrike">
                <a:solidFill>
                  <a:schemeClr val="dk2"/>
                </a:solidFill>
                <a:latin typeface="Arial"/>
                <a:ea typeface="Arial"/>
                <a:cs typeface="Arial"/>
                <a:sym typeface="Arial"/>
              </a:defRPr>
            </a:lvl4pPr>
            <a:lvl5pPr indent="0" lvl="4" marL="0" marR="0" rtl="0" algn="l">
              <a:spcBef>
                <a:spcPts val="0"/>
              </a:spcBef>
              <a:buNone/>
              <a:defRPr b="1" i="0" sz="2400" u="none" cap="none" strike="noStrike">
                <a:solidFill>
                  <a:schemeClr val="dk2"/>
                </a:solidFill>
                <a:latin typeface="Arial"/>
                <a:ea typeface="Arial"/>
                <a:cs typeface="Arial"/>
                <a:sym typeface="Arial"/>
              </a:defRPr>
            </a:lvl5pPr>
            <a:lvl6pPr indent="0" lvl="5" marL="0" marR="0" rtl="0" algn="l">
              <a:spcBef>
                <a:spcPts val="0"/>
              </a:spcBef>
              <a:buNone/>
              <a:defRPr b="1" i="0" sz="2400" u="none" cap="none" strike="noStrike">
                <a:solidFill>
                  <a:schemeClr val="dk2"/>
                </a:solidFill>
                <a:latin typeface="Arial"/>
                <a:ea typeface="Arial"/>
                <a:cs typeface="Arial"/>
                <a:sym typeface="Arial"/>
              </a:defRPr>
            </a:lvl6pPr>
            <a:lvl7pPr indent="0" lvl="6" marL="0" marR="0" rtl="0" algn="l">
              <a:spcBef>
                <a:spcPts val="0"/>
              </a:spcBef>
              <a:buNone/>
              <a:defRPr b="1" i="0" sz="2400" u="none" cap="none" strike="noStrike">
                <a:solidFill>
                  <a:schemeClr val="dk2"/>
                </a:solidFill>
                <a:latin typeface="Arial"/>
                <a:ea typeface="Arial"/>
                <a:cs typeface="Arial"/>
                <a:sym typeface="Arial"/>
              </a:defRPr>
            </a:lvl7pPr>
            <a:lvl8pPr indent="0" lvl="7" marL="0" marR="0" rtl="0" algn="l">
              <a:spcBef>
                <a:spcPts val="0"/>
              </a:spcBef>
              <a:buNone/>
              <a:defRPr b="1" i="0" sz="2400" u="none" cap="none" strike="noStrike">
                <a:solidFill>
                  <a:schemeClr val="dk2"/>
                </a:solidFill>
                <a:latin typeface="Arial"/>
                <a:ea typeface="Arial"/>
                <a:cs typeface="Arial"/>
                <a:sym typeface="Arial"/>
              </a:defRPr>
            </a:lvl8pPr>
            <a:lvl9pPr indent="0" lvl="8" marL="0" marR="0" rtl="0" algn="l">
              <a:spcBef>
                <a:spcPts val="0"/>
              </a:spcBef>
              <a:buNone/>
              <a:defRPr b="1" i="0" sz="24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1" name="Google Shape;11;p1"/>
          <p:cNvSpPr/>
          <p:nvPr/>
        </p:nvSpPr>
        <p:spPr>
          <a:xfrm>
            <a:off x="9001124" y="0"/>
            <a:ext cx="142876" cy="13716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1"/>
          <p:cNvSpPr/>
          <p:nvPr/>
        </p:nvSpPr>
        <p:spPr>
          <a:xfrm>
            <a:off x="9001124" y="1371600"/>
            <a:ext cx="142876" cy="5486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ctrTitle"/>
          </p:nvPr>
        </p:nvSpPr>
        <p:spPr>
          <a:xfrm>
            <a:off x="443450" y="3200400"/>
            <a:ext cx="7772400" cy="10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7200"/>
              <a:buFont typeface="Arial Black"/>
              <a:buNone/>
            </a:pPr>
            <a:r>
              <a:rPr i="1" lang="en-US" sz="2500"/>
              <a:t>Understanding the impact and what to do</a:t>
            </a:r>
            <a:endParaRPr i="1" sz="2500" u="none" cap="none" strike="noStrike">
              <a:solidFill>
                <a:schemeClr val="dk1"/>
              </a:solidFill>
            </a:endParaRPr>
          </a:p>
        </p:txBody>
      </p:sp>
      <p:sp>
        <p:nvSpPr>
          <p:cNvPr id="96" name="Google Shape;96;p14"/>
          <p:cNvSpPr txBox="1"/>
          <p:nvPr>
            <p:ph idx="1" type="subTitle"/>
          </p:nvPr>
        </p:nvSpPr>
        <p:spPr>
          <a:xfrm>
            <a:off x="384175" y="4800600"/>
            <a:ext cx="8567100" cy="914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2"/>
              </a:buClr>
              <a:buSzPts val="1400"/>
              <a:buFont typeface="Arial"/>
              <a:buNone/>
            </a:pPr>
            <a:r>
              <a:t/>
            </a:r>
            <a:endParaRPr>
              <a:solidFill>
                <a:srgbClr val="000000"/>
              </a:solidFill>
            </a:endParaRPr>
          </a:p>
          <a:p>
            <a:pPr indent="0" lvl="0" marL="0" marR="0" rtl="0" algn="l">
              <a:lnSpc>
                <a:spcPct val="80000"/>
              </a:lnSpc>
              <a:spcBef>
                <a:spcPts val="0"/>
              </a:spcBef>
              <a:spcAft>
                <a:spcPts val="0"/>
              </a:spcAft>
              <a:buClr>
                <a:schemeClr val="dk2"/>
              </a:buClr>
              <a:buSzPts val="1400"/>
              <a:buFont typeface="Arial"/>
              <a:buNone/>
            </a:pPr>
            <a:r>
              <a:rPr b="0" i="0" lang="en-US" u="none" cap="none" strike="noStrike">
                <a:solidFill>
                  <a:srgbClr val="000000"/>
                </a:solidFill>
                <a:latin typeface="Arial Black"/>
                <a:ea typeface="Arial Black"/>
                <a:cs typeface="Arial Black"/>
                <a:sym typeface="Arial Black"/>
              </a:rPr>
              <a:t>TEAM </a:t>
            </a:r>
            <a:r>
              <a:rPr lang="en-US">
                <a:solidFill>
                  <a:srgbClr val="000000"/>
                </a:solidFill>
              </a:rPr>
              <a:t>3</a:t>
            </a:r>
            <a:r>
              <a:rPr b="1" i="0" lang="en-US" u="none" cap="none" strike="noStrike">
                <a:solidFill>
                  <a:srgbClr val="000000"/>
                </a:solidFill>
              </a:rPr>
              <a:t>: </a:t>
            </a:r>
            <a:r>
              <a:rPr b="1" lang="en-US">
                <a:solidFill>
                  <a:srgbClr val="000000"/>
                </a:solidFill>
              </a:rPr>
              <a:t>Ahmed Soltan, Taisa Maksymchuk, Nancy Gwany</a:t>
            </a:r>
            <a:endParaRPr b="1" i="0" u="none" cap="none" strike="noStrike">
              <a:solidFill>
                <a:srgbClr val="000000"/>
              </a:solidFill>
            </a:endParaRPr>
          </a:p>
          <a:p>
            <a:pPr indent="0" lvl="0" marL="0" marR="0" rtl="0" algn="l">
              <a:lnSpc>
                <a:spcPct val="80000"/>
              </a:lnSpc>
              <a:spcBef>
                <a:spcPts val="880"/>
              </a:spcBef>
              <a:spcAft>
                <a:spcPts val="0"/>
              </a:spcAft>
              <a:buClr>
                <a:schemeClr val="dk2"/>
              </a:buClr>
              <a:buSzPts val="1400"/>
              <a:buFont typeface="Arial"/>
              <a:buNone/>
            </a:pPr>
            <a:r>
              <a:rPr lang="en-US">
                <a:solidFill>
                  <a:srgbClr val="000000"/>
                </a:solidFill>
              </a:rPr>
              <a:t>August 21</a:t>
            </a:r>
            <a:r>
              <a:rPr b="0" i="0" lang="en-US" u="none" cap="none" strike="noStrike">
                <a:solidFill>
                  <a:srgbClr val="000000"/>
                </a:solidFill>
                <a:latin typeface="Arial Black"/>
                <a:ea typeface="Arial Black"/>
                <a:cs typeface="Arial Black"/>
                <a:sym typeface="Arial Black"/>
              </a:rPr>
              <a:t>, 201</a:t>
            </a:r>
            <a:r>
              <a:rPr lang="en-US">
                <a:solidFill>
                  <a:srgbClr val="000000"/>
                </a:solidFill>
              </a:rPr>
              <a:t>9</a:t>
            </a:r>
            <a:endParaRPr b="0" i="0" u="none" cap="none" strike="noStrike">
              <a:solidFill>
                <a:srgbClr val="000000"/>
              </a:solidFill>
              <a:latin typeface="Arial Black"/>
              <a:ea typeface="Arial Black"/>
              <a:cs typeface="Arial Black"/>
              <a:sym typeface="Arial Black"/>
            </a:endParaRPr>
          </a:p>
        </p:txBody>
      </p:sp>
      <p:sp>
        <p:nvSpPr>
          <p:cNvPr descr="Image result for airbnb logo" id="97" name="Google Shape;97;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98" name="Google Shape;98;p14"/>
          <p:cNvPicPr preferRelativeResize="0"/>
          <p:nvPr/>
        </p:nvPicPr>
        <p:blipFill>
          <a:blip r:embed="rId3">
            <a:alphaModFix/>
          </a:blip>
          <a:stretch>
            <a:fillRect/>
          </a:stretch>
        </p:blipFill>
        <p:spPr>
          <a:xfrm>
            <a:off x="500113" y="379355"/>
            <a:ext cx="7659082" cy="2821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72575" y="152725"/>
            <a:ext cx="8168700" cy="69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Data Source &amp; Attributes</a:t>
            </a:r>
            <a:endParaRPr/>
          </a:p>
        </p:txBody>
      </p:sp>
      <p:sp>
        <p:nvSpPr>
          <p:cNvPr id="160" name="Google Shape;160;p23"/>
          <p:cNvSpPr txBox="1"/>
          <p:nvPr>
            <p:ph idx="1" type="body"/>
          </p:nvPr>
        </p:nvSpPr>
        <p:spPr>
          <a:xfrm>
            <a:off x="372575" y="918700"/>
            <a:ext cx="8348100" cy="5207700"/>
          </a:xfrm>
          <a:prstGeom prst="rect">
            <a:avLst/>
          </a:prstGeom>
        </p:spPr>
        <p:txBody>
          <a:bodyPr anchorCtr="0" anchor="t" bIns="91425" lIns="91425" spcFirstLastPara="1" rIns="91425" wrap="square" tIns="91425">
            <a:noAutofit/>
          </a:bodyPr>
          <a:lstStyle/>
          <a:p>
            <a:pPr indent="-336550" lvl="0" marL="457200" rtl="0" algn="l">
              <a:spcBef>
                <a:spcPts val="400"/>
              </a:spcBef>
              <a:spcAft>
                <a:spcPts val="0"/>
              </a:spcAft>
              <a:buSzPts val="1700"/>
              <a:buChar char="●"/>
            </a:pPr>
            <a:r>
              <a:rPr b="0" lang="en-US" sz="1700"/>
              <a:t>This dataset contains data </a:t>
            </a:r>
            <a:r>
              <a:rPr b="0" lang="en-US" sz="1700"/>
              <a:t>about </a:t>
            </a:r>
            <a:r>
              <a:rPr b="0" lang="en-US" sz="1700"/>
              <a:t>15,000 employees from an organization. Data was taken from Kaggle and it is a machine learning dataset. </a:t>
            </a:r>
            <a:endParaRPr b="0" sz="1700"/>
          </a:p>
          <a:p>
            <a:pPr indent="-336550" lvl="1" marL="914400" rtl="0" algn="l">
              <a:spcBef>
                <a:spcPts val="0"/>
              </a:spcBef>
              <a:spcAft>
                <a:spcPts val="0"/>
              </a:spcAft>
              <a:buSzPts val="1700"/>
              <a:buAutoNum type="alphaLcPeriod"/>
            </a:pPr>
            <a:r>
              <a:rPr lang="en-US" sz="1700"/>
              <a:t>Numerical:</a:t>
            </a:r>
            <a:endParaRPr b="0" sz="1700"/>
          </a:p>
          <a:p>
            <a:pPr indent="-336550" lvl="2" marL="1371600" rtl="0" algn="l">
              <a:spcBef>
                <a:spcPts val="0"/>
              </a:spcBef>
              <a:spcAft>
                <a:spcPts val="0"/>
              </a:spcAft>
              <a:buSzPts val="1700"/>
              <a:buChar char="■"/>
            </a:pPr>
            <a:r>
              <a:rPr lang="en-US" sz="1700"/>
              <a:t>Left = Binary value indicating whether an employee left or not </a:t>
            </a:r>
            <a:endParaRPr sz="1700"/>
          </a:p>
          <a:p>
            <a:pPr indent="-336550" lvl="2" marL="1371600" rtl="0" algn="l">
              <a:spcBef>
                <a:spcPts val="0"/>
              </a:spcBef>
              <a:spcAft>
                <a:spcPts val="0"/>
              </a:spcAft>
              <a:buSzPts val="1700"/>
              <a:buChar char="■"/>
            </a:pPr>
            <a:r>
              <a:rPr lang="en-US" sz="1700"/>
              <a:t>satisfaction_level = Score depicting employees satisfaction level of their job (0 to 1)</a:t>
            </a:r>
            <a:endParaRPr sz="1700"/>
          </a:p>
          <a:p>
            <a:pPr indent="-336550" lvl="2" marL="1371600" rtl="0" algn="l">
              <a:spcBef>
                <a:spcPts val="0"/>
              </a:spcBef>
              <a:spcAft>
                <a:spcPts val="0"/>
              </a:spcAft>
              <a:buSzPts val="1700"/>
              <a:buChar char="■"/>
            </a:pPr>
            <a:r>
              <a:rPr lang="en-US" sz="1700"/>
              <a:t>last_evaluation = Work evaluation score depicting employees performance (0 to 1)</a:t>
            </a:r>
            <a:endParaRPr sz="1700"/>
          </a:p>
          <a:p>
            <a:pPr indent="-336550" lvl="2" marL="1371600" rtl="0" algn="l">
              <a:spcBef>
                <a:spcPts val="0"/>
              </a:spcBef>
              <a:spcAft>
                <a:spcPts val="0"/>
              </a:spcAft>
              <a:buSzPts val="1700"/>
              <a:buChar char="■"/>
            </a:pPr>
            <a:r>
              <a:rPr lang="en-US" sz="1700"/>
              <a:t>number_project = Number of projects employee has worked on (2 to 7)</a:t>
            </a:r>
            <a:endParaRPr sz="1700"/>
          </a:p>
          <a:p>
            <a:pPr indent="-336550" lvl="2" marL="1371600" rtl="0" algn="l">
              <a:spcBef>
                <a:spcPts val="0"/>
              </a:spcBef>
              <a:spcAft>
                <a:spcPts val="0"/>
              </a:spcAft>
              <a:buSzPts val="1700"/>
              <a:buChar char="■"/>
            </a:pPr>
            <a:r>
              <a:rPr lang="en-US" sz="1700"/>
              <a:t>average_montly_hours = Number of hours employee worked monthly (96hrs to 310hrs)</a:t>
            </a:r>
            <a:endParaRPr sz="1700"/>
          </a:p>
          <a:p>
            <a:pPr indent="-336550" lvl="2" marL="1371600" rtl="0" algn="l">
              <a:spcBef>
                <a:spcPts val="0"/>
              </a:spcBef>
              <a:spcAft>
                <a:spcPts val="0"/>
              </a:spcAft>
              <a:buSzPts val="1700"/>
              <a:buChar char="■"/>
            </a:pPr>
            <a:r>
              <a:rPr lang="en-US" sz="1700"/>
              <a:t>time_spend_company = Length of time employee has been with the company (2 yrs to 10 yrs)</a:t>
            </a:r>
            <a:endParaRPr sz="1700"/>
          </a:p>
          <a:p>
            <a:pPr indent="-336550" lvl="2" marL="1371600" rtl="0" algn="l">
              <a:spcBef>
                <a:spcPts val="0"/>
              </a:spcBef>
              <a:spcAft>
                <a:spcPts val="0"/>
              </a:spcAft>
              <a:buSzPts val="1700"/>
              <a:buChar char="■"/>
            </a:pPr>
            <a:r>
              <a:rPr lang="en-US" sz="1700"/>
              <a:t>Work_accident = Binary value indicating if there was an accident</a:t>
            </a:r>
            <a:endParaRPr sz="1700"/>
          </a:p>
          <a:p>
            <a:pPr indent="-336550" lvl="2" marL="1371600" rtl="0" algn="l">
              <a:spcBef>
                <a:spcPts val="0"/>
              </a:spcBef>
              <a:spcAft>
                <a:spcPts val="0"/>
              </a:spcAft>
              <a:buSzPts val="1700"/>
              <a:buChar char="■"/>
            </a:pPr>
            <a:r>
              <a:rPr lang="en-US" sz="1700"/>
              <a:t>promotion_last_5years = Binary value indicating if promotion occured</a:t>
            </a:r>
            <a:endParaRPr sz="1700"/>
          </a:p>
          <a:p>
            <a:pPr indent="-336550" lvl="1" marL="914400" rtl="0" algn="l">
              <a:spcBef>
                <a:spcPts val="0"/>
              </a:spcBef>
              <a:spcAft>
                <a:spcPts val="0"/>
              </a:spcAft>
              <a:buSzPts val="1700"/>
              <a:buAutoNum type="alphaLcPeriod"/>
            </a:pPr>
            <a:r>
              <a:rPr lang="en-US" sz="1700"/>
              <a:t>Categorical:</a:t>
            </a:r>
            <a:endParaRPr sz="1700"/>
          </a:p>
          <a:p>
            <a:pPr indent="-336550" lvl="2" marL="1371600" rtl="0" algn="l">
              <a:spcBef>
                <a:spcPts val="0"/>
              </a:spcBef>
              <a:spcAft>
                <a:spcPts val="0"/>
              </a:spcAft>
              <a:buSzPts val="1700"/>
              <a:buChar char="■"/>
            </a:pPr>
            <a:r>
              <a:rPr lang="en-US" sz="1700"/>
              <a:t>sales = Department the employee is in (Accounting, HR, IT, R&amp;D, etc.)</a:t>
            </a:r>
            <a:endParaRPr sz="1700"/>
          </a:p>
          <a:p>
            <a:pPr indent="-336550" lvl="2" marL="1371600" rtl="0" algn="l">
              <a:spcBef>
                <a:spcPts val="0"/>
              </a:spcBef>
              <a:spcAft>
                <a:spcPts val="0"/>
              </a:spcAft>
              <a:buSzPts val="1700"/>
              <a:buChar char="■"/>
            </a:pPr>
            <a:r>
              <a:rPr lang="en-US" sz="1700"/>
              <a:t>salary = Level of Salary (low, medium, high)</a:t>
            </a:r>
            <a:endParaRPr sz="1700"/>
          </a:p>
          <a:p>
            <a:pPr indent="0" lvl="0" marL="457200" rtl="0" algn="l">
              <a:spcBef>
                <a:spcPts val="400"/>
              </a:spcBef>
              <a:spcAft>
                <a:spcPts val="600"/>
              </a:spcAft>
              <a:buNone/>
            </a:pPr>
            <a:r>
              <a:t/>
            </a:r>
            <a:endParaRPr b="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72575" y="152725"/>
            <a:ext cx="8168700" cy="69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Data Source &amp; Attributes</a:t>
            </a:r>
            <a:endParaRPr/>
          </a:p>
        </p:txBody>
      </p:sp>
      <p:sp>
        <p:nvSpPr>
          <p:cNvPr id="166" name="Google Shape;166;p24"/>
          <p:cNvSpPr txBox="1"/>
          <p:nvPr>
            <p:ph idx="1" type="body"/>
          </p:nvPr>
        </p:nvSpPr>
        <p:spPr>
          <a:xfrm>
            <a:off x="372575" y="918700"/>
            <a:ext cx="8348100" cy="5207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Char char="●"/>
            </a:pPr>
            <a:r>
              <a:rPr b="0" lang="en-US" sz="1800"/>
              <a:t>We enriched the data by adding additional derived attributes. In this regard, 6 calculated attributes were added to the data set as explained below:</a:t>
            </a:r>
            <a:endParaRPr b="0" sz="1800"/>
          </a:p>
          <a:p>
            <a:pPr indent="-342900" lvl="0" marL="914400" rtl="0" algn="l">
              <a:lnSpc>
                <a:spcPct val="115000"/>
              </a:lnSpc>
              <a:spcBef>
                <a:spcPts val="0"/>
              </a:spcBef>
              <a:spcAft>
                <a:spcPts val="0"/>
              </a:spcAft>
              <a:buClr>
                <a:schemeClr val="dk2"/>
              </a:buClr>
              <a:buSzPts val="1800"/>
              <a:buAutoNum type="arabicPeriod"/>
            </a:pPr>
            <a:r>
              <a:rPr b="0" lang="en-US" sz="1800"/>
              <a:t>Utility: Represents how the company has utilized a resource during her/his tenure. Higher the number of projects involved per year of service, higher would be utilization. This measure was calculated by dividing “Number of projects” by “Time Spent in Company”.</a:t>
            </a:r>
            <a:endParaRPr b="0" sz="1800"/>
          </a:p>
          <a:p>
            <a:pPr indent="-342900" lvl="0" marL="914400" rtl="0" algn="l">
              <a:lnSpc>
                <a:spcPct val="115000"/>
              </a:lnSpc>
              <a:spcBef>
                <a:spcPts val="0"/>
              </a:spcBef>
              <a:spcAft>
                <a:spcPts val="0"/>
              </a:spcAft>
              <a:buClr>
                <a:schemeClr val="dk2"/>
              </a:buClr>
              <a:buSzPts val="1800"/>
              <a:buAutoNum type="arabicPeriod"/>
            </a:pPr>
            <a:r>
              <a:rPr b="0" lang="en-US" sz="1800"/>
              <a:t>Throughput: “Throughput” represents how much output the resource has generated for the company. It essentially measures efficiency of the resource. This measure was calculated by dividing “Monthly Hours” by “Number of projects”.</a:t>
            </a:r>
            <a:endParaRPr b="0" sz="1800"/>
          </a:p>
          <a:p>
            <a:pPr indent="-355600" lvl="0" marL="457200" rtl="0" algn="l">
              <a:lnSpc>
                <a:spcPct val="115000"/>
              </a:lnSpc>
              <a:spcBef>
                <a:spcPts val="0"/>
              </a:spcBef>
              <a:spcAft>
                <a:spcPts val="0"/>
              </a:spcAft>
              <a:buClr>
                <a:schemeClr val="dk1"/>
              </a:buClr>
              <a:buSzPts val="2000"/>
              <a:buChar char="●"/>
            </a:pPr>
            <a:r>
              <a:rPr b="0" lang="en-US" sz="1800"/>
              <a:t>Banded Categories for Continuous Variables</a:t>
            </a:r>
            <a:endParaRPr b="0" sz="1800"/>
          </a:p>
          <a:p>
            <a:pPr indent="-355600" lvl="1" marL="914400" rtl="0" algn="l">
              <a:lnSpc>
                <a:spcPct val="115000"/>
              </a:lnSpc>
              <a:spcBef>
                <a:spcPts val="0"/>
              </a:spcBef>
              <a:spcAft>
                <a:spcPts val="0"/>
              </a:spcAft>
              <a:buSzPts val="2000"/>
              <a:buAutoNum type="arabicPeriod" startAt="3"/>
            </a:pPr>
            <a:r>
              <a:rPr lang="en-US" sz="1800"/>
              <a:t>Utility Band</a:t>
            </a:r>
            <a:endParaRPr sz="1800"/>
          </a:p>
          <a:p>
            <a:pPr indent="-355600" lvl="1" marL="914400" rtl="0" algn="l">
              <a:lnSpc>
                <a:spcPct val="115000"/>
              </a:lnSpc>
              <a:spcBef>
                <a:spcPts val="0"/>
              </a:spcBef>
              <a:spcAft>
                <a:spcPts val="0"/>
              </a:spcAft>
              <a:buSzPts val="2000"/>
              <a:buAutoNum type="arabicPeriod" startAt="3"/>
            </a:pPr>
            <a:r>
              <a:rPr lang="en-US" sz="1800"/>
              <a:t>Throughput Band</a:t>
            </a:r>
            <a:endParaRPr sz="1800"/>
          </a:p>
          <a:p>
            <a:pPr indent="-355600" lvl="1" marL="914400" rtl="0" algn="l">
              <a:lnSpc>
                <a:spcPct val="115000"/>
              </a:lnSpc>
              <a:spcBef>
                <a:spcPts val="0"/>
              </a:spcBef>
              <a:spcAft>
                <a:spcPts val="0"/>
              </a:spcAft>
              <a:buSzPts val="2000"/>
              <a:buAutoNum type="arabicPeriod" startAt="3"/>
            </a:pPr>
            <a:r>
              <a:rPr lang="en-US" sz="1800"/>
              <a:t>Satisfaction Level Band</a:t>
            </a:r>
            <a:endParaRPr sz="1800"/>
          </a:p>
          <a:p>
            <a:pPr indent="-355600" lvl="1" marL="914400" rtl="0" algn="l">
              <a:lnSpc>
                <a:spcPct val="115000"/>
              </a:lnSpc>
              <a:spcBef>
                <a:spcPts val="0"/>
              </a:spcBef>
              <a:spcAft>
                <a:spcPts val="0"/>
              </a:spcAft>
              <a:buSzPts val="2000"/>
              <a:buAutoNum type="arabicPeriod" startAt="3"/>
            </a:pPr>
            <a:r>
              <a:rPr lang="en-US" sz="1800"/>
              <a:t>Last Evaluation Band</a:t>
            </a:r>
            <a:endParaRPr sz="1800"/>
          </a:p>
          <a:p>
            <a:pPr indent="0" lvl="0" marL="914400" rtl="0" algn="l">
              <a:lnSpc>
                <a:spcPct val="115000"/>
              </a:lnSpc>
              <a:spcBef>
                <a:spcPts val="1200"/>
              </a:spcBef>
              <a:spcAft>
                <a:spcPts val="1200"/>
              </a:spcAft>
              <a:buNone/>
            </a:pPr>
            <a:r>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type="ctrTitle"/>
          </p:nvPr>
        </p:nvSpPr>
        <p:spPr>
          <a:xfrm>
            <a:off x="685800" y="753100"/>
            <a:ext cx="7848600" cy="1456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7919"/>
              <a:buFont typeface="Arial Black"/>
              <a:buNone/>
            </a:pPr>
            <a:r>
              <a:rPr lang="en-US" sz="6000">
                <a:solidFill>
                  <a:schemeClr val="dk2"/>
                </a:solidFill>
              </a:rPr>
              <a:t>Exploratory Data Analysis</a:t>
            </a:r>
            <a:endParaRPr b="0" i="0" sz="7919" u="none" cap="none" strike="noStrike">
              <a:solidFill>
                <a:schemeClr val="dk1"/>
              </a:solidFill>
              <a:latin typeface="Arial Black"/>
              <a:ea typeface="Arial Black"/>
              <a:cs typeface="Arial Black"/>
              <a:sym typeface="Arial Black"/>
            </a:endParaRPr>
          </a:p>
        </p:txBody>
      </p:sp>
      <p:pic>
        <p:nvPicPr>
          <p:cNvPr id="172" name="Google Shape;172;p25"/>
          <p:cNvPicPr preferRelativeResize="0"/>
          <p:nvPr/>
        </p:nvPicPr>
        <p:blipFill>
          <a:blip r:embed="rId3">
            <a:alphaModFix/>
          </a:blip>
          <a:stretch>
            <a:fillRect/>
          </a:stretch>
        </p:blipFill>
        <p:spPr>
          <a:xfrm>
            <a:off x="1032500" y="2294501"/>
            <a:ext cx="6682152" cy="4343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72575" y="152725"/>
            <a:ext cx="8168700" cy="122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2500"/>
              <a:t>“Time_spend_company” and “Satisfaction_level” have the highest positive and negative correlation respectively</a:t>
            </a:r>
            <a:endParaRPr sz="2500"/>
          </a:p>
        </p:txBody>
      </p:sp>
      <p:pic>
        <p:nvPicPr>
          <p:cNvPr id="178" name="Google Shape;178;p26"/>
          <p:cNvPicPr preferRelativeResize="0"/>
          <p:nvPr/>
        </p:nvPicPr>
        <p:blipFill>
          <a:blip r:embed="rId3">
            <a:alphaModFix/>
          </a:blip>
          <a:stretch>
            <a:fillRect/>
          </a:stretch>
        </p:blipFill>
        <p:spPr>
          <a:xfrm>
            <a:off x="1069325" y="1528225"/>
            <a:ext cx="6775200" cy="4708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72575" y="496750"/>
            <a:ext cx="4070700" cy="55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chemeClr val="dk1"/>
                </a:solidFill>
                <a:latin typeface="Arial"/>
                <a:ea typeface="Arial"/>
                <a:cs typeface="Arial"/>
                <a:sym typeface="Arial"/>
              </a:rPr>
              <a:t>Intuition and business knowledge would also support such a relationship indicating that as employees experience in company increases, there is a natural tendency to leave and inverse in case of satisfaction level of employees.</a:t>
            </a:r>
            <a:endParaRPr sz="2600">
              <a:solidFill>
                <a:schemeClr val="dk1"/>
              </a:solidFill>
              <a:latin typeface="Arial"/>
              <a:ea typeface="Arial"/>
              <a:cs typeface="Arial"/>
              <a:sym typeface="Arial"/>
            </a:endParaRPr>
          </a:p>
        </p:txBody>
      </p:sp>
      <p:pic>
        <p:nvPicPr>
          <p:cNvPr id="184" name="Google Shape;184;p27"/>
          <p:cNvPicPr preferRelativeResize="0"/>
          <p:nvPr/>
        </p:nvPicPr>
        <p:blipFill>
          <a:blip r:embed="rId3">
            <a:alphaModFix/>
          </a:blip>
          <a:stretch>
            <a:fillRect/>
          </a:stretch>
        </p:blipFill>
        <p:spPr>
          <a:xfrm>
            <a:off x="4572000" y="496750"/>
            <a:ext cx="3879025" cy="5306700"/>
          </a:xfrm>
          <a:prstGeom prst="rect">
            <a:avLst/>
          </a:prstGeom>
          <a:noFill/>
          <a:ln>
            <a:noFill/>
          </a:ln>
        </p:spPr>
      </p:pic>
      <p:sp>
        <p:nvSpPr>
          <p:cNvPr id="185" name="Google Shape;185;p27"/>
          <p:cNvSpPr/>
          <p:nvPr/>
        </p:nvSpPr>
        <p:spPr>
          <a:xfrm>
            <a:off x="4553600" y="827925"/>
            <a:ext cx="3879000" cy="8280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4706000" y="5095125"/>
            <a:ext cx="3879000" cy="8280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ctrTitle"/>
          </p:nvPr>
        </p:nvSpPr>
        <p:spPr>
          <a:xfrm>
            <a:off x="459150" y="3009900"/>
            <a:ext cx="82257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7919"/>
              <a:buFont typeface="Arial Black"/>
              <a:buNone/>
            </a:pPr>
            <a:r>
              <a:rPr lang="en-US" sz="4000">
                <a:solidFill>
                  <a:schemeClr val="dk2"/>
                </a:solidFill>
              </a:rPr>
              <a:t>GENERAL OBSERVATIONS: Descriptive Univariate Analysis</a:t>
            </a:r>
            <a:endParaRPr b="0" i="0" sz="40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ctrTitle"/>
          </p:nvPr>
        </p:nvSpPr>
        <p:spPr>
          <a:xfrm>
            <a:off x="228600" y="206350"/>
            <a:ext cx="8686800" cy="14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Arial"/>
                <a:ea typeface="Arial"/>
                <a:cs typeface="Arial"/>
                <a:sym typeface="Arial"/>
              </a:rPr>
              <a:t>HR </a:t>
            </a:r>
            <a:r>
              <a:rPr lang="en-US" sz="2400">
                <a:latin typeface="Arial"/>
                <a:ea typeface="Arial"/>
                <a:cs typeface="Arial"/>
                <a:sym typeface="Arial"/>
              </a:rPr>
              <a:t>and </a:t>
            </a:r>
            <a:r>
              <a:rPr b="1" lang="en-US" sz="2400">
                <a:latin typeface="Arial"/>
                <a:ea typeface="Arial"/>
                <a:cs typeface="Arial"/>
                <a:sym typeface="Arial"/>
              </a:rPr>
              <a:t>Accounting </a:t>
            </a:r>
            <a:r>
              <a:rPr lang="en-US" sz="2400">
                <a:latin typeface="Arial"/>
                <a:ea typeface="Arial"/>
                <a:cs typeface="Arial"/>
                <a:sym typeface="Arial"/>
              </a:rPr>
              <a:t>have the </a:t>
            </a:r>
            <a:r>
              <a:rPr b="1" lang="en-US" sz="2400">
                <a:latin typeface="Arial"/>
                <a:ea typeface="Arial"/>
                <a:cs typeface="Arial"/>
                <a:sym typeface="Arial"/>
              </a:rPr>
              <a:t>highest </a:t>
            </a:r>
            <a:r>
              <a:rPr lang="en-US" sz="2400">
                <a:latin typeface="Arial"/>
                <a:ea typeface="Arial"/>
                <a:cs typeface="Arial"/>
                <a:sym typeface="Arial"/>
              </a:rPr>
              <a:t>turnover rate in contrast to </a:t>
            </a:r>
            <a:r>
              <a:rPr b="1" lang="en-US" sz="2400">
                <a:latin typeface="Arial"/>
                <a:ea typeface="Arial"/>
                <a:cs typeface="Arial"/>
                <a:sym typeface="Arial"/>
              </a:rPr>
              <a:t>Management </a:t>
            </a:r>
            <a:r>
              <a:rPr lang="en-US" sz="2400">
                <a:latin typeface="Arial"/>
                <a:ea typeface="Arial"/>
                <a:cs typeface="Arial"/>
                <a:sym typeface="Arial"/>
              </a:rPr>
              <a:t>and </a:t>
            </a:r>
            <a:r>
              <a:rPr b="1" lang="en-US" sz="2400">
                <a:latin typeface="Arial"/>
                <a:ea typeface="Arial"/>
                <a:cs typeface="Arial"/>
                <a:sym typeface="Arial"/>
              </a:rPr>
              <a:t>R&amp;D</a:t>
            </a:r>
            <a:r>
              <a:rPr lang="en-US" sz="2400">
                <a:latin typeface="Arial"/>
                <a:ea typeface="Arial"/>
                <a:cs typeface="Arial"/>
                <a:sym typeface="Arial"/>
              </a:rPr>
              <a:t> which have much </a:t>
            </a:r>
            <a:r>
              <a:rPr b="1" lang="en-US" sz="2400">
                <a:latin typeface="Arial"/>
                <a:ea typeface="Arial"/>
                <a:cs typeface="Arial"/>
                <a:sym typeface="Arial"/>
              </a:rPr>
              <a:t>lower </a:t>
            </a:r>
            <a:r>
              <a:rPr lang="en-US" sz="2400">
                <a:latin typeface="Arial"/>
                <a:ea typeface="Arial"/>
                <a:cs typeface="Arial"/>
                <a:sym typeface="Arial"/>
              </a:rPr>
              <a:t>rates. Cross departmental learning can improve attrition rates of company on overall basis</a:t>
            </a:r>
            <a:endParaRPr sz="2400">
              <a:latin typeface="Arial"/>
              <a:ea typeface="Arial"/>
              <a:cs typeface="Arial"/>
              <a:sym typeface="Arial"/>
            </a:endParaRPr>
          </a:p>
        </p:txBody>
      </p:sp>
      <p:pic>
        <p:nvPicPr>
          <p:cNvPr id="197" name="Google Shape;197;p29"/>
          <p:cNvPicPr preferRelativeResize="0"/>
          <p:nvPr/>
        </p:nvPicPr>
        <p:blipFill>
          <a:blip r:embed="rId3">
            <a:alphaModFix/>
          </a:blip>
          <a:stretch>
            <a:fillRect/>
          </a:stretch>
        </p:blipFill>
        <p:spPr>
          <a:xfrm>
            <a:off x="466725" y="1985750"/>
            <a:ext cx="8348677" cy="43041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ctrTitle"/>
          </p:nvPr>
        </p:nvSpPr>
        <p:spPr>
          <a:xfrm>
            <a:off x="228600" y="206350"/>
            <a:ext cx="8686800" cy="193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Arial"/>
                <a:ea typeface="Arial"/>
                <a:cs typeface="Arial"/>
                <a:sym typeface="Arial"/>
              </a:rPr>
              <a:t>Intuitively</a:t>
            </a:r>
            <a:r>
              <a:rPr lang="en-US" sz="2400">
                <a:latin typeface="Arial"/>
                <a:ea typeface="Arial"/>
                <a:cs typeface="Arial"/>
                <a:sym typeface="Arial"/>
              </a:rPr>
              <a:t>, higher the salary; lower the attrition. Selective salary increases can be done for high risk, high performance employees</a:t>
            </a:r>
            <a:endParaRPr sz="2400">
              <a:latin typeface="Arial"/>
              <a:ea typeface="Arial"/>
              <a:cs typeface="Arial"/>
              <a:sym typeface="Arial"/>
            </a:endParaRPr>
          </a:p>
        </p:txBody>
      </p:sp>
      <p:pic>
        <p:nvPicPr>
          <p:cNvPr id="203" name="Google Shape;203;p30"/>
          <p:cNvPicPr preferRelativeResize="0"/>
          <p:nvPr/>
        </p:nvPicPr>
        <p:blipFill>
          <a:blip r:embed="rId3">
            <a:alphaModFix/>
          </a:blip>
          <a:stretch>
            <a:fillRect/>
          </a:stretch>
        </p:blipFill>
        <p:spPr>
          <a:xfrm>
            <a:off x="1742200" y="2475725"/>
            <a:ext cx="5607175" cy="3839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txBox="1"/>
          <p:nvPr>
            <p:ph type="ctrTitle"/>
          </p:nvPr>
        </p:nvSpPr>
        <p:spPr>
          <a:xfrm>
            <a:off x="228600" y="206350"/>
            <a:ext cx="8686800" cy="18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Arial"/>
                <a:ea typeface="Arial"/>
                <a:cs typeface="Arial"/>
                <a:sym typeface="Arial"/>
              </a:rPr>
              <a:t>Similar to Salary, Promotion is inversely related to attrition. Company can use both these measures to retain the good talent and encourage the necessary “turnover”.</a:t>
            </a:r>
            <a:endParaRPr sz="2400">
              <a:latin typeface="Arial"/>
              <a:ea typeface="Arial"/>
              <a:cs typeface="Arial"/>
              <a:sym typeface="Arial"/>
            </a:endParaRPr>
          </a:p>
        </p:txBody>
      </p:sp>
      <p:pic>
        <p:nvPicPr>
          <p:cNvPr id="209" name="Google Shape;209;p31"/>
          <p:cNvPicPr preferRelativeResize="0"/>
          <p:nvPr/>
        </p:nvPicPr>
        <p:blipFill>
          <a:blip r:embed="rId3">
            <a:alphaModFix/>
          </a:blip>
          <a:stretch>
            <a:fillRect/>
          </a:stretch>
        </p:blipFill>
        <p:spPr>
          <a:xfrm>
            <a:off x="1704275" y="2489650"/>
            <a:ext cx="5422950" cy="3853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ctrTitle"/>
          </p:nvPr>
        </p:nvSpPr>
        <p:spPr>
          <a:xfrm>
            <a:off x="228600" y="206350"/>
            <a:ext cx="8686800" cy="1585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US" sz="2400">
                <a:latin typeface="Arial"/>
                <a:ea typeface="Arial"/>
                <a:cs typeface="Arial"/>
                <a:sym typeface="Arial"/>
              </a:rPr>
              <a:t>L</a:t>
            </a:r>
            <a:r>
              <a:rPr lang="en-US" sz="2400">
                <a:latin typeface="Arial"/>
                <a:ea typeface="Arial"/>
                <a:cs typeface="Arial"/>
                <a:sym typeface="Arial"/>
              </a:rPr>
              <a:t>ower the utilization(“Number of projects” / “Time Spent in Company”), higher the attrition. This shows that employees that have been under utilized were the ones that left the company</a:t>
            </a:r>
            <a:endParaRPr sz="4000">
              <a:latin typeface="Arial"/>
              <a:ea typeface="Arial"/>
              <a:cs typeface="Arial"/>
              <a:sym typeface="Arial"/>
            </a:endParaRPr>
          </a:p>
        </p:txBody>
      </p:sp>
      <p:pic>
        <p:nvPicPr>
          <p:cNvPr id="215" name="Google Shape;215;p32"/>
          <p:cNvPicPr preferRelativeResize="0"/>
          <p:nvPr/>
        </p:nvPicPr>
        <p:blipFill>
          <a:blip r:embed="rId3">
            <a:alphaModFix/>
          </a:blip>
          <a:stretch>
            <a:fillRect/>
          </a:stretch>
        </p:blipFill>
        <p:spPr>
          <a:xfrm>
            <a:off x="1630225" y="2391350"/>
            <a:ext cx="5637650" cy="3918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idx="1" type="body"/>
          </p:nvPr>
        </p:nvSpPr>
        <p:spPr>
          <a:xfrm rot="434880">
            <a:off x="3721328" y="1611405"/>
            <a:ext cx="5131403" cy="1569242"/>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US" sz="1800">
                <a:solidFill>
                  <a:srgbClr val="212121"/>
                </a:solidFill>
                <a:highlight>
                  <a:srgbClr val="FFFFFF"/>
                </a:highlight>
                <a:latin typeface="Roboto Mono"/>
                <a:ea typeface="Roboto Mono"/>
                <a:cs typeface="Roboto Mono"/>
                <a:sym typeface="Roboto Mono"/>
              </a:rPr>
              <a:t>“For both the US and Canada, Generation Y (the millennial generation) is the most likely to voluntarily leave” (Mercer 2018)</a:t>
            </a:r>
            <a:endParaRPr sz="1800">
              <a:solidFill>
                <a:srgbClr val="212121"/>
              </a:solidFill>
              <a:highlight>
                <a:srgbClr val="FFFFFF"/>
              </a:highlight>
              <a:latin typeface="Roboto Mono"/>
              <a:ea typeface="Roboto Mono"/>
              <a:cs typeface="Roboto Mono"/>
              <a:sym typeface="Roboto Mono"/>
            </a:endParaRPr>
          </a:p>
          <a:p>
            <a:pPr indent="0" lvl="0" marL="0" rtl="0" algn="l">
              <a:spcBef>
                <a:spcPts val="500"/>
              </a:spcBef>
              <a:spcAft>
                <a:spcPts val="600"/>
              </a:spcAft>
              <a:buNone/>
            </a:pPr>
            <a:r>
              <a:t/>
            </a:r>
            <a:endParaRPr/>
          </a:p>
        </p:txBody>
      </p:sp>
      <p:sp>
        <p:nvSpPr>
          <p:cNvPr id="104" name="Google Shape;104;p15"/>
          <p:cNvSpPr txBox="1"/>
          <p:nvPr>
            <p:ph idx="1" type="body"/>
          </p:nvPr>
        </p:nvSpPr>
        <p:spPr>
          <a:xfrm rot="-581383">
            <a:off x="288264" y="379659"/>
            <a:ext cx="6238399" cy="1262397"/>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US" sz="2700">
                <a:solidFill>
                  <a:srgbClr val="333333"/>
                </a:solidFill>
                <a:highlight>
                  <a:srgbClr val="FCFCFC"/>
                </a:highlight>
                <a:latin typeface="Verdana"/>
                <a:ea typeface="Verdana"/>
                <a:cs typeface="Verdana"/>
                <a:sym typeface="Verdana"/>
              </a:rPr>
              <a:t>“Employee Turnover Is The Highest It's Been In 10 Years” (Forbes 2018)</a:t>
            </a:r>
            <a:endParaRPr>
              <a:latin typeface="Verdana"/>
              <a:ea typeface="Verdana"/>
              <a:cs typeface="Verdana"/>
              <a:sym typeface="Verdana"/>
            </a:endParaRPr>
          </a:p>
        </p:txBody>
      </p:sp>
      <p:sp>
        <p:nvSpPr>
          <p:cNvPr id="105" name="Google Shape;105;p15"/>
          <p:cNvSpPr txBox="1"/>
          <p:nvPr>
            <p:ph idx="1" type="body"/>
          </p:nvPr>
        </p:nvSpPr>
        <p:spPr>
          <a:xfrm rot="-643300">
            <a:off x="504178" y="3598911"/>
            <a:ext cx="6303544" cy="109674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n-US" sz="2500">
                <a:solidFill>
                  <a:srgbClr val="212121"/>
                </a:solidFill>
                <a:highlight>
                  <a:srgbClr val="FFFFFF"/>
                </a:highlight>
                <a:latin typeface="Playfair Display Black"/>
                <a:ea typeface="Playfair Display Black"/>
                <a:cs typeface="Playfair Display Black"/>
                <a:sym typeface="Playfair Display Black"/>
              </a:rPr>
              <a:t>“Employee turnover costs US companies $160 billion a year” (Wrike 2019)</a:t>
            </a:r>
            <a:endParaRPr b="0" sz="2500">
              <a:solidFill>
                <a:srgbClr val="333333"/>
              </a:solidFill>
              <a:highlight>
                <a:srgbClr val="FCFCFC"/>
              </a:highlight>
              <a:latin typeface="Playfair Display Black"/>
              <a:ea typeface="Playfair Display Black"/>
              <a:cs typeface="Playfair Display Black"/>
              <a:sym typeface="Playfair Display Black"/>
            </a:endParaRPr>
          </a:p>
        </p:txBody>
      </p:sp>
      <p:sp>
        <p:nvSpPr>
          <p:cNvPr id="106" name="Google Shape;106;p15"/>
          <p:cNvSpPr txBox="1"/>
          <p:nvPr>
            <p:ph idx="1" type="body"/>
          </p:nvPr>
        </p:nvSpPr>
        <p:spPr>
          <a:xfrm rot="932808">
            <a:off x="4389203" y="4929288"/>
            <a:ext cx="4418983" cy="520926"/>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2400">
                <a:solidFill>
                  <a:srgbClr val="333333"/>
                </a:solidFill>
                <a:highlight>
                  <a:srgbClr val="FCFCFC"/>
                </a:highlight>
                <a:latin typeface="EB Garamond"/>
                <a:ea typeface="EB Garamond"/>
                <a:cs typeface="EB Garamond"/>
                <a:sym typeface="EB Garamond"/>
              </a:rPr>
              <a:t>“Employee turnover is one of the most important and challenging issues in human resource management” (HRM 2014)</a:t>
            </a:r>
            <a:endParaRPr sz="1900">
              <a:solidFill>
                <a:srgbClr val="21212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1">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000"/>
                                        <p:tgtEl>
                                          <p:spTgt spid="105"/>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0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ctrTitle"/>
          </p:nvPr>
        </p:nvSpPr>
        <p:spPr>
          <a:xfrm>
            <a:off x="459150" y="3009900"/>
            <a:ext cx="82257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7919"/>
              <a:buFont typeface="Arial Black"/>
              <a:buNone/>
            </a:pPr>
            <a:r>
              <a:rPr lang="en-US" sz="6000">
                <a:solidFill>
                  <a:schemeClr val="dk2"/>
                </a:solidFill>
              </a:rPr>
              <a:t>SATISFACTION LEVEL</a:t>
            </a:r>
            <a:endParaRPr b="0" i="0" sz="60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ctrTitle"/>
          </p:nvPr>
        </p:nvSpPr>
        <p:spPr>
          <a:xfrm>
            <a:off x="167550" y="359250"/>
            <a:ext cx="8808900" cy="1657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US" sz="2400">
                <a:latin typeface="Arial"/>
                <a:ea typeface="Arial"/>
                <a:cs typeface="Arial"/>
                <a:sym typeface="Arial"/>
              </a:rPr>
              <a:t>Lower satisfaction, higher attrition. This again is an intuitive finding. To increase employee satisfaction, a company can use different levers of influence (job enrichment, trainings, etc).</a:t>
            </a:r>
            <a:endParaRPr sz="4000">
              <a:latin typeface="Arial"/>
              <a:ea typeface="Arial"/>
              <a:cs typeface="Arial"/>
              <a:sym typeface="Arial"/>
            </a:endParaRPr>
          </a:p>
        </p:txBody>
      </p:sp>
      <p:pic>
        <p:nvPicPr>
          <p:cNvPr id="226" name="Google Shape;226;p34"/>
          <p:cNvPicPr preferRelativeResize="0"/>
          <p:nvPr/>
        </p:nvPicPr>
        <p:blipFill>
          <a:blip r:embed="rId3">
            <a:alphaModFix/>
          </a:blip>
          <a:stretch>
            <a:fillRect/>
          </a:stretch>
        </p:blipFill>
        <p:spPr>
          <a:xfrm>
            <a:off x="1357175" y="2017050"/>
            <a:ext cx="6153650" cy="4289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ctrTitle"/>
          </p:nvPr>
        </p:nvSpPr>
        <p:spPr>
          <a:xfrm>
            <a:off x="228600" y="206350"/>
            <a:ext cx="8686800" cy="911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US" sz="2400">
                <a:latin typeface="Arial"/>
                <a:ea typeface="Arial"/>
                <a:cs typeface="Arial"/>
                <a:sym typeface="Arial"/>
              </a:rPr>
              <a:t>Employees that left had satisfaction level in range of 0 - 0.4 </a:t>
            </a:r>
            <a:endParaRPr sz="2400">
              <a:latin typeface="Arial"/>
              <a:ea typeface="Arial"/>
              <a:cs typeface="Arial"/>
              <a:sym typeface="Arial"/>
            </a:endParaRPr>
          </a:p>
          <a:p>
            <a:pPr indent="0" lvl="0" marL="0" rtl="0" algn="ctr">
              <a:lnSpc>
                <a:spcPct val="100000"/>
              </a:lnSpc>
              <a:spcBef>
                <a:spcPts val="0"/>
              </a:spcBef>
              <a:spcAft>
                <a:spcPts val="0"/>
              </a:spcAft>
              <a:buNone/>
            </a:pPr>
            <a:r>
              <a:rPr lang="en-US" sz="2400">
                <a:latin typeface="Arial"/>
                <a:ea typeface="Arial"/>
                <a:cs typeface="Arial"/>
                <a:sym typeface="Arial"/>
              </a:rPr>
              <a:t>Based on the graph, we can also identify at risk employees that have not left with low satisfaction level</a:t>
            </a:r>
            <a:endParaRPr sz="2400">
              <a:latin typeface="Arial"/>
              <a:ea typeface="Arial"/>
              <a:cs typeface="Arial"/>
              <a:sym typeface="Arial"/>
            </a:endParaRPr>
          </a:p>
        </p:txBody>
      </p:sp>
      <p:grpSp>
        <p:nvGrpSpPr>
          <p:cNvPr id="232" name="Google Shape;232;p35"/>
          <p:cNvGrpSpPr/>
          <p:nvPr/>
        </p:nvGrpSpPr>
        <p:grpSpPr>
          <a:xfrm>
            <a:off x="155988" y="1652350"/>
            <a:ext cx="8832026" cy="4868746"/>
            <a:chOff x="166175" y="1172950"/>
            <a:chExt cx="8832026" cy="4868746"/>
          </a:xfrm>
        </p:grpSpPr>
        <p:pic>
          <p:nvPicPr>
            <p:cNvPr id="233" name="Google Shape;233;p35"/>
            <p:cNvPicPr preferRelativeResize="0"/>
            <p:nvPr/>
          </p:nvPicPr>
          <p:blipFill>
            <a:blip r:embed="rId3">
              <a:alphaModFix/>
            </a:blip>
            <a:stretch>
              <a:fillRect/>
            </a:stretch>
          </p:blipFill>
          <p:spPr>
            <a:xfrm>
              <a:off x="4317550" y="1271637"/>
              <a:ext cx="4597850" cy="2293525"/>
            </a:xfrm>
            <a:prstGeom prst="rect">
              <a:avLst/>
            </a:prstGeom>
            <a:noFill/>
            <a:ln>
              <a:noFill/>
            </a:ln>
          </p:spPr>
        </p:pic>
        <p:pic>
          <p:nvPicPr>
            <p:cNvPr id="234" name="Google Shape;234;p35"/>
            <p:cNvPicPr preferRelativeResize="0"/>
            <p:nvPr/>
          </p:nvPicPr>
          <p:blipFill>
            <a:blip r:embed="rId4">
              <a:alphaModFix/>
            </a:blip>
            <a:stretch>
              <a:fillRect/>
            </a:stretch>
          </p:blipFill>
          <p:spPr>
            <a:xfrm>
              <a:off x="166175" y="1172950"/>
              <a:ext cx="4048125" cy="2628900"/>
            </a:xfrm>
            <a:prstGeom prst="rect">
              <a:avLst/>
            </a:prstGeom>
            <a:noFill/>
            <a:ln>
              <a:noFill/>
            </a:ln>
          </p:spPr>
        </p:pic>
        <p:pic>
          <p:nvPicPr>
            <p:cNvPr id="235" name="Google Shape;235;p35"/>
            <p:cNvPicPr preferRelativeResize="0"/>
            <p:nvPr/>
          </p:nvPicPr>
          <p:blipFill>
            <a:blip r:embed="rId5">
              <a:alphaModFix/>
            </a:blip>
            <a:stretch>
              <a:fillRect/>
            </a:stretch>
          </p:blipFill>
          <p:spPr>
            <a:xfrm>
              <a:off x="311400" y="4037050"/>
              <a:ext cx="8686801" cy="2004646"/>
            </a:xfrm>
            <a:prstGeom prst="rect">
              <a:avLst/>
            </a:prstGeom>
            <a:noFill/>
            <a:ln>
              <a:noFill/>
            </a:ln>
          </p:spPr>
        </p:pic>
        <p:sp>
          <p:nvSpPr>
            <p:cNvPr id="236" name="Google Shape;236;p35"/>
            <p:cNvSpPr/>
            <p:nvPr/>
          </p:nvSpPr>
          <p:spPr>
            <a:xfrm>
              <a:off x="2516825" y="2636675"/>
              <a:ext cx="972000" cy="1025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6"/>
          <p:cNvSpPr txBox="1"/>
          <p:nvPr>
            <p:ph type="ctrTitle"/>
          </p:nvPr>
        </p:nvSpPr>
        <p:spPr>
          <a:xfrm>
            <a:off x="459150" y="3009900"/>
            <a:ext cx="82257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7919"/>
              <a:buFont typeface="Arial Black"/>
              <a:buNone/>
            </a:pPr>
            <a:r>
              <a:rPr lang="en-US" sz="6000">
                <a:solidFill>
                  <a:schemeClr val="dk2"/>
                </a:solidFill>
              </a:rPr>
              <a:t>LAST EVALUATION</a:t>
            </a:r>
            <a:endParaRPr b="0" i="0" sz="60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ctrTitle"/>
          </p:nvPr>
        </p:nvSpPr>
        <p:spPr>
          <a:xfrm>
            <a:off x="228600" y="206350"/>
            <a:ext cx="8686800" cy="1138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US" sz="2400">
                <a:latin typeface="Arial"/>
                <a:ea typeface="Arial"/>
                <a:cs typeface="Arial"/>
                <a:sym typeface="Arial"/>
              </a:rPr>
              <a:t>Low and High performers tend to be more prone to attrition when compared to medium performers. </a:t>
            </a:r>
            <a:endParaRPr sz="2400">
              <a:latin typeface="Arial"/>
              <a:ea typeface="Arial"/>
              <a:cs typeface="Arial"/>
              <a:sym typeface="Arial"/>
            </a:endParaRPr>
          </a:p>
        </p:txBody>
      </p:sp>
      <p:pic>
        <p:nvPicPr>
          <p:cNvPr id="247" name="Google Shape;247;p37"/>
          <p:cNvPicPr preferRelativeResize="0"/>
          <p:nvPr/>
        </p:nvPicPr>
        <p:blipFill>
          <a:blip r:embed="rId3">
            <a:alphaModFix/>
          </a:blip>
          <a:stretch>
            <a:fillRect/>
          </a:stretch>
        </p:blipFill>
        <p:spPr>
          <a:xfrm>
            <a:off x="2155988" y="1344838"/>
            <a:ext cx="4981225" cy="3324825"/>
          </a:xfrm>
          <a:prstGeom prst="rect">
            <a:avLst/>
          </a:prstGeom>
          <a:noFill/>
          <a:ln>
            <a:noFill/>
          </a:ln>
        </p:spPr>
      </p:pic>
      <p:sp>
        <p:nvSpPr>
          <p:cNvPr id="248" name="Google Shape;248;p37"/>
          <p:cNvSpPr/>
          <p:nvPr/>
        </p:nvSpPr>
        <p:spPr>
          <a:xfrm>
            <a:off x="2503500" y="1518075"/>
            <a:ext cx="1904400" cy="31515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a:off x="5319200" y="1518075"/>
            <a:ext cx="1904400" cy="31515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 name="Google Shape;250;p37"/>
          <p:cNvCxnSpPr>
            <a:stCxn id="248" idx="3"/>
          </p:cNvCxnSpPr>
          <p:nvPr/>
        </p:nvCxnSpPr>
        <p:spPr>
          <a:xfrm flipH="1">
            <a:off x="2064193" y="4208049"/>
            <a:ext cx="718200" cy="972000"/>
          </a:xfrm>
          <a:prstGeom prst="straightConnector1">
            <a:avLst/>
          </a:prstGeom>
          <a:noFill/>
          <a:ln cap="flat" cmpd="sng" w="28575">
            <a:solidFill>
              <a:schemeClr val="dk2"/>
            </a:solidFill>
            <a:prstDash val="solid"/>
            <a:round/>
            <a:headEnd len="med" w="med" type="none"/>
            <a:tailEnd len="med" w="med" type="triangle"/>
          </a:ln>
        </p:spPr>
      </p:cxnSp>
      <p:cxnSp>
        <p:nvCxnSpPr>
          <p:cNvPr id="251" name="Google Shape;251;p37"/>
          <p:cNvCxnSpPr/>
          <p:nvPr/>
        </p:nvCxnSpPr>
        <p:spPr>
          <a:xfrm>
            <a:off x="6917318" y="4230999"/>
            <a:ext cx="753000" cy="930300"/>
          </a:xfrm>
          <a:prstGeom prst="straightConnector1">
            <a:avLst/>
          </a:prstGeom>
          <a:noFill/>
          <a:ln cap="flat" cmpd="sng" w="28575">
            <a:solidFill>
              <a:schemeClr val="dk2"/>
            </a:solidFill>
            <a:prstDash val="solid"/>
            <a:round/>
            <a:headEnd len="med" w="med" type="none"/>
            <a:tailEnd len="med" w="med" type="triangle"/>
          </a:ln>
        </p:spPr>
      </p:cxnSp>
      <p:sp>
        <p:nvSpPr>
          <p:cNvPr id="252" name="Google Shape;252;p37"/>
          <p:cNvSpPr txBox="1"/>
          <p:nvPr/>
        </p:nvSpPr>
        <p:spPr>
          <a:xfrm>
            <a:off x="652500" y="5273325"/>
            <a:ext cx="2530200" cy="107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Good Attrition - Company is losing low performers</a:t>
            </a:r>
            <a:endParaRPr/>
          </a:p>
        </p:txBody>
      </p:sp>
      <p:sp>
        <p:nvSpPr>
          <p:cNvPr id="253" name="Google Shape;253;p37"/>
          <p:cNvSpPr txBox="1"/>
          <p:nvPr/>
        </p:nvSpPr>
        <p:spPr>
          <a:xfrm>
            <a:off x="6385200" y="5273325"/>
            <a:ext cx="2530200" cy="9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Bad </a:t>
            </a:r>
            <a:r>
              <a:rPr lang="en-US"/>
              <a:t>Attrition - Company is losing high performers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Google Shape;258;p38"/>
          <p:cNvPicPr preferRelativeResize="0"/>
          <p:nvPr/>
        </p:nvPicPr>
        <p:blipFill>
          <a:blip r:embed="rId3">
            <a:alphaModFix/>
          </a:blip>
          <a:stretch>
            <a:fillRect/>
          </a:stretch>
        </p:blipFill>
        <p:spPr>
          <a:xfrm>
            <a:off x="4432216" y="705775"/>
            <a:ext cx="4366560" cy="2568739"/>
          </a:xfrm>
          <a:prstGeom prst="rect">
            <a:avLst/>
          </a:prstGeom>
          <a:noFill/>
          <a:ln>
            <a:noFill/>
          </a:ln>
        </p:spPr>
      </p:pic>
      <p:pic>
        <p:nvPicPr>
          <p:cNvPr id="259" name="Google Shape;259;p38"/>
          <p:cNvPicPr preferRelativeResize="0"/>
          <p:nvPr/>
        </p:nvPicPr>
        <p:blipFill>
          <a:blip r:embed="rId4">
            <a:alphaModFix/>
          </a:blip>
          <a:stretch>
            <a:fillRect/>
          </a:stretch>
        </p:blipFill>
        <p:spPr>
          <a:xfrm>
            <a:off x="279650" y="705775"/>
            <a:ext cx="3818946" cy="2932801"/>
          </a:xfrm>
          <a:prstGeom prst="rect">
            <a:avLst/>
          </a:prstGeom>
          <a:noFill/>
          <a:ln>
            <a:noFill/>
          </a:ln>
        </p:spPr>
      </p:pic>
      <p:pic>
        <p:nvPicPr>
          <p:cNvPr id="260" name="Google Shape;260;p38"/>
          <p:cNvPicPr preferRelativeResize="0"/>
          <p:nvPr/>
        </p:nvPicPr>
        <p:blipFill>
          <a:blip r:embed="rId5">
            <a:alphaModFix/>
          </a:blip>
          <a:stretch>
            <a:fillRect/>
          </a:stretch>
        </p:blipFill>
        <p:spPr>
          <a:xfrm>
            <a:off x="512636" y="3809530"/>
            <a:ext cx="8326564" cy="209634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9"/>
          <p:cNvSpPr txBox="1"/>
          <p:nvPr>
            <p:ph type="ctrTitle"/>
          </p:nvPr>
        </p:nvSpPr>
        <p:spPr>
          <a:xfrm>
            <a:off x="459150" y="3009900"/>
            <a:ext cx="82257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7919"/>
              <a:buFont typeface="Arial Black"/>
              <a:buNone/>
            </a:pPr>
            <a:r>
              <a:rPr lang="en-US" sz="6000">
                <a:solidFill>
                  <a:schemeClr val="dk2"/>
                </a:solidFill>
              </a:rPr>
              <a:t>MODELLING</a:t>
            </a:r>
            <a:endParaRPr b="0" i="0" sz="60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ph type="ctrTitle"/>
          </p:nvPr>
        </p:nvSpPr>
        <p:spPr>
          <a:xfrm>
            <a:off x="228600" y="206350"/>
            <a:ext cx="8686800" cy="911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US" sz="2500">
                <a:latin typeface="Arial"/>
                <a:ea typeface="Arial"/>
                <a:cs typeface="Arial"/>
                <a:sym typeface="Arial"/>
              </a:rPr>
              <a:t>After completing our modelling we found that Random Forest to be the best model</a:t>
            </a:r>
            <a:endParaRPr sz="2500">
              <a:latin typeface="Arial"/>
              <a:ea typeface="Arial"/>
              <a:cs typeface="Arial"/>
              <a:sym typeface="Arial"/>
            </a:endParaRPr>
          </a:p>
        </p:txBody>
      </p:sp>
      <p:pic>
        <p:nvPicPr>
          <p:cNvPr id="271" name="Google Shape;271;p40"/>
          <p:cNvPicPr preferRelativeResize="0"/>
          <p:nvPr/>
        </p:nvPicPr>
        <p:blipFill>
          <a:blip r:embed="rId3">
            <a:alphaModFix/>
          </a:blip>
          <a:stretch>
            <a:fillRect/>
          </a:stretch>
        </p:blipFill>
        <p:spPr>
          <a:xfrm>
            <a:off x="331800" y="1463350"/>
            <a:ext cx="8349024" cy="4755168"/>
          </a:xfrm>
          <a:prstGeom prst="rect">
            <a:avLst/>
          </a:prstGeom>
          <a:noFill/>
          <a:ln>
            <a:noFill/>
          </a:ln>
        </p:spPr>
      </p:pic>
      <p:sp>
        <p:nvSpPr>
          <p:cNvPr id="272" name="Google Shape;272;p40"/>
          <p:cNvSpPr/>
          <p:nvPr/>
        </p:nvSpPr>
        <p:spPr>
          <a:xfrm>
            <a:off x="892200" y="3622100"/>
            <a:ext cx="7788900" cy="5859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1"/>
          <p:cNvSpPr txBox="1"/>
          <p:nvPr>
            <p:ph type="ctrTitle"/>
          </p:nvPr>
        </p:nvSpPr>
        <p:spPr>
          <a:xfrm>
            <a:off x="459150" y="3009900"/>
            <a:ext cx="82257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7919"/>
              <a:buFont typeface="Arial Black"/>
              <a:buNone/>
            </a:pPr>
            <a:r>
              <a:rPr lang="en-US" sz="6000">
                <a:solidFill>
                  <a:schemeClr val="dk2"/>
                </a:solidFill>
              </a:rPr>
              <a:t>CONCLUSIONS</a:t>
            </a:r>
            <a:endParaRPr b="0" i="0" sz="60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2"/>
          <p:cNvSpPr txBox="1"/>
          <p:nvPr>
            <p:ph type="ctrTitle"/>
          </p:nvPr>
        </p:nvSpPr>
        <p:spPr>
          <a:xfrm>
            <a:off x="413975" y="228600"/>
            <a:ext cx="8389500" cy="597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000"/>
              <a:t>Now that we’ve built Prediction Models to identify employees at risk,  these should be used on recurring basis to identify highest attrition risk employees. Once these employees are identified…</a:t>
            </a:r>
            <a:endParaRPr sz="3000"/>
          </a:p>
          <a:p>
            <a:pPr indent="0" lvl="0" marL="0" rtl="0" algn="l">
              <a:spcBef>
                <a:spcPts val="0"/>
              </a:spcBef>
              <a:spcAft>
                <a:spcPts val="0"/>
              </a:spcAft>
              <a:buNone/>
            </a:pPr>
            <a:r>
              <a:t/>
            </a:r>
            <a:endParaRPr sz="3000"/>
          </a:p>
          <a:p>
            <a:pPr indent="0" lvl="0" marL="3200400" rtl="0" algn="l">
              <a:spcBef>
                <a:spcPts val="0"/>
              </a:spcBef>
              <a:spcAft>
                <a:spcPts val="0"/>
              </a:spcAft>
              <a:buNone/>
            </a:pPr>
            <a:r>
              <a:rPr lang="en-US" sz="3000"/>
              <a:t>a company must ensure they have a </a:t>
            </a:r>
            <a:r>
              <a:rPr b="1" lang="en-US" sz="3800">
                <a:solidFill>
                  <a:schemeClr val="dk2"/>
                </a:solidFill>
              </a:rPr>
              <a:t>Retention Strategy</a:t>
            </a:r>
            <a:endParaRPr b="1" sz="3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idx="1" type="body"/>
          </p:nvPr>
        </p:nvSpPr>
        <p:spPr>
          <a:xfrm rot="434880">
            <a:off x="3721328" y="1611405"/>
            <a:ext cx="5131403" cy="1569242"/>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US" sz="1800">
                <a:solidFill>
                  <a:srgbClr val="212121"/>
                </a:solidFill>
                <a:highlight>
                  <a:srgbClr val="FFFFFF"/>
                </a:highlight>
                <a:latin typeface="Roboto Mono"/>
                <a:ea typeface="Roboto Mono"/>
                <a:cs typeface="Roboto Mono"/>
                <a:sym typeface="Roboto Mono"/>
              </a:rPr>
              <a:t>“For both the US and Canada, Generation Y (the millennial generation) is the most likely to voluntarily leave” (Mercer 2018)</a:t>
            </a:r>
            <a:endParaRPr sz="1800">
              <a:solidFill>
                <a:srgbClr val="212121"/>
              </a:solidFill>
              <a:highlight>
                <a:srgbClr val="FFFFFF"/>
              </a:highlight>
              <a:latin typeface="Roboto Mono"/>
              <a:ea typeface="Roboto Mono"/>
              <a:cs typeface="Roboto Mono"/>
              <a:sym typeface="Roboto Mono"/>
            </a:endParaRPr>
          </a:p>
          <a:p>
            <a:pPr indent="0" lvl="0" marL="0" rtl="0" algn="l">
              <a:spcBef>
                <a:spcPts val="500"/>
              </a:spcBef>
              <a:spcAft>
                <a:spcPts val="600"/>
              </a:spcAft>
              <a:buNone/>
            </a:pPr>
            <a:r>
              <a:t/>
            </a:r>
            <a:endParaRPr/>
          </a:p>
        </p:txBody>
      </p:sp>
      <p:sp>
        <p:nvSpPr>
          <p:cNvPr id="112" name="Google Shape;112;p16"/>
          <p:cNvSpPr txBox="1"/>
          <p:nvPr>
            <p:ph idx="1" type="body"/>
          </p:nvPr>
        </p:nvSpPr>
        <p:spPr>
          <a:xfrm rot="-581383">
            <a:off x="288264" y="379659"/>
            <a:ext cx="6238399" cy="1262397"/>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US" sz="2700">
                <a:solidFill>
                  <a:srgbClr val="333333"/>
                </a:solidFill>
                <a:highlight>
                  <a:srgbClr val="FCFCFC"/>
                </a:highlight>
                <a:latin typeface="Verdana"/>
                <a:ea typeface="Verdana"/>
                <a:cs typeface="Verdana"/>
                <a:sym typeface="Verdana"/>
              </a:rPr>
              <a:t>“Employee Turnover Is The Highest It's Been In 10 Years” (Forbes 2018)</a:t>
            </a:r>
            <a:endParaRPr>
              <a:latin typeface="Verdana"/>
              <a:ea typeface="Verdana"/>
              <a:cs typeface="Verdana"/>
              <a:sym typeface="Verdana"/>
            </a:endParaRPr>
          </a:p>
        </p:txBody>
      </p:sp>
      <p:sp>
        <p:nvSpPr>
          <p:cNvPr id="113" name="Google Shape;113;p16"/>
          <p:cNvSpPr txBox="1"/>
          <p:nvPr>
            <p:ph idx="1" type="body"/>
          </p:nvPr>
        </p:nvSpPr>
        <p:spPr>
          <a:xfrm rot="-643300">
            <a:off x="504178" y="3598911"/>
            <a:ext cx="6303544" cy="109674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n-US" sz="2500">
                <a:solidFill>
                  <a:srgbClr val="212121"/>
                </a:solidFill>
                <a:highlight>
                  <a:srgbClr val="FFFFFF"/>
                </a:highlight>
                <a:latin typeface="Playfair Display Black"/>
                <a:ea typeface="Playfair Display Black"/>
                <a:cs typeface="Playfair Display Black"/>
                <a:sym typeface="Playfair Display Black"/>
              </a:rPr>
              <a:t>“Employee turnover costs US companies $160 billion a year” (Wrike 2019)</a:t>
            </a:r>
            <a:endParaRPr b="0" sz="2500">
              <a:solidFill>
                <a:srgbClr val="333333"/>
              </a:solidFill>
              <a:highlight>
                <a:srgbClr val="FCFCFC"/>
              </a:highlight>
              <a:latin typeface="Playfair Display Black"/>
              <a:ea typeface="Playfair Display Black"/>
              <a:cs typeface="Playfair Display Black"/>
              <a:sym typeface="Playfair Display Black"/>
            </a:endParaRPr>
          </a:p>
        </p:txBody>
      </p:sp>
      <p:sp>
        <p:nvSpPr>
          <p:cNvPr id="114" name="Google Shape;114;p16"/>
          <p:cNvSpPr txBox="1"/>
          <p:nvPr>
            <p:ph idx="1" type="body"/>
          </p:nvPr>
        </p:nvSpPr>
        <p:spPr>
          <a:xfrm rot="932808">
            <a:off x="4389203" y="4929288"/>
            <a:ext cx="4418983" cy="520926"/>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2400">
                <a:solidFill>
                  <a:srgbClr val="333333"/>
                </a:solidFill>
                <a:highlight>
                  <a:srgbClr val="FCFCFC"/>
                </a:highlight>
                <a:latin typeface="EB Garamond"/>
                <a:ea typeface="EB Garamond"/>
                <a:cs typeface="EB Garamond"/>
                <a:sym typeface="EB Garamond"/>
              </a:rPr>
              <a:t>“Employee turnover is one of the most important and challenging issues in human resource management” (HRM 2014)</a:t>
            </a:r>
            <a:endParaRPr sz="1900">
              <a:solidFill>
                <a:srgbClr val="212121"/>
              </a:solidFill>
              <a:highlight>
                <a:srgbClr val="FFFFFF"/>
              </a:highlight>
            </a:endParaRPr>
          </a:p>
        </p:txBody>
      </p:sp>
      <p:sp>
        <p:nvSpPr>
          <p:cNvPr id="115" name="Google Shape;115;p16"/>
          <p:cNvSpPr/>
          <p:nvPr/>
        </p:nvSpPr>
        <p:spPr>
          <a:xfrm>
            <a:off x="952100" y="948897"/>
            <a:ext cx="7478946" cy="4084452"/>
          </a:xfrm>
          <a:prstGeom prst="irregularSeal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3600">
                <a:solidFill>
                  <a:schemeClr val="dk2"/>
                </a:solidFill>
                <a:latin typeface="Arial Black"/>
                <a:ea typeface="Arial Black"/>
                <a:cs typeface="Arial Black"/>
                <a:sym typeface="Arial Black"/>
              </a:rPr>
              <a:t>WE HAVE A PROBLEM!</a:t>
            </a:r>
            <a:endParaRPr sz="3600">
              <a:solidFill>
                <a:schemeClr val="dk2"/>
              </a:solidFill>
              <a:latin typeface="Arial Black"/>
              <a:ea typeface="Arial Black"/>
              <a:cs typeface="Arial Black"/>
              <a:sym typeface="Arial Black"/>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400"/>
                                        <p:tgtEl>
                                          <p:spTgt spid="115"/>
                                        </p:tgtEl>
                                        <p:attrNameLst>
                                          <p:attrName>ppt_w</p:attrName>
                                        </p:attrNameLst>
                                      </p:cBhvr>
                                      <p:tavLst>
                                        <p:tav fmla="" tm="0">
                                          <p:val>
                                            <p:strVal val="0"/>
                                          </p:val>
                                        </p:tav>
                                        <p:tav fmla="" tm="100000">
                                          <p:val>
                                            <p:strVal val="#ppt_w"/>
                                          </p:val>
                                        </p:tav>
                                      </p:tavLst>
                                    </p:anim>
                                    <p:anim calcmode="lin" valueType="num">
                                      <p:cBhvr additive="base">
                                        <p:cTn dur="1400"/>
                                        <p:tgtEl>
                                          <p:spTgt spid="11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3"/>
          <p:cNvSpPr txBox="1"/>
          <p:nvPr>
            <p:ph idx="4294967295" type="title"/>
          </p:nvPr>
        </p:nvSpPr>
        <p:spPr>
          <a:xfrm>
            <a:off x="382400" y="234571"/>
            <a:ext cx="8222100" cy="814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800"/>
              <a:buNone/>
            </a:pPr>
            <a:r>
              <a:rPr lang="en-US" sz="2800"/>
              <a:t>Build an Employee Retention Strategy</a:t>
            </a:r>
            <a:endParaRPr/>
          </a:p>
        </p:txBody>
      </p:sp>
      <p:sp>
        <p:nvSpPr>
          <p:cNvPr id="288" name="Google Shape;288;p43"/>
          <p:cNvSpPr txBox="1"/>
          <p:nvPr/>
        </p:nvSpPr>
        <p:spPr>
          <a:xfrm>
            <a:off x="425352" y="4889293"/>
            <a:ext cx="2594400" cy="1231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latin typeface="Raleway ExtraBold"/>
                <a:ea typeface="Raleway ExtraBold"/>
                <a:cs typeface="Raleway ExtraBold"/>
                <a:sym typeface="Raleway ExtraBold"/>
              </a:rPr>
              <a:t>Not Overworked</a:t>
            </a:r>
            <a:endParaRPr/>
          </a:p>
          <a:p>
            <a:pPr indent="0" lvl="0" marL="0" marR="0" rtl="0" algn="ctr">
              <a:lnSpc>
                <a:spcPct val="100000"/>
              </a:lnSpc>
              <a:spcBef>
                <a:spcPts val="0"/>
              </a:spcBef>
              <a:spcAft>
                <a:spcPts val="0"/>
              </a:spcAft>
              <a:buNone/>
            </a:pPr>
            <a:r>
              <a:rPr lang="en-US" sz="1200">
                <a:latin typeface="Raleway"/>
                <a:ea typeface="Raleway"/>
                <a:cs typeface="Raleway"/>
                <a:sym typeface="Raleway"/>
              </a:rPr>
              <a:t>Balance workload for an employee by ensuring she/he is neither underworked nor over worked</a:t>
            </a:r>
            <a:endParaRPr b="0" i="0" sz="1200" u="none" cap="none" strike="noStrike">
              <a:solidFill>
                <a:srgbClr val="000000"/>
              </a:solidFill>
              <a:latin typeface="Raleway"/>
              <a:ea typeface="Raleway"/>
              <a:cs typeface="Raleway"/>
              <a:sym typeface="Raleway"/>
            </a:endParaRPr>
          </a:p>
        </p:txBody>
      </p:sp>
      <p:sp>
        <p:nvSpPr>
          <p:cNvPr id="289" name="Google Shape;289;p43"/>
          <p:cNvSpPr txBox="1"/>
          <p:nvPr/>
        </p:nvSpPr>
        <p:spPr>
          <a:xfrm>
            <a:off x="3221665" y="3523513"/>
            <a:ext cx="2187900" cy="172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latin typeface="Raleway ExtraBold"/>
                <a:ea typeface="Raleway ExtraBold"/>
                <a:cs typeface="Raleway ExtraBold"/>
                <a:sym typeface="Raleway ExtraBold"/>
              </a:rPr>
              <a:t>Promotions</a:t>
            </a:r>
            <a:endParaRPr/>
          </a:p>
          <a:p>
            <a:pPr indent="0" lvl="0" marL="0" marR="0" rtl="0" algn="ctr">
              <a:lnSpc>
                <a:spcPct val="100000"/>
              </a:lnSpc>
              <a:spcBef>
                <a:spcPts val="0"/>
              </a:spcBef>
              <a:spcAft>
                <a:spcPts val="0"/>
              </a:spcAft>
              <a:buNone/>
            </a:pPr>
            <a:r>
              <a:rPr lang="en-US" sz="1200">
                <a:latin typeface="Raleway"/>
                <a:ea typeface="Raleway"/>
                <a:cs typeface="Raleway"/>
                <a:sym typeface="Raleway"/>
              </a:rPr>
              <a:t>Promotion for those employees who are high performers and company would prefer to retain them at higher cost</a:t>
            </a:r>
            <a:endParaRPr b="0" i="0" sz="1200" u="none" cap="none" strike="noStrike">
              <a:solidFill>
                <a:srgbClr val="000000"/>
              </a:solidFill>
              <a:latin typeface="Raleway"/>
              <a:ea typeface="Raleway"/>
              <a:cs typeface="Raleway"/>
              <a:sym typeface="Raleway"/>
            </a:endParaRPr>
          </a:p>
        </p:txBody>
      </p:sp>
      <p:sp>
        <p:nvSpPr>
          <p:cNvPr id="290" name="Google Shape;290;p43"/>
          <p:cNvSpPr txBox="1"/>
          <p:nvPr/>
        </p:nvSpPr>
        <p:spPr>
          <a:xfrm rot="-1717357">
            <a:off x="442168" y="925763"/>
            <a:ext cx="1692766" cy="11121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5000" u="none" cap="none" strike="noStrike">
                <a:solidFill>
                  <a:srgbClr val="000000"/>
                </a:solidFill>
                <a:latin typeface="Architects Daughter"/>
                <a:ea typeface="Architects Daughter"/>
                <a:cs typeface="Architects Daughter"/>
                <a:sym typeface="Architects Daughter"/>
              </a:rPr>
              <a:t>#1</a:t>
            </a:r>
            <a:endParaRPr/>
          </a:p>
        </p:txBody>
      </p:sp>
      <p:sp>
        <p:nvSpPr>
          <p:cNvPr id="291" name="Google Shape;291;p43"/>
          <p:cNvSpPr txBox="1"/>
          <p:nvPr/>
        </p:nvSpPr>
        <p:spPr>
          <a:xfrm>
            <a:off x="3221665" y="1159568"/>
            <a:ext cx="1605600" cy="114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5000" u="none" cap="none" strike="noStrike">
                <a:solidFill>
                  <a:srgbClr val="000000"/>
                </a:solidFill>
                <a:latin typeface="Architects Daughter"/>
                <a:ea typeface="Architects Daughter"/>
                <a:cs typeface="Architects Daughter"/>
                <a:sym typeface="Architects Daughter"/>
              </a:rPr>
              <a:t>#2</a:t>
            </a:r>
            <a:endParaRPr/>
          </a:p>
        </p:txBody>
      </p:sp>
      <p:sp>
        <p:nvSpPr>
          <p:cNvPr id="292" name="Google Shape;292;p43"/>
          <p:cNvSpPr txBox="1"/>
          <p:nvPr/>
        </p:nvSpPr>
        <p:spPr>
          <a:xfrm>
            <a:off x="7460197" y="907396"/>
            <a:ext cx="1605600" cy="114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5000" u="none" cap="none" strike="noStrike">
                <a:solidFill>
                  <a:srgbClr val="000000"/>
                </a:solidFill>
                <a:latin typeface="Architects Daughter"/>
                <a:ea typeface="Architects Daughter"/>
                <a:cs typeface="Architects Daughter"/>
                <a:sym typeface="Architects Daughter"/>
              </a:rPr>
              <a:t>#3</a:t>
            </a:r>
            <a:endParaRPr/>
          </a:p>
        </p:txBody>
      </p:sp>
      <p:sp>
        <p:nvSpPr>
          <p:cNvPr id="293" name="Google Shape;293;p43"/>
          <p:cNvSpPr txBox="1"/>
          <p:nvPr/>
        </p:nvSpPr>
        <p:spPr>
          <a:xfrm>
            <a:off x="5831420" y="4300035"/>
            <a:ext cx="2609700" cy="19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latin typeface="Raleway ExtraBold"/>
                <a:ea typeface="Raleway ExtraBold"/>
                <a:cs typeface="Raleway ExtraBold"/>
                <a:sym typeface="Raleway ExtraBold"/>
              </a:rPr>
              <a:t>Job Enrichment</a:t>
            </a:r>
            <a:endParaRPr/>
          </a:p>
          <a:p>
            <a:pPr indent="0" lvl="0" marL="0" marR="0" rtl="0" algn="ctr">
              <a:lnSpc>
                <a:spcPct val="100000"/>
              </a:lnSpc>
              <a:spcBef>
                <a:spcPts val="0"/>
              </a:spcBef>
              <a:spcAft>
                <a:spcPts val="0"/>
              </a:spcAft>
              <a:buNone/>
            </a:pPr>
            <a:r>
              <a:rPr lang="en-US" sz="1200">
                <a:latin typeface="Raleway"/>
                <a:ea typeface="Raleway"/>
                <a:cs typeface="Raleway"/>
                <a:sym typeface="Raleway"/>
              </a:rPr>
              <a:t>Job enrichment by giving a challenging job and which will help build someone capabilities and skills.</a:t>
            </a:r>
            <a:r>
              <a:rPr b="0" i="0" lang="en-US" sz="1200" u="none" cap="none" strike="noStrike">
                <a:solidFill>
                  <a:srgbClr val="000000"/>
                </a:solidFill>
                <a:latin typeface="Raleway"/>
                <a:ea typeface="Raleway"/>
                <a:cs typeface="Raleway"/>
                <a:sym typeface="Raleway"/>
              </a:rPr>
              <a:t> </a:t>
            </a:r>
            <a:endParaRPr b="0" i="0" sz="1200" u="none" cap="none" strike="noStrike">
              <a:solidFill>
                <a:srgbClr val="000000"/>
              </a:solidFill>
              <a:latin typeface="Raleway"/>
              <a:ea typeface="Raleway"/>
              <a:cs typeface="Raleway"/>
              <a:sym typeface="Raleway"/>
            </a:endParaRPr>
          </a:p>
        </p:txBody>
      </p:sp>
      <p:pic>
        <p:nvPicPr>
          <p:cNvPr id="294" name="Google Shape;294;p43"/>
          <p:cNvPicPr preferRelativeResize="0"/>
          <p:nvPr/>
        </p:nvPicPr>
        <p:blipFill>
          <a:blip r:embed="rId3">
            <a:alphaModFix/>
          </a:blip>
          <a:stretch>
            <a:fillRect/>
          </a:stretch>
        </p:blipFill>
        <p:spPr>
          <a:xfrm>
            <a:off x="655340" y="2418896"/>
            <a:ext cx="2144473" cy="2169942"/>
          </a:xfrm>
          <a:prstGeom prst="rect">
            <a:avLst/>
          </a:prstGeom>
          <a:noFill/>
          <a:ln>
            <a:noFill/>
          </a:ln>
        </p:spPr>
      </p:pic>
      <p:pic>
        <p:nvPicPr>
          <p:cNvPr id="295" name="Google Shape;295;p43"/>
          <p:cNvPicPr preferRelativeResize="0"/>
          <p:nvPr/>
        </p:nvPicPr>
        <p:blipFill>
          <a:blip r:embed="rId4">
            <a:alphaModFix/>
          </a:blip>
          <a:stretch>
            <a:fillRect/>
          </a:stretch>
        </p:blipFill>
        <p:spPr>
          <a:xfrm>
            <a:off x="3671540" y="1961421"/>
            <a:ext cx="1438275" cy="1562100"/>
          </a:xfrm>
          <a:prstGeom prst="rect">
            <a:avLst/>
          </a:prstGeom>
          <a:noFill/>
          <a:ln>
            <a:noFill/>
          </a:ln>
        </p:spPr>
      </p:pic>
      <p:pic>
        <p:nvPicPr>
          <p:cNvPr id="296" name="Google Shape;296;p43"/>
          <p:cNvPicPr preferRelativeResize="0"/>
          <p:nvPr/>
        </p:nvPicPr>
        <p:blipFill>
          <a:blip r:embed="rId5">
            <a:alphaModFix/>
          </a:blip>
          <a:stretch>
            <a:fillRect/>
          </a:stretch>
        </p:blipFill>
        <p:spPr>
          <a:xfrm>
            <a:off x="5981540" y="2209096"/>
            <a:ext cx="2462897" cy="19385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4"/>
          <p:cNvSpPr txBox="1"/>
          <p:nvPr>
            <p:ph idx="4294967295" type="title"/>
          </p:nvPr>
        </p:nvSpPr>
        <p:spPr>
          <a:xfrm>
            <a:off x="382400" y="489408"/>
            <a:ext cx="8222100" cy="5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5800"/>
              <a:buFont typeface="Arial"/>
              <a:buNone/>
            </a:pPr>
            <a:r>
              <a:rPr lang="en-US" sz="2800"/>
              <a:t>Build an Employee Retention Strategy</a:t>
            </a:r>
            <a:endParaRPr/>
          </a:p>
          <a:p>
            <a:pPr indent="0" lvl="0" marL="0" rtl="0" algn="ctr">
              <a:lnSpc>
                <a:spcPct val="100000"/>
              </a:lnSpc>
              <a:spcBef>
                <a:spcPts val="0"/>
              </a:spcBef>
              <a:spcAft>
                <a:spcPts val="0"/>
              </a:spcAft>
              <a:buSzPts val="5800"/>
              <a:buNone/>
            </a:pPr>
            <a:r>
              <a:t/>
            </a:r>
            <a:endParaRPr sz="2800">
              <a:solidFill>
                <a:srgbClr val="FFB600"/>
              </a:solidFill>
            </a:endParaRPr>
          </a:p>
        </p:txBody>
      </p:sp>
      <p:sp>
        <p:nvSpPr>
          <p:cNvPr id="302" name="Google Shape;302;p44"/>
          <p:cNvSpPr txBox="1"/>
          <p:nvPr/>
        </p:nvSpPr>
        <p:spPr>
          <a:xfrm>
            <a:off x="729524" y="4634323"/>
            <a:ext cx="3763800" cy="1231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latin typeface="Raleway ExtraBold"/>
                <a:ea typeface="Raleway ExtraBold"/>
                <a:cs typeface="Raleway ExtraBold"/>
                <a:sym typeface="Raleway ExtraBold"/>
              </a:rPr>
              <a:t>Salary</a:t>
            </a:r>
            <a:endParaRPr/>
          </a:p>
          <a:p>
            <a:pPr indent="0" lvl="0" marL="0" marR="0" rtl="0" algn="ctr">
              <a:lnSpc>
                <a:spcPct val="100000"/>
              </a:lnSpc>
              <a:spcBef>
                <a:spcPts val="0"/>
              </a:spcBef>
              <a:spcAft>
                <a:spcPts val="0"/>
              </a:spcAft>
              <a:buNone/>
            </a:pPr>
            <a:r>
              <a:rPr lang="en-US" sz="1200">
                <a:latin typeface="Raleway"/>
                <a:ea typeface="Raleway"/>
                <a:cs typeface="Raleway"/>
                <a:sym typeface="Raleway"/>
              </a:rPr>
              <a:t>Salary rationalization for those employees who are good performers and company would like to retain them at higher cost</a:t>
            </a:r>
            <a:endParaRPr b="0" i="0" sz="1200" u="none" cap="none" strike="noStrike">
              <a:solidFill>
                <a:srgbClr val="000000"/>
              </a:solidFill>
              <a:latin typeface="Raleway"/>
              <a:ea typeface="Raleway"/>
              <a:cs typeface="Raleway"/>
              <a:sym typeface="Raleway"/>
            </a:endParaRPr>
          </a:p>
        </p:txBody>
      </p:sp>
      <p:sp>
        <p:nvSpPr>
          <p:cNvPr id="303" name="Google Shape;303;p44"/>
          <p:cNvSpPr txBox="1"/>
          <p:nvPr/>
        </p:nvSpPr>
        <p:spPr>
          <a:xfrm rot="-1717357">
            <a:off x="581099" y="1636848"/>
            <a:ext cx="1692766" cy="11121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5000" u="none" cap="none" strike="noStrike">
                <a:solidFill>
                  <a:srgbClr val="000000"/>
                </a:solidFill>
                <a:latin typeface="Architects Daughter"/>
                <a:ea typeface="Architects Daughter"/>
                <a:cs typeface="Architects Daughter"/>
                <a:sym typeface="Architects Daughter"/>
              </a:rPr>
              <a:t>#4</a:t>
            </a:r>
            <a:endParaRPr/>
          </a:p>
        </p:txBody>
      </p:sp>
      <p:sp>
        <p:nvSpPr>
          <p:cNvPr id="304" name="Google Shape;304;p44"/>
          <p:cNvSpPr txBox="1"/>
          <p:nvPr/>
        </p:nvSpPr>
        <p:spPr>
          <a:xfrm>
            <a:off x="7512495" y="1049079"/>
            <a:ext cx="1605600" cy="114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5000" u="none" cap="none" strike="noStrike">
                <a:solidFill>
                  <a:srgbClr val="000000"/>
                </a:solidFill>
                <a:latin typeface="Architects Daughter"/>
                <a:ea typeface="Architects Daughter"/>
                <a:cs typeface="Architects Daughter"/>
                <a:sym typeface="Architects Daughter"/>
              </a:rPr>
              <a:t>#5</a:t>
            </a:r>
            <a:endParaRPr/>
          </a:p>
        </p:txBody>
      </p:sp>
      <p:sp>
        <p:nvSpPr>
          <p:cNvPr id="305" name="Google Shape;305;p44"/>
          <p:cNvSpPr txBox="1"/>
          <p:nvPr/>
        </p:nvSpPr>
        <p:spPr>
          <a:xfrm>
            <a:off x="5367934" y="3684480"/>
            <a:ext cx="3148800" cy="1231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latin typeface="Raleway ExtraBold"/>
                <a:ea typeface="Raleway ExtraBold"/>
                <a:cs typeface="Raleway ExtraBold"/>
                <a:sym typeface="Raleway ExtraBold"/>
              </a:rPr>
              <a:t>Training</a:t>
            </a:r>
            <a:endParaRPr/>
          </a:p>
          <a:p>
            <a:pPr indent="0" lvl="0" marL="0" marR="0" rtl="0" algn="ctr">
              <a:lnSpc>
                <a:spcPct val="100000"/>
              </a:lnSpc>
              <a:spcBef>
                <a:spcPts val="0"/>
              </a:spcBef>
              <a:spcAft>
                <a:spcPts val="0"/>
              </a:spcAft>
              <a:buNone/>
            </a:pPr>
            <a:r>
              <a:rPr lang="en-US" sz="1200">
                <a:latin typeface="Raleway"/>
                <a:ea typeface="Raleway"/>
                <a:cs typeface="Raleway"/>
                <a:sym typeface="Raleway"/>
              </a:rPr>
              <a:t>Training can be offered to employees to increase their job satisfaction</a:t>
            </a:r>
            <a:endParaRPr b="0" i="0" sz="1200" u="none" cap="none" strike="noStrike">
              <a:solidFill>
                <a:srgbClr val="000000"/>
              </a:solidFill>
              <a:latin typeface="Raleway"/>
              <a:ea typeface="Raleway"/>
              <a:cs typeface="Raleway"/>
              <a:sym typeface="Raleway"/>
            </a:endParaRPr>
          </a:p>
        </p:txBody>
      </p:sp>
      <p:pic>
        <p:nvPicPr>
          <p:cNvPr id="306" name="Google Shape;306;p44"/>
          <p:cNvPicPr preferRelativeResize="0"/>
          <p:nvPr/>
        </p:nvPicPr>
        <p:blipFill>
          <a:blip r:embed="rId3">
            <a:alphaModFix/>
          </a:blip>
          <a:stretch>
            <a:fillRect/>
          </a:stretch>
        </p:blipFill>
        <p:spPr>
          <a:xfrm>
            <a:off x="1699501" y="1734355"/>
            <a:ext cx="2007300" cy="2692369"/>
          </a:xfrm>
          <a:prstGeom prst="rect">
            <a:avLst/>
          </a:prstGeom>
          <a:noFill/>
          <a:ln>
            <a:noFill/>
          </a:ln>
        </p:spPr>
      </p:pic>
      <p:pic>
        <p:nvPicPr>
          <p:cNvPr id="307" name="Google Shape;307;p44"/>
          <p:cNvPicPr preferRelativeResize="0"/>
          <p:nvPr/>
        </p:nvPicPr>
        <p:blipFill>
          <a:blip r:embed="rId4">
            <a:alphaModFix/>
          </a:blip>
          <a:stretch>
            <a:fillRect/>
          </a:stretch>
        </p:blipFill>
        <p:spPr>
          <a:xfrm>
            <a:off x="5252091" y="1734351"/>
            <a:ext cx="2649934" cy="1797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457200" y="152725"/>
            <a:ext cx="8084100" cy="13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WHY SHOULD COMPANIES CARE?</a:t>
            </a:r>
            <a:endParaRPr/>
          </a:p>
        </p:txBody>
      </p:sp>
      <p:sp>
        <p:nvSpPr>
          <p:cNvPr id="121" name="Google Shape;121;p17"/>
          <p:cNvSpPr txBox="1"/>
          <p:nvPr>
            <p:ph idx="1" type="body"/>
          </p:nvPr>
        </p:nvSpPr>
        <p:spPr>
          <a:xfrm>
            <a:off x="457200" y="1752600"/>
            <a:ext cx="7620000" cy="4373700"/>
          </a:xfrm>
          <a:prstGeom prst="rect">
            <a:avLst/>
          </a:prstGeom>
        </p:spPr>
        <p:txBody>
          <a:bodyPr anchorCtr="0" anchor="t" bIns="91425" lIns="91425" spcFirstLastPara="1" rIns="91425" wrap="square" tIns="91425">
            <a:noAutofit/>
          </a:bodyPr>
          <a:lstStyle/>
          <a:p>
            <a:pPr indent="-355600" lvl="0" marL="457200" rtl="0" algn="l">
              <a:spcBef>
                <a:spcPts val="400"/>
              </a:spcBef>
              <a:spcAft>
                <a:spcPts val="0"/>
              </a:spcAft>
              <a:buSzPts val="2000"/>
              <a:buChar char="●"/>
            </a:pPr>
            <a:r>
              <a:rPr b="0" lang="en-US"/>
              <a:t>Employee attrition/turnover </a:t>
            </a:r>
            <a:r>
              <a:rPr b="0" lang="en-US"/>
              <a:t>is a prominent issue now more than ever!</a:t>
            </a:r>
            <a:endParaRPr b="0"/>
          </a:p>
          <a:p>
            <a:pPr indent="0" lvl="0" marL="457200" rtl="0" algn="l">
              <a:spcBef>
                <a:spcPts val="600"/>
              </a:spcBef>
              <a:spcAft>
                <a:spcPts val="0"/>
              </a:spcAft>
              <a:buNone/>
            </a:pPr>
            <a:r>
              <a:t/>
            </a:r>
            <a:endParaRPr b="0" sz="1000"/>
          </a:p>
          <a:p>
            <a:pPr indent="-355600" lvl="0" marL="457200" rtl="0" algn="l">
              <a:spcBef>
                <a:spcPts val="600"/>
              </a:spcBef>
              <a:spcAft>
                <a:spcPts val="0"/>
              </a:spcAft>
              <a:buSzPts val="2000"/>
              <a:buChar char="●"/>
            </a:pPr>
            <a:r>
              <a:rPr b="0" lang="en-US"/>
              <a:t>It’s </a:t>
            </a:r>
            <a:r>
              <a:rPr b="0" lang="en-US"/>
              <a:t>extremely</a:t>
            </a:r>
            <a:r>
              <a:rPr b="0" lang="en-US"/>
              <a:t> costly from the:</a:t>
            </a:r>
            <a:endParaRPr b="0"/>
          </a:p>
          <a:p>
            <a:pPr indent="-355600" lvl="0" marL="914400" rtl="0" algn="l">
              <a:spcBef>
                <a:spcPts val="0"/>
              </a:spcBef>
              <a:spcAft>
                <a:spcPts val="0"/>
              </a:spcAft>
              <a:buSzPts val="2000"/>
              <a:buAutoNum type="arabicPeriod"/>
            </a:pPr>
            <a:r>
              <a:rPr b="0" lang="en-US"/>
              <a:t>Time and money spent hiring</a:t>
            </a:r>
            <a:endParaRPr b="0"/>
          </a:p>
          <a:p>
            <a:pPr indent="-355600" lvl="0" marL="914400" rtl="0" algn="l">
              <a:spcBef>
                <a:spcPts val="0"/>
              </a:spcBef>
              <a:spcAft>
                <a:spcPts val="0"/>
              </a:spcAft>
              <a:buSzPts val="2000"/>
              <a:buAutoNum type="arabicPeriod"/>
            </a:pPr>
            <a:r>
              <a:rPr b="0" lang="en-US"/>
              <a:t>Effort and distraction of training</a:t>
            </a:r>
            <a:endParaRPr b="0"/>
          </a:p>
          <a:p>
            <a:pPr indent="-355600" lvl="0" marL="914400" rtl="0" algn="l">
              <a:spcBef>
                <a:spcPts val="0"/>
              </a:spcBef>
              <a:spcAft>
                <a:spcPts val="0"/>
              </a:spcAft>
              <a:buSzPts val="2000"/>
              <a:buAutoNum type="arabicPeriod"/>
            </a:pPr>
            <a:r>
              <a:rPr b="0" lang="en-US"/>
              <a:t>Low productivity of new employees</a:t>
            </a:r>
            <a:endParaRPr b="0"/>
          </a:p>
          <a:p>
            <a:pPr indent="-355600" lvl="0" marL="914400" rtl="0" algn="l">
              <a:spcBef>
                <a:spcPts val="0"/>
              </a:spcBef>
              <a:spcAft>
                <a:spcPts val="0"/>
              </a:spcAft>
              <a:buSzPts val="2000"/>
              <a:buAutoNum type="arabicPeriod"/>
            </a:pPr>
            <a:r>
              <a:rPr b="0" lang="en-US"/>
              <a:t>Reduced product quality or customer service while new employees come up to speed</a:t>
            </a:r>
            <a:endParaRPr b="0"/>
          </a:p>
          <a:p>
            <a:pPr indent="0" lvl="0" marL="1371600" rtl="0" algn="l">
              <a:spcBef>
                <a:spcPts val="600"/>
              </a:spcBef>
              <a:spcAft>
                <a:spcPts val="0"/>
              </a:spcAft>
              <a:buNone/>
            </a:pPr>
            <a:r>
              <a:t/>
            </a:r>
            <a:endParaRPr b="0" sz="1000"/>
          </a:p>
          <a:p>
            <a:pPr indent="-355600" lvl="0" marL="457200" rtl="0" algn="l">
              <a:spcBef>
                <a:spcPts val="600"/>
              </a:spcBef>
              <a:spcAft>
                <a:spcPts val="0"/>
              </a:spcAft>
              <a:buSzPts val="2000"/>
              <a:buChar char="●"/>
            </a:pPr>
            <a:r>
              <a:rPr b="0" lang="en-US"/>
              <a:t>Off-the-shelf estimates are available, which might set the cost of an entry-level position turning over at </a:t>
            </a:r>
            <a:r>
              <a:rPr lang="en-US"/>
              <a:t>50% of salary</a:t>
            </a:r>
            <a:r>
              <a:rPr b="0" lang="en-US"/>
              <a:t>; mid-level at </a:t>
            </a:r>
            <a:r>
              <a:rPr lang="en-US"/>
              <a:t>125% of salary</a:t>
            </a:r>
            <a:r>
              <a:rPr b="0" lang="en-US"/>
              <a:t>; and senior executive over </a:t>
            </a:r>
            <a:r>
              <a:rPr lang="en-US"/>
              <a:t>200% of salary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6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6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6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600"/>
                                        <p:tgtEl>
                                          <p:spTgt spid="1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600"/>
                                        <p:tgtEl>
                                          <p:spTgt spid="1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animEffect filter="fade" transition="in">
                                      <p:cBhvr>
                                        <p:cTn dur="600"/>
                                        <p:tgtEl>
                                          <p:spTgt spid="1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animEffect filter="fade" transition="in">
                                      <p:cBhvr>
                                        <p:cTn dur="600"/>
                                        <p:tgtEl>
                                          <p:spTgt spid="1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7" st="7"/>
                                            </p:txEl>
                                          </p:spTgt>
                                        </p:tgtEl>
                                        <p:attrNameLst>
                                          <p:attrName>style.visibility</p:attrName>
                                        </p:attrNameLst>
                                      </p:cBhvr>
                                      <p:to>
                                        <p:strVal val="visible"/>
                                      </p:to>
                                    </p:set>
                                    <p:animEffect filter="fade" transition="in">
                                      <p:cBhvr>
                                        <p:cTn dur="600"/>
                                        <p:tgtEl>
                                          <p:spTgt spid="12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8" st="8"/>
                                            </p:txEl>
                                          </p:spTgt>
                                        </p:tgtEl>
                                        <p:attrNameLst>
                                          <p:attrName>style.visibility</p:attrName>
                                        </p:attrNameLst>
                                      </p:cBhvr>
                                      <p:to>
                                        <p:strVal val="visible"/>
                                      </p:to>
                                    </p:set>
                                    <p:animEffect filter="fade" transition="in">
                                      <p:cBhvr>
                                        <p:cTn dur="600"/>
                                        <p:tgtEl>
                                          <p:spTgt spid="12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457200" y="152725"/>
            <a:ext cx="8084100" cy="13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WHY SHOULD COMPANIES CARE?</a:t>
            </a:r>
            <a:endParaRPr/>
          </a:p>
        </p:txBody>
      </p:sp>
      <p:sp>
        <p:nvSpPr>
          <p:cNvPr id="127" name="Google Shape;127;p18"/>
          <p:cNvSpPr txBox="1"/>
          <p:nvPr>
            <p:ph idx="1" type="body"/>
          </p:nvPr>
        </p:nvSpPr>
        <p:spPr>
          <a:xfrm>
            <a:off x="457200" y="1752600"/>
            <a:ext cx="7620000" cy="4373700"/>
          </a:xfrm>
          <a:prstGeom prst="rect">
            <a:avLst/>
          </a:prstGeom>
        </p:spPr>
        <p:txBody>
          <a:bodyPr anchorCtr="0" anchor="t" bIns="91425" lIns="91425" spcFirstLastPara="1" rIns="91425" wrap="square" tIns="91425">
            <a:noAutofit/>
          </a:bodyPr>
          <a:lstStyle/>
          <a:p>
            <a:pPr indent="-355600" lvl="0" marL="457200" rtl="0" algn="l">
              <a:spcBef>
                <a:spcPts val="400"/>
              </a:spcBef>
              <a:spcAft>
                <a:spcPts val="0"/>
              </a:spcAft>
              <a:buSzPts val="2000"/>
              <a:buChar char="●"/>
            </a:pPr>
            <a:r>
              <a:rPr b="0" lang="en-US"/>
              <a:t>John P. Kotter and James L. Heskitt conducted a research study for their book “Corporate Culture and Performance” which revealed these surprising statistics for firms reviewed over a period of 11 years:</a:t>
            </a:r>
            <a:endParaRPr b="0"/>
          </a:p>
          <a:p>
            <a:pPr indent="0" lvl="0" marL="457200" rtl="0" algn="l">
              <a:spcBef>
                <a:spcPts val="600"/>
              </a:spcBef>
              <a:spcAft>
                <a:spcPts val="0"/>
              </a:spcAft>
              <a:buNone/>
            </a:pPr>
            <a:r>
              <a:t/>
            </a:r>
            <a:endParaRPr b="0" sz="1000"/>
          </a:p>
          <a:p>
            <a:pPr indent="0" lvl="0" marL="457200" rtl="0" algn="l">
              <a:spcBef>
                <a:spcPts val="600"/>
              </a:spcBef>
              <a:spcAft>
                <a:spcPts val="600"/>
              </a:spcAft>
              <a:buNone/>
            </a:pPr>
            <a:r>
              <a:t/>
            </a:r>
            <a:endParaRPr/>
          </a:p>
        </p:txBody>
      </p:sp>
      <p:pic>
        <p:nvPicPr>
          <p:cNvPr id="128" name="Google Shape;128;p18"/>
          <p:cNvPicPr preferRelativeResize="0"/>
          <p:nvPr/>
        </p:nvPicPr>
        <p:blipFill>
          <a:blip r:embed="rId3">
            <a:alphaModFix/>
          </a:blip>
          <a:stretch>
            <a:fillRect/>
          </a:stretch>
        </p:blipFill>
        <p:spPr>
          <a:xfrm>
            <a:off x="553800" y="3320500"/>
            <a:ext cx="7619999" cy="26010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457200" y="152725"/>
            <a:ext cx="8084100" cy="13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WHY SHOULD COMPANIES CARE?</a:t>
            </a:r>
            <a:endParaRPr/>
          </a:p>
        </p:txBody>
      </p:sp>
      <p:sp>
        <p:nvSpPr>
          <p:cNvPr id="134" name="Google Shape;134;p19"/>
          <p:cNvSpPr txBox="1"/>
          <p:nvPr>
            <p:ph idx="1" type="body"/>
          </p:nvPr>
        </p:nvSpPr>
        <p:spPr>
          <a:xfrm>
            <a:off x="0" y="1462675"/>
            <a:ext cx="8541300" cy="4663500"/>
          </a:xfrm>
          <a:prstGeom prst="rect">
            <a:avLst/>
          </a:prstGeom>
        </p:spPr>
        <p:txBody>
          <a:bodyPr anchorCtr="0" anchor="ctr" bIns="91425" lIns="91425" spcFirstLastPara="1" rIns="91425" wrap="square" tIns="91425">
            <a:noAutofit/>
          </a:bodyPr>
          <a:lstStyle/>
          <a:p>
            <a:pPr indent="0" lvl="0" marL="457200" rtl="0" algn="ctr">
              <a:spcBef>
                <a:spcPts val="400"/>
              </a:spcBef>
              <a:spcAft>
                <a:spcPts val="0"/>
              </a:spcAft>
              <a:buNone/>
            </a:pPr>
            <a:r>
              <a:rPr b="0" i="1" lang="en-US" sz="3500"/>
              <a:t>Simply put, companies that intentionally manage their cultures, including turnover rate, significantly outperform those that don’t</a:t>
            </a:r>
            <a:endParaRPr b="0" i="1" sz="3500"/>
          </a:p>
          <a:p>
            <a:pPr indent="0" lvl="0" marL="457200" rtl="0" algn="l">
              <a:spcBef>
                <a:spcPts val="600"/>
              </a:spcBef>
              <a:spcAft>
                <a:spcPts val="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457200" y="152725"/>
            <a:ext cx="8084100" cy="71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SO, HOW DO WE FIX THIS?</a:t>
            </a:r>
            <a:endParaRPr/>
          </a:p>
        </p:txBody>
      </p:sp>
      <p:sp>
        <p:nvSpPr>
          <p:cNvPr id="140" name="Google Shape;140;p20"/>
          <p:cNvSpPr txBox="1"/>
          <p:nvPr>
            <p:ph idx="1" type="body"/>
          </p:nvPr>
        </p:nvSpPr>
        <p:spPr>
          <a:xfrm>
            <a:off x="552600" y="5015050"/>
            <a:ext cx="8168100" cy="11112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b="0" lang="en-US"/>
              <a:t>Employers can’t completely control turnover, at least not 100%. However, they can create a workplace culture that encourages the best employees to stay!</a:t>
            </a:r>
            <a:endParaRPr b="0"/>
          </a:p>
          <a:p>
            <a:pPr indent="0" lvl="0" marL="0" rtl="0" algn="l">
              <a:spcBef>
                <a:spcPts val="600"/>
              </a:spcBef>
              <a:spcAft>
                <a:spcPts val="600"/>
              </a:spcAft>
              <a:buNone/>
            </a:pPr>
            <a:r>
              <a:t/>
            </a:r>
            <a:endParaRPr b="0"/>
          </a:p>
        </p:txBody>
      </p:sp>
      <p:pic>
        <p:nvPicPr>
          <p:cNvPr id="141" name="Google Shape;141;p20"/>
          <p:cNvPicPr preferRelativeResize="0"/>
          <p:nvPr/>
        </p:nvPicPr>
        <p:blipFill>
          <a:blip r:embed="rId3">
            <a:alphaModFix/>
          </a:blip>
          <a:stretch>
            <a:fillRect/>
          </a:stretch>
        </p:blipFill>
        <p:spPr>
          <a:xfrm>
            <a:off x="552600" y="1137975"/>
            <a:ext cx="7754300" cy="3490725"/>
          </a:xfrm>
          <a:prstGeom prst="rect">
            <a:avLst/>
          </a:prstGeom>
          <a:noFill/>
          <a:ln>
            <a:noFill/>
          </a:ln>
        </p:spPr>
      </p:pic>
      <p:sp>
        <p:nvSpPr>
          <p:cNvPr id="142" name="Google Shape;142;p20"/>
          <p:cNvSpPr/>
          <p:nvPr/>
        </p:nvSpPr>
        <p:spPr>
          <a:xfrm>
            <a:off x="5105550" y="2387200"/>
            <a:ext cx="3284100" cy="21249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457200" y="152725"/>
            <a:ext cx="8084100" cy="13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SO, HOW DO WE FIX THIS</a:t>
            </a:r>
            <a:r>
              <a:rPr lang="en-US"/>
              <a:t>?</a:t>
            </a:r>
            <a:endParaRPr/>
          </a:p>
        </p:txBody>
      </p:sp>
      <p:sp>
        <p:nvSpPr>
          <p:cNvPr id="148" name="Google Shape;148;p21"/>
          <p:cNvSpPr txBox="1"/>
          <p:nvPr>
            <p:ph idx="1" type="body"/>
          </p:nvPr>
        </p:nvSpPr>
        <p:spPr>
          <a:xfrm>
            <a:off x="457200" y="1752600"/>
            <a:ext cx="7620000" cy="4373700"/>
          </a:xfrm>
          <a:prstGeom prst="rect">
            <a:avLst/>
          </a:prstGeom>
        </p:spPr>
        <p:txBody>
          <a:bodyPr anchorCtr="0" anchor="t" bIns="91425" lIns="91425" spcFirstLastPara="1" rIns="91425" wrap="square" tIns="91425">
            <a:noAutofit/>
          </a:bodyPr>
          <a:lstStyle/>
          <a:p>
            <a:pPr indent="-355600" lvl="0" marL="457200" rtl="0" algn="l">
              <a:spcBef>
                <a:spcPts val="400"/>
              </a:spcBef>
              <a:spcAft>
                <a:spcPts val="0"/>
              </a:spcAft>
              <a:buSzPts val="2000"/>
              <a:buChar char="●"/>
            </a:pPr>
            <a:r>
              <a:rPr b="0" lang="en-US"/>
              <a:t>Data science can help organizations learn the reasons for employee turnover and take corrective action. Being able to predict what kind of employees are at risk of leaving will allow a company to proactively take retention actions</a:t>
            </a:r>
            <a:endParaRPr b="0"/>
          </a:p>
          <a:p>
            <a:pPr indent="0" lvl="0" marL="457200" rtl="0" algn="l">
              <a:spcBef>
                <a:spcPts val="600"/>
              </a:spcBef>
              <a:spcAft>
                <a:spcPts val="0"/>
              </a:spcAft>
              <a:buNone/>
            </a:pPr>
            <a:r>
              <a:t/>
            </a:r>
            <a:endParaRPr b="0"/>
          </a:p>
          <a:p>
            <a:pPr indent="-355600" lvl="0" marL="457200" rtl="0" algn="l">
              <a:spcBef>
                <a:spcPts val="600"/>
              </a:spcBef>
              <a:spcAft>
                <a:spcPts val="0"/>
              </a:spcAft>
              <a:buSzPts val="2000"/>
              <a:buChar char="●"/>
            </a:pPr>
            <a:r>
              <a:rPr b="0" lang="en-US"/>
              <a:t>This project’s objective is to build a predictive model which can identify:</a:t>
            </a:r>
            <a:endParaRPr b="0"/>
          </a:p>
          <a:p>
            <a:pPr indent="-355600" lvl="1" marL="914400" rtl="0" algn="l">
              <a:spcBef>
                <a:spcPts val="0"/>
              </a:spcBef>
              <a:spcAft>
                <a:spcPts val="0"/>
              </a:spcAft>
              <a:buSzPts val="2000"/>
              <a:buAutoNum type="alphaLcPeriod"/>
            </a:pPr>
            <a:r>
              <a:rPr lang="en-US"/>
              <a:t>“The Who” - P</a:t>
            </a:r>
            <a:r>
              <a:rPr b="0" lang="en-US"/>
              <a:t>rofile of employees </a:t>
            </a:r>
            <a:r>
              <a:rPr lang="en-US"/>
              <a:t>at risk of </a:t>
            </a:r>
            <a:r>
              <a:rPr b="0" lang="en-US"/>
              <a:t>attrition </a:t>
            </a:r>
            <a:endParaRPr/>
          </a:p>
          <a:p>
            <a:pPr indent="-355600" lvl="1" marL="914400" rtl="0" algn="l">
              <a:spcBef>
                <a:spcPts val="0"/>
              </a:spcBef>
              <a:spcAft>
                <a:spcPts val="0"/>
              </a:spcAft>
              <a:buSzPts val="2000"/>
              <a:buAutoNum type="alphaLcPeriod"/>
            </a:pPr>
            <a:r>
              <a:rPr lang="en-US"/>
              <a:t>“The Why” - F</a:t>
            </a:r>
            <a:r>
              <a:rPr b="0" lang="en-US"/>
              <a:t>eatures that contribute to attrition</a:t>
            </a:r>
            <a:endParaRPr b="0"/>
          </a:p>
          <a:p>
            <a:pPr indent="0" lvl="0" marL="457200" rtl="0" algn="l">
              <a:spcBef>
                <a:spcPts val="400"/>
              </a:spcBef>
              <a:spcAft>
                <a:spcPts val="0"/>
              </a:spcAft>
              <a:buNone/>
            </a:pPr>
            <a:r>
              <a:t/>
            </a:r>
            <a:endParaRPr b="0"/>
          </a:p>
          <a:p>
            <a:pPr indent="0" lvl="0" marL="457200" rtl="0" algn="l">
              <a:spcBef>
                <a:spcPts val="600"/>
              </a:spcBef>
              <a:spcAft>
                <a:spcPts val="0"/>
              </a:spcAft>
              <a:buNone/>
            </a:pPr>
            <a:r>
              <a:t/>
            </a:r>
            <a:endParaRPr b="0" sz="1000"/>
          </a:p>
          <a:p>
            <a:pPr indent="0" lvl="0" marL="457200" rtl="0" algn="l">
              <a:spcBef>
                <a:spcPts val="600"/>
              </a:spcBef>
              <a:spcAft>
                <a:spcPts val="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1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10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10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1000"/>
                                        <p:tgtEl>
                                          <p:spTgt spid="1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Effect filter="fade" transition="in">
                                      <p:cBhvr>
                                        <p:cTn dur="1000"/>
                                        <p:tgtEl>
                                          <p:spTgt spid="1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Effect filter="fade" transition="in">
                                      <p:cBhvr>
                                        <p:cTn dur="1000"/>
                                        <p:tgtEl>
                                          <p:spTgt spid="1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7" st="7"/>
                                            </p:txEl>
                                          </p:spTgt>
                                        </p:tgtEl>
                                        <p:attrNameLst>
                                          <p:attrName>style.visibility</p:attrName>
                                        </p:attrNameLst>
                                      </p:cBhvr>
                                      <p:to>
                                        <p:strVal val="visible"/>
                                      </p:to>
                                    </p:set>
                                    <p:animEffect filter="fade" transition="in">
                                      <p:cBhvr>
                                        <p:cTn dur="1000"/>
                                        <p:tgtEl>
                                          <p:spTgt spid="14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ctrTitle"/>
          </p:nvPr>
        </p:nvSpPr>
        <p:spPr>
          <a:xfrm>
            <a:off x="308600" y="1371600"/>
            <a:ext cx="82257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7919"/>
              <a:buFont typeface="Arial Black"/>
              <a:buNone/>
            </a:pPr>
            <a:r>
              <a:rPr lang="en-US" sz="7900">
                <a:solidFill>
                  <a:schemeClr val="dk2"/>
                </a:solidFill>
              </a:rPr>
              <a:t>DATA</a:t>
            </a:r>
            <a:endParaRPr b="0" i="0" sz="7900" u="none" cap="none" strike="noStrike">
              <a:solidFill>
                <a:schemeClr val="dk1"/>
              </a:solidFill>
              <a:latin typeface="Arial Black"/>
              <a:ea typeface="Arial Black"/>
              <a:cs typeface="Arial Black"/>
              <a:sym typeface="Arial Black"/>
            </a:endParaRPr>
          </a:p>
        </p:txBody>
      </p:sp>
      <p:pic>
        <p:nvPicPr>
          <p:cNvPr id="154" name="Google Shape;154;p22"/>
          <p:cNvPicPr preferRelativeResize="0"/>
          <p:nvPr/>
        </p:nvPicPr>
        <p:blipFill>
          <a:blip r:embed="rId3">
            <a:alphaModFix/>
          </a:blip>
          <a:stretch>
            <a:fillRect/>
          </a:stretch>
        </p:blipFill>
        <p:spPr>
          <a:xfrm>
            <a:off x="308588" y="2363150"/>
            <a:ext cx="8526825" cy="213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