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subscriptions/#when-to-use-subscri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www.apollographql.com/doc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and data loaders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async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graph QL  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and types </a:t>
            </a:r>
            <a:r>
              <a:rPr lang="en-US" dirty="0" err="1" smtClean="0"/>
              <a:t>extention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</a:p>
          <a:p>
            <a:endParaRPr lang="en-US" dirty="0"/>
          </a:p>
          <a:p>
            <a:r>
              <a:rPr lang="en-US" dirty="0" smtClean="0"/>
              <a:t>* Note Type </a:t>
            </a:r>
            <a:r>
              <a:rPr lang="en-US" dirty="0" err="1" smtClean="0"/>
              <a:t>Extentions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extending types (Query Type Or Mutation Type By )</a:t>
            </a:r>
          </a:p>
          <a:p>
            <a:r>
              <a:rPr lang="en-US" dirty="0"/>
              <a:t>[</a:t>
            </a:r>
            <a:r>
              <a:rPr lang="en-US" dirty="0" err="1"/>
              <a:t>ExtendObjectType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GQLQuery</a:t>
            </a:r>
            <a:r>
              <a:rPr lang="en-US" dirty="0" smtClean="0"/>
              <a:t>))] attribute </a:t>
            </a:r>
          </a:p>
          <a:p>
            <a:r>
              <a:rPr lang="en-US" dirty="0" smtClean="0"/>
              <a:t>But partial classes is doing the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Resolvers and </a:t>
            </a:r>
            <a:r>
              <a:rPr lang="en-US" dirty="0" err="1" smtClean="0"/>
              <a:t>DataLoaders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User </a:t>
            </a:r>
            <a:r>
              <a:rPr lang="en-US" dirty="0" smtClean="0"/>
              <a:t>Model with custom Field resolver Nationality.</a:t>
            </a:r>
          </a:p>
          <a:p>
            <a:r>
              <a:rPr lang="en-US" dirty="0" smtClean="0"/>
              <a:t>Modifying the User Model With Data From external source Weather </a:t>
            </a:r>
          </a:p>
          <a:p>
            <a:r>
              <a:rPr lang="en-US" dirty="0" smtClean="0"/>
              <a:t>Adding second web </a:t>
            </a:r>
            <a:r>
              <a:rPr lang="en-US" dirty="0" err="1" smtClean="0"/>
              <a:t>api</a:t>
            </a:r>
            <a:r>
              <a:rPr lang="en-US" dirty="0" smtClean="0"/>
              <a:t> project as microservice simulation example ,</a:t>
            </a:r>
          </a:p>
          <a:p>
            <a:r>
              <a:rPr lang="en-US" dirty="0" smtClean="0"/>
              <a:t>Extending the users with a property that has an async data loader</a:t>
            </a:r>
          </a:p>
          <a:p>
            <a:r>
              <a:rPr lang="en-US" dirty="0" smtClean="0"/>
              <a:t>A powerful </a:t>
            </a:r>
            <a:r>
              <a:rPr lang="en-US" dirty="0" err="1" smtClean="0"/>
              <a:t>LoadBatchAsync</a:t>
            </a:r>
            <a:r>
              <a:rPr lang="en-US" dirty="0" smtClean="0"/>
              <a:t> implantation is  that well reduce the calls as much as possible in our case GQL will make only one async call to resolve the property for all queries .</a:t>
            </a:r>
          </a:p>
          <a:p>
            <a:r>
              <a:rPr lang="en-US" dirty="0" smtClean="0"/>
              <a:t> not in GQL Cloud we can mark a property directly as @Lambda to fetch a property directly from API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: </a:t>
            </a:r>
            <a:r>
              <a:rPr lang="en-US" sz="2800" dirty="0"/>
              <a:t>A</a:t>
            </a:r>
            <a:r>
              <a:rPr lang="en-US" sz="2800" dirty="0" smtClean="0"/>
              <a:t>n other very powerful feature of </a:t>
            </a:r>
            <a:r>
              <a:rPr lang="en-US" sz="2800" dirty="0"/>
              <a:t>G</a:t>
            </a:r>
            <a:r>
              <a:rPr lang="en-US" sz="2800" dirty="0" smtClean="0"/>
              <a:t>raph QL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ubscriptions </a:t>
            </a:r>
            <a:r>
              <a:rPr lang="en-US" dirty="0"/>
              <a:t>are long-lasting operations that can change their result over time. They can maintain an active connection to your </a:t>
            </a:r>
            <a:r>
              <a:rPr lang="en-US" dirty="0" err="1"/>
              <a:t>GraphQL</a:t>
            </a:r>
            <a:r>
              <a:rPr lang="en-US" dirty="0"/>
              <a:t> server (most commonly via </a:t>
            </a:r>
            <a:r>
              <a:rPr lang="en-US" dirty="0" err="1"/>
              <a:t>WebSocket</a:t>
            </a:r>
            <a:r>
              <a:rPr lang="en-US" dirty="0"/>
              <a:t>), enabling the server to push updates to the subscription's result.</a:t>
            </a:r>
          </a:p>
          <a:p>
            <a:r>
              <a:rPr lang="en-US" dirty="0"/>
              <a:t>Subscriptions are useful for notifying your client in real time about changes to back-end data, such as the creation of a new object or updates to an important field.</a:t>
            </a:r>
          </a:p>
          <a:p>
            <a:r>
              <a:rPr lang="en-US" b="1" dirty="0">
                <a:hlinkClick r:id="rId2"/>
              </a:rPr>
              <a:t>When to use subscriptions</a:t>
            </a:r>
            <a:endParaRPr lang="en-US" b="1" dirty="0"/>
          </a:p>
          <a:p>
            <a:r>
              <a:rPr lang="en-US" b="1" dirty="0"/>
              <a:t>Small, incremental changes to large objects</a:t>
            </a:r>
            <a:r>
              <a:rPr lang="en-US" dirty="0"/>
              <a:t>. Repeatedly polling for a large object is expensive, especially when most of the object's fields rarely change. Instead, you can fetch the object's initial state with a query, and your server can proactively push updates to individual fields as they occur.</a:t>
            </a:r>
          </a:p>
          <a:p>
            <a:r>
              <a:rPr lang="en-US" b="1" dirty="0"/>
              <a:t>Low-latency, real-time updates</a:t>
            </a:r>
            <a:r>
              <a:rPr lang="en-US" dirty="0"/>
              <a:t>. For example, a chat application's client wants to receive new messages as soon as they're available.</a:t>
            </a:r>
          </a:p>
          <a:p>
            <a:r>
              <a:rPr lang="en-US" dirty="0" smtClean="0"/>
              <a:t>And the alternative is Pooling Technique by WatchQuery or Query with pollInterval ** we be discussed later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: Time For Client side </a:t>
            </a:r>
            <a:r>
              <a:rPr lang="en-US" dirty="0" err="1" smtClean="0"/>
              <a:t>cunsumers</a:t>
            </a:r>
            <a:r>
              <a:rPr lang="en-US" dirty="0" smtClean="0"/>
              <a:t> and some play * Apollo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Apllo</a:t>
            </a:r>
            <a:r>
              <a:rPr lang="en-US" dirty="0" smtClean="0"/>
              <a:t> is one of the most </a:t>
            </a:r>
            <a:r>
              <a:rPr lang="en-US" dirty="0" err="1" smtClean="0"/>
              <a:t>famos</a:t>
            </a:r>
            <a:r>
              <a:rPr lang="en-US" dirty="0" smtClean="0"/>
              <a:t> GQL Libraries for client and server side </a:t>
            </a:r>
          </a:p>
          <a:p>
            <a:r>
              <a:rPr lang="en-US" dirty="0" smtClean="0"/>
              <a:t>It’s very common use in Client sides and available for angular , react , </a:t>
            </a:r>
            <a:r>
              <a:rPr lang="en-US" dirty="0" err="1" smtClean="0"/>
              <a:t>veuJS</a:t>
            </a:r>
            <a:r>
              <a:rPr lang="en-US" dirty="0" smtClean="0"/>
              <a:t> , </a:t>
            </a:r>
            <a:r>
              <a:rPr lang="en-US" dirty="0" err="1" smtClean="0"/>
              <a:t>pureJs</a:t>
            </a:r>
            <a:r>
              <a:rPr lang="en-US" dirty="0" smtClean="0"/>
              <a:t> , </a:t>
            </a:r>
            <a:r>
              <a:rPr lang="en-US" dirty="0" err="1" smtClean="0"/>
              <a:t>kotlin</a:t>
            </a:r>
            <a:r>
              <a:rPr lang="en-US" dirty="0" smtClean="0"/>
              <a:t> and swift .</a:t>
            </a:r>
          </a:p>
          <a:p>
            <a:r>
              <a:rPr lang="en-US" dirty="0">
                <a:hlinkClick r:id="rId2"/>
              </a:rPr>
              <a:t>https://www.apollographql.com/docs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https://apollo-angular.com/docs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Lets start our FE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1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1553</Words>
  <Application>Microsoft Office PowerPoint</Application>
  <PresentationFormat>Widescreen</PresentationFormat>
  <Paragraphs>206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and types extention  </vt:lpstr>
      <vt:lpstr>The Power Of Resolvers and DataLoaders </vt:lpstr>
      <vt:lpstr>Subscriptions : An other very powerful feature of Graph QL  </vt:lpstr>
      <vt:lpstr>Clients : Time For Client side cunsumers and some play * Apollo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34</cp:revision>
  <dcterms:created xsi:type="dcterms:W3CDTF">2022-07-04T13:04:27Z</dcterms:created>
  <dcterms:modified xsi:type="dcterms:W3CDTF">2022-07-21T01:38:46Z</dcterms:modified>
</cp:coreProperties>
</file>