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# Orders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SubTotal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Tax Amount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Freight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Due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Order Date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Ship Date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# Orders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qnaVisual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39c821d-c643-4cc2-af96-aeabb76def6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30daef2beac489e" /><Relationship Type="http://schemas.openxmlformats.org/officeDocument/2006/relationships/hyperlink" Target="https://app.powerbi.com/groups/me/reports/439c821d-c643-4cc2-af96-aeabb76def60/ReportSection?pbi_source=PowerPoint" TargetMode="External" Id="RelId0" /><Relationship Type="http://schemas.openxmlformats.org/officeDocument/2006/relationships/image" Target="/ppt/media/image4.png" Id="imgId78519528" /><Relationship Type="http://schemas.openxmlformats.org/officeDocument/2006/relationships/notesSlide" Target="/ppt/notesSlides/notesSlide.xml" Id="Re9fabb8ac89f4dbb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319abd70ad64e93" /><Relationship Type="http://schemas.openxmlformats.org/officeDocument/2006/relationships/hyperlink" Target="https://app.powerbi.com/groups/me/reports/439c821d-c643-4cc2-af96-aeabb76def60/ReportSection8a84f9b4f5e1bd236970?pbi_source=PowerPoint" TargetMode="External" Id="RelId1" /><Relationship Type="http://schemas.openxmlformats.org/officeDocument/2006/relationships/image" Target="/ppt/media/image5.png" Id="imgId78519529" /><Relationship Type="http://schemas.openxmlformats.org/officeDocument/2006/relationships/notesSlide" Target="/ppt/notesSlides/notesSlide2.xml" Id="R7d648ed7d68844f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649976b40e6424d" /><Relationship Type="http://schemas.openxmlformats.org/officeDocument/2006/relationships/hyperlink" Target="https://app.powerbi.com/groups/me/reports/439c821d-c643-4cc2-af96-aeabb76def60/ReportSectione8319c067e60919ba93e?pbi_source=PowerPoint" TargetMode="External" Id="RelId2" /><Relationship Type="http://schemas.openxmlformats.org/officeDocument/2006/relationships/image" Target="/ppt/media/image6.png" Id="imgId78519530" /><Relationship Type="http://schemas.openxmlformats.org/officeDocument/2006/relationships/notesSlide" Target="/ppt/notesSlides/notesSlide3.xml" Id="Rde2b0b64e311456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70bafa6db304ee5" /><Relationship Type="http://schemas.openxmlformats.org/officeDocument/2006/relationships/hyperlink" Target="https://app.powerbi.com/groups/me/reports/439c821d-c643-4cc2-af96-aeabb76def60/ReportSectionf0e289759825c7ac2023?pbi_source=PowerPoint" TargetMode="External" Id="RelId3" /><Relationship Type="http://schemas.openxmlformats.org/officeDocument/2006/relationships/image" Target="/ppt/media/image7.png" Id="imgId78519531" /><Relationship Type="http://schemas.openxmlformats.org/officeDocument/2006/relationships/notesSlide" Target="/ppt/notesSlides/notesSlide4.xml" Id="Rf59de4f7a3d047aa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f3bb5c213424f7d" /><Relationship Type="http://schemas.openxmlformats.org/officeDocument/2006/relationships/hyperlink" Target="https://app.powerbi.com/groups/me/reports/439c821d-c643-4cc2-af96-aeabb76def60/ReportSection3166ded60915743463a3?pbi_source=PowerPoint" TargetMode="External" Id="RelId4" /><Relationship Type="http://schemas.openxmlformats.org/officeDocument/2006/relationships/image" Target="/ppt/media/image8.png" Id="imgId78519532" /><Relationship Type="http://schemas.openxmlformats.org/officeDocument/2006/relationships/notesSlide" Target="/ppt/notesSlides/notesSlide5.xml" Id="R0ebfaf2c8e6544f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7/3/2021 5:24:24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7/3/2021 5:11:44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# Orders, SubTotal, Tax Amount, Freight, Total Due, pieChart, clusteredBarChart, clusteredBarChart, areaChart, Order Date, Ship Date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85195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Orders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, # Orders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85195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238375"/>
            <a:ext cx="3048000" cy="2381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Tooltip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, textbox, actionButton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85195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Details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qnaVisual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85195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Q&amp;A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, slicer, lineChart. Please refer to the notes on this slide for details.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85195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Shipdate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