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Count of Movies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Max Rating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Avg Rating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Rating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28b175f-20ce-490c-8011-e42b617f655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795aed9d7304f2f" /><Relationship Type="http://schemas.openxmlformats.org/officeDocument/2006/relationships/hyperlink" Target="https://app.powerbi.com/groups/me/reports/228b175f-20ce-490c-8011-e42b617f6555/ReportSection?pbi_source=PowerPoint" TargetMode="External" Id="RelId0" /><Relationship Type="http://schemas.openxmlformats.org/officeDocument/2006/relationships/image" Target="/ppt/media/image4.png" Id="imgId9740313" /><Relationship Type="http://schemas.openxmlformats.org/officeDocument/2006/relationships/notesSlide" Target="/ppt/notesSlides/notesSlide.xml" Id="R02b7dd567472464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Top 250 Movies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4/13/2021 2:05:47 PM GTB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4/13/2021 2:15:43 AM GTB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unt of Movies, lineStackedColumnComboChart, Max Rating, Avg Rating, textbox, slicer, slicer, image, Top 5 Rating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403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250 Movies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