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Call Received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Answered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Answered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Answer Duration in sec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Calls Per Each Topic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Call Received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Answered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Answered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Answer Duration in sec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Calls Per Each Topic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09e0b5e-b62e-494d-9571-6a55922cfce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579fa9247874b92" /><Relationship Type="http://schemas.openxmlformats.org/officeDocument/2006/relationships/slideLayout" Target="/ppt/slideLayouts/slideLayout8.xml" Id="R6e61c114229d4a8c" /><Relationship Type="http://schemas.openxmlformats.org/officeDocument/2006/relationships/hyperlink" Target="https://app.powerbi.com/groups/me/reports/009e0b5e-b62e-494d-9571-6a55922cfce8/?pbi_source=PowerPoint" TargetMode="External" Id="RelId0" /><Relationship Type="http://schemas.openxmlformats.org/officeDocument/2006/relationships/image" Target="/ppt/media/image4.png" Id="imgId21568606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3d425a2d3b04c5c" /><Relationship Type="http://schemas.openxmlformats.org/officeDocument/2006/relationships/slideLayout" Target="/ppt/slideLayouts/slideLayout8.xml" Id="Re119b1ca53c84e4d" /><Relationship Type="http://schemas.openxmlformats.org/officeDocument/2006/relationships/hyperlink" Target="https://app.powerbi.com/groups/me/reports/009e0b5e-b62e-494d-9571-6a55922cfce8/?pbi_source=PowerPoint" TargetMode="External" Id="RelId1" /><Relationship Type="http://schemas.openxmlformats.org/officeDocument/2006/relationships/image" Target="/ppt/media/image5.png" Id="imgId21568606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3a90e0cc9b345ad" /><Relationship Type="http://schemas.openxmlformats.org/officeDocument/2006/relationships/slideLayout" Target="/ppt/slideLayouts/slideLayout8.xml" Id="R034f65d0b17d41cb" /><Relationship Type="http://schemas.openxmlformats.org/officeDocument/2006/relationships/hyperlink" Target="https://app.powerbi.com/groups/me/reports/009e0b5e-b62e-494d-9571-6a55922cfce8/?pbi_source=PowerPoint" TargetMode="External" Id="RelId2" /><Relationship Type="http://schemas.openxmlformats.org/officeDocument/2006/relationships/image" Target="/ppt/media/image6.png" Id="imgId21568606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Call_Center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5/18/2023 7:49:27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5/18/2023 7:41:02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ll Received ,Answered Calls ,Not Answered  ,Avg Answer Duration in sec ,Count of Calls Per Each Topic ,columnChart ,clusteredColumnChart ,clusteredColumn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56860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ctionButton ,donutChart ,clusteredColumnChart ,pie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156860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ll Received ,Answered Calls ,Not Answered  ,Avg Answer Duration in sec ,Count of Calls Per Each Topic ,columnChart ,clusteredColumnChart ,clusteredColumnChart ,actionButton ,donutChart ,clusteredColumnChart ,pie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15686068"/>
          <a:stretch xmlns:a="http://schemas.openxmlformats.org/drawingml/2006/main">
            <a:fillRect/>
          </a:stretch>
        </p:blipFill>
        <p:spPr>
          <a:xfrm xmlns:a="http://schemas.openxmlformats.org/drawingml/2006/main">
            <a:off x="2867025" y="0"/>
            <a:ext cx="64484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