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71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E928-368B-941A-61AA-D90CCF42C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6D746-3863-C3DB-F862-A7F4824E3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A63E-E817-B57C-7355-D1DDC1FF3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E134-F9C8-42BA-9678-EA6AACE907A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F3984-9FCB-2B03-7DB0-B2DE528E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C8FFB-1860-DC32-2B34-E604C83F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61EB-5DD4-4ED4-9B15-B375D140A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9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4AE20-0C7C-1F2C-3129-8192C65B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2F4A0-8620-6D76-1D20-2C49D1D15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CDB3F-42E2-631D-EBEE-183B7E58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E134-F9C8-42BA-9678-EA6AACE907A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6F5E7-FEDF-185B-3BF5-3005A37A1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D58C-2A20-9C00-14F4-857DAE61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61EB-5DD4-4ED4-9B15-B375D140A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DBE5-4731-0941-1573-5EDA52816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54AE7-60FE-CE99-AB01-6146B5B23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8DD6D-5A80-76D3-01EC-16598951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E134-F9C8-42BA-9678-EA6AACE907A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D01AE-956B-D79A-6330-7A8B36AC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3F090-C4E7-C88D-C5B9-F05E42C2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61EB-5DD4-4ED4-9B15-B375D140A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6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8D9C-4667-ADDF-5ED0-D0A90882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D3E09-AE23-56DA-D919-19B29FB74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D544F-9582-4B81-BB3C-5DDD435DF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E134-F9C8-42BA-9678-EA6AACE907A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EF2A6-84A4-39F7-8FB5-B9EE93454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5ADD2-D25F-2B3E-2E5A-AFFD2D6D5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61EB-5DD4-4ED4-9B15-B375D140A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6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230F-F83E-4756-998B-AB1C11EB6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9BBB3-18C9-1334-822A-A7AF1D26E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B4004-D107-162C-F7A4-C27F2A56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E134-F9C8-42BA-9678-EA6AACE907A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3AE33-D3B2-1DE8-1CF0-2AADE016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4CBD3-93AB-FC12-60C7-5EFF6B97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61EB-5DD4-4ED4-9B15-B375D140A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24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64C1-2DB8-1A58-1702-681C6C6D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1F6C-DDB8-87AB-9CE9-B91A267A9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1BA9E-26DE-C488-B9BC-B1A1F8B72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F6E42-8E23-5576-C9C9-BA21CDE1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E134-F9C8-42BA-9678-EA6AACE907A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A6FE5-2263-AE6A-3E15-685B836A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057E0-7B6C-3C88-6643-F6A4B650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61EB-5DD4-4ED4-9B15-B375D140A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4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63C8-C4B9-B9DF-8630-C6D421214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B01DF-E988-6505-7E18-0E175507D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974F3-FF4E-A8C7-34F7-AFC248831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18BE9-1001-CE22-1F82-0E393C0C9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B47F90-F26B-5CFD-30CC-DD22F3215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CB6B2F-F5F0-37FB-416A-9D176D44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E134-F9C8-42BA-9678-EA6AACE907A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73D03-C108-D5B8-86C7-B99068D0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BC902-2700-E693-2E44-BAF190ED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61EB-5DD4-4ED4-9B15-B375D140A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6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2C5C-94B5-9790-40FF-DA47AC88F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278FE0-0328-7E02-090F-533DAE25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E134-F9C8-42BA-9678-EA6AACE907A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B29C3-3AD4-C17E-D92D-6E753650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57B9E-DEF2-5EBA-C8F4-28D18CEE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61EB-5DD4-4ED4-9B15-B375D140A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6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4148AF-DB2D-48A9-93B8-F534CDCA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E134-F9C8-42BA-9678-EA6AACE907A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BB05D-2648-6D3D-FF4E-8218C935B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D2239-E151-5F68-671C-D6B780DC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61EB-5DD4-4ED4-9B15-B375D140A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3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19AB-91B0-BA6C-4A76-0EF48D9C4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3BBFC-4C47-DDFD-137D-D8D4374E8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7471E-52D6-DD96-B086-F415A952D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3F7D7-F81D-6273-4A33-5655DB76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E134-F9C8-42BA-9678-EA6AACE907A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4E2BE-D963-08BF-21B3-272D7D08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054C6-5C10-B396-38D4-32A9F0B0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61EB-5DD4-4ED4-9B15-B375D140A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5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2DEE-1197-D9C5-3149-F40078CD5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048DBC-EB3A-E847-EAA5-60531DEC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000BC-A236-2A82-C7A3-339ABCB8C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DA3F0-E9EE-2623-F9F6-1FDDF6D50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E134-F9C8-42BA-9678-EA6AACE907A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2868E-2919-0ACE-B3EC-429FAF5F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D633C-62E0-728E-CF4F-04DB751C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61EB-5DD4-4ED4-9B15-B375D140A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2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505BC6-DE91-E523-2DDC-47A92E8F0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2A9C7-E87B-DD59-8C15-181D87EF7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483AA-39FC-8044-DE47-A6DF592E7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E134-F9C8-42BA-9678-EA6AACE907A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958BF-0C25-571B-4B14-668517480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B9880-5437-F4AF-018D-77F51901C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261EB-5DD4-4ED4-9B15-B375D140A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0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598BE14-823A-657E-804C-61EB38FCE5D8}"/>
              </a:ext>
            </a:extLst>
          </p:cNvPr>
          <p:cNvSpPr txBox="1"/>
          <p:nvPr/>
        </p:nvSpPr>
        <p:spPr>
          <a:xfrm>
            <a:off x="243589" y="1906462"/>
            <a:ext cx="309921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Andalus" panose="02020603050405020304" pitchFamily="18" charset="-78"/>
                <a:cs typeface="Andalus" panose="02020603050405020304" pitchFamily="18" charset="-78"/>
              </a:rPr>
              <a:t>Text Book With GUI</a:t>
            </a:r>
          </a:p>
        </p:txBody>
      </p:sp>
    </p:spTree>
    <p:extLst>
      <p:ext uri="{BB962C8B-B14F-4D97-AF65-F5344CB8AC3E}">
        <p14:creationId xmlns:p14="http://schemas.microsoft.com/office/powerpoint/2010/main" val="1710850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1C2992-DFBD-9C32-388B-064E91206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665" y="2283054"/>
            <a:ext cx="7148309" cy="40988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0A89BC-22D0-1571-6D67-723CA18F1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089" y="366184"/>
            <a:ext cx="7157298" cy="173566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242D1B-9061-1B4D-92D0-5244BEE396E1}"/>
              </a:ext>
            </a:extLst>
          </p:cNvPr>
          <p:cNvCxnSpPr/>
          <p:nvPr/>
        </p:nvCxnSpPr>
        <p:spPr>
          <a:xfrm>
            <a:off x="7380514" y="5411755"/>
            <a:ext cx="923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99FE57-5481-2DAB-E75C-DA9047881B06}"/>
              </a:ext>
            </a:extLst>
          </p:cNvPr>
          <p:cNvSpPr txBox="1"/>
          <p:nvPr/>
        </p:nvSpPr>
        <p:spPr>
          <a:xfrm>
            <a:off x="543394" y="3330527"/>
            <a:ext cx="420848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Makes all words in the file 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</a:rPr>
              <a:t>lower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case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026963-482D-DCF4-37CF-D4D67ADB29CD}"/>
              </a:ext>
            </a:extLst>
          </p:cNvPr>
          <p:cNvSpPr txBox="1"/>
          <p:nvPr/>
        </p:nvSpPr>
        <p:spPr>
          <a:xfrm>
            <a:off x="258580" y="2700940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 err="1"/>
              <a:t>lower_case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20470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001F5A-812E-0D73-FD23-C2660051E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665" y="2283054"/>
            <a:ext cx="7148309" cy="40988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F535F6-6A3A-18A8-8E37-7BCD5B0AF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96" y="326870"/>
            <a:ext cx="7559942" cy="178170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1C0E61-E33C-B565-4752-94E61878D441}"/>
              </a:ext>
            </a:extLst>
          </p:cNvPr>
          <p:cNvCxnSpPr/>
          <p:nvPr/>
        </p:nvCxnSpPr>
        <p:spPr>
          <a:xfrm flipH="1">
            <a:off x="11346024" y="2864498"/>
            <a:ext cx="307911" cy="6718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03B961-BC15-8873-1069-9F7733F0441A}"/>
              </a:ext>
            </a:extLst>
          </p:cNvPr>
          <p:cNvSpPr txBox="1"/>
          <p:nvPr/>
        </p:nvSpPr>
        <p:spPr>
          <a:xfrm>
            <a:off x="558383" y="3270567"/>
            <a:ext cx="38936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Makes all words in the file upper case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88DEA9-BF1E-A146-5B3D-1F549921C245}"/>
              </a:ext>
            </a:extLst>
          </p:cNvPr>
          <p:cNvSpPr txBox="1"/>
          <p:nvPr/>
        </p:nvSpPr>
        <p:spPr>
          <a:xfrm>
            <a:off x="243591" y="2670960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 err="1"/>
              <a:t>upper_case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64558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46513E-A32C-C624-5664-51CD79A30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665" y="2283054"/>
            <a:ext cx="7148309" cy="40988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3CFFFF-3ACE-8F13-A1B7-3F1A66B6B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05" y="214231"/>
            <a:ext cx="7815009" cy="186947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39E309-62F0-379F-7F97-0867B569B8D2}"/>
              </a:ext>
            </a:extLst>
          </p:cNvPr>
          <p:cNvCxnSpPr/>
          <p:nvPr/>
        </p:nvCxnSpPr>
        <p:spPr>
          <a:xfrm flipH="1">
            <a:off x="11644604" y="3844212"/>
            <a:ext cx="401216" cy="447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6FCA67-6876-918F-1CBE-0DEAC1A0DFA6}"/>
              </a:ext>
            </a:extLst>
          </p:cNvPr>
          <p:cNvSpPr txBox="1"/>
          <p:nvPr/>
        </p:nvSpPr>
        <p:spPr>
          <a:xfrm>
            <a:off x="543392" y="3192028"/>
            <a:ext cx="431341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It reduces the word to its root or base form. It is a kind of normalization of words.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805749-6BA6-874E-9E74-9E3480C36AFF}"/>
              </a:ext>
            </a:extLst>
          </p:cNvPr>
          <p:cNvSpPr txBox="1"/>
          <p:nvPr/>
        </p:nvSpPr>
        <p:spPr>
          <a:xfrm>
            <a:off x="273570" y="2610999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stemming</a:t>
            </a:r>
          </a:p>
        </p:txBody>
      </p:sp>
    </p:spTree>
    <p:extLst>
      <p:ext uri="{BB962C8B-B14F-4D97-AF65-F5344CB8AC3E}">
        <p14:creationId xmlns:p14="http://schemas.microsoft.com/office/powerpoint/2010/main" val="3190658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860E41-C611-2A50-8D1D-93B13E4E5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798" y="2850867"/>
            <a:ext cx="6124135" cy="35116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C5DAC2-12A7-1F22-5202-2A2743F48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04" y="2850205"/>
            <a:ext cx="5639157" cy="27757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6CE7AB-54F1-B7E4-5AF4-46AA5AF94DEB}"/>
              </a:ext>
            </a:extLst>
          </p:cNvPr>
          <p:cNvSpPr txBox="1"/>
          <p:nvPr/>
        </p:nvSpPr>
        <p:spPr>
          <a:xfrm>
            <a:off x="419724" y="1318257"/>
            <a:ext cx="565129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It breaks down the flow of text into words, phrases, symbols, or other meaningful elements called tokens.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7A0923-348B-07C7-98BF-8D23F9D296FD}"/>
              </a:ext>
            </a:extLst>
          </p:cNvPr>
          <p:cNvSpPr txBox="1"/>
          <p:nvPr/>
        </p:nvSpPr>
        <p:spPr>
          <a:xfrm>
            <a:off x="183630" y="737228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tokenize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41ED53-9B4F-1561-2B73-F47944DB6B86}"/>
              </a:ext>
            </a:extLst>
          </p:cNvPr>
          <p:cNvCxnSpPr/>
          <p:nvPr/>
        </p:nvCxnSpPr>
        <p:spPr>
          <a:xfrm flipH="1">
            <a:off x="11840547" y="4758612"/>
            <a:ext cx="233265" cy="335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38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5C7284-499E-074E-92A5-4906A3E8F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665" y="2283054"/>
            <a:ext cx="7148309" cy="40988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6854B2-32FF-416B-0596-E9886CC56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263" y="256106"/>
            <a:ext cx="5551426" cy="190763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A8E227-C864-A739-C3FD-517983A1F726}"/>
              </a:ext>
            </a:extLst>
          </p:cNvPr>
          <p:cNvCxnSpPr/>
          <p:nvPr/>
        </p:nvCxnSpPr>
        <p:spPr>
          <a:xfrm flipH="1" flipV="1">
            <a:off x="11420669" y="5766318"/>
            <a:ext cx="587829" cy="335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5DF952-2EA8-A17F-B56D-C20AEA977315}"/>
              </a:ext>
            </a:extLst>
          </p:cNvPr>
          <p:cNvSpPr txBox="1"/>
          <p:nvPr/>
        </p:nvSpPr>
        <p:spPr>
          <a:xfrm>
            <a:off x="423472" y="3390488"/>
            <a:ext cx="46282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It removes all punctuation marks from the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3F2A15-2D09-17F8-0880-5928BD9ECE34}"/>
              </a:ext>
            </a:extLst>
          </p:cNvPr>
          <p:cNvSpPr txBox="1"/>
          <p:nvPr/>
        </p:nvSpPr>
        <p:spPr>
          <a:xfrm>
            <a:off x="168640" y="2700939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 err="1"/>
              <a:t>remove_punctuation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14273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D1F573-18F7-8076-6400-71B7E5122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314" y="181177"/>
            <a:ext cx="5435052" cy="31164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C58BA3-97EF-AA4E-7806-46E7472AC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133" y="3533014"/>
            <a:ext cx="9350433" cy="2894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BA9B15-622D-361D-D2A0-0F3DBBFFDBAC}"/>
              </a:ext>
            </a:extLst>
          </p:cNvPr>
          <p:cNvSpPr txBox="1"/>
          <p:nvPr/>
        </p:nvSpPr>
        <p:spPr>
          <a:xfrm>
            <a:off x="228600" y="1048435"/>
            <a:ext cx="536273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These are the definitions of all the buttons for the operations that the user works with</a:t>
            </a:r>
          </a:p>
        </p:txBody>
      </p:sp>
    </p:spTree>
    <p:extLst>
      <p:ext uri="{BB962C8B-B14F-4D97-AF65-F5344CB8AC3E}">
        <p14:creationId xmlns:p14="http://schemas.microsoft.com/office/powerpoint/2010/main" val="3200967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79C5CD-90EC-EEA4-12C5-5E2CCE1CBD43}"/>
              </a:ext>
            </a:extLst>
          </p:cNvPr>
          <p:cNvSpPr txBox="1"/>
          <p:nvPr/>
        </p:nvSpPr>
        <p:spPr>
          <a:xfrm>
            <a:off x="443844" y="1947367"/>
            <a:ext cx="6094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latin typeface="Andalus" panose="02020603050405020304" pitchFamily="18" charset="-78"/>
                <a:cs typeface="Andalus" panose="02020603050405020304" pitchFamily="18" charset="-78"/>
              </a:rPr>
              <a:t>Thank You. </a:t>
            </a:r>
          </a:p>
        </p:txBody>
      </p:sp>
    </p:spTree>
    <p:extLst>
      <p:ext uri="{BB962C8B-B14F-4D97-AF65-F5344CB8AC3E}">
        <p14:creationId xmlns:p14="http://schemas.microsoft.com/office/powerpoint/2010/main" val="219188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48F7C6-4426-D2C0-EEA2-0BC8151341B1}"/>
              </a:ext>
            </a:extLst>
          </p:cNvPr>
          <p:cNvSpPr txBox="1"/>
          <p:nvPr/>
        </p:nvSpPr>
        <p:spPr>
          <a:xfrm>
            <a:off x="454869" y="1126284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 err="1"/>
              <a:t>Supervisored</a:t>
            </a:r>
            <a:r>
              <a:rPr lang="en-US" sz="2400" b="1" i="1" dirty="0"/>
              <a:t>: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Prof. Ahmed </a:t>
            </a:r>
            <a:r>
              <a:rPr lang="en-US" sz="2400" b="1" i="1" dirty="0" err="1">
                <a:solidFill>
                  <a:schemeClr val="accent1">
                    <a:lumMod val="75000"/>
                  </a:schemeClr>
                </a:solidFill>
              </a:rPr>
              <a:t>Emam</a:t>
            </a:r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6285AD-C404-C598-3244-06BCBF4970BB}"/>
              </a:ext>
            </a:extLst>
          </p:cNvPr>
          <p:cNvSpPr txBox="1"/>
          <p:nvPr/>
        </p:nvSpPr>
        <p:spPr>
          <a:xfrm>
            <a:off x="389555" y="2078006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Team Name :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Unique team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208BF-EC62-3DC7-3091-26AFDD0BD4AE}"/>
              </a:ext>
            </a:extLst>
          </p:cNvPr>
          <p:cNvSpPr txBox="1"/>
          <p:nvPr/>
        </p:nvSpPr>
        <p:spPr>
          <a:xfrm>
            <a:off x="380225" y="2844578"/>
            <a:ext cx="77467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Ahmed Talat Ali    (Leader)                 221101084</a:t>
            </a:r>
          </a:p>
          <a:p>
            <a:r>
              <a:rPr lang="en-US" sz="2400" b="1" i="1" dirty="0"/>
              <a:t>Ahmed Nader </a:t>
            </a:r>
            <a:r>
              <a:rPr lang="en-US" sz="2400" b="1" i="1" dirty="0" err="1"/>
              <a:t>Agiz</a:t>
            </a:r>
            <a:r>
              <a:rPr lang="en-US" sz="2400" b="1" i="1" dirty="0"/>
              <a:t>                               221101008</a:t>
            </a:r>
          </a:p>
          <a:p>
            <a:r>
              <a:rPr lang="en-US" sz="2400" b="1" i="1" dirty="0" err="1"/>
              <a:t>Maged</a:t>
            </a:r>
            <a:r>
              <a:rPr lang="en-US" sz="2400" b="1" i="1" dirty="0"/>
              <a:t> Mohamed </a:t>
            </a:r>
            <a:r>
              <a:rPr lang="en-US" sz="2400" b="1" i="1" dirty="0" err="1"/>
              <a:t>bltagy</a:t>
            </a:r>
            <a:r>
              <a:rPr lang="en-US" sz="2400" b="1" i="1" dirty="0"/>
              <a:t>                    221101048</a:t>
            </a:r>
          </a:p>
        </p:txBody>
      </p:sp>
    </p:spTree>
    <p:extLst>
      <p:ext uri="{BB962C8B-B14F-4D97-AF65-F5344CB8AC3E}">
        <p14:creationId xmlns:p14="http://schemas.microsoft.com/office/powerpoint/2010/main" val="3052783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67406D-9169-F5AF-F802-C8D7B97E83A8}"/>
              </a:ext>
            </a:extLst>
          </p:cNvPr>
          <p:cNvSpPr txBox="1"/>
          <p:nvPr/>
        </p:nvSpPr>
        <p:spPr>
          <a:xfrm>
            <a:off x="341666" y="942566"/>
            <a:ext cx="60943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ndalus" panose="02020603050405020304" pitchFamily="18" charset="-78"/>
                <a:cs typeface="Andalus" panose="02020603050405020304" pitchFamily="18" charset="-78"/>
              </a:rPr>
              <a:t>Text GUI With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017AFB-CD88-50D8-7CC5-9ED5134E69D8}"/>
              </a:ext>
            </a:extLst>
          </p:cNvPr>
          <p:cNvSpPr txBox="1"/>
          <p:nvPr/>
        </p:nvSpPr>
        <p:spPr>
          <a:xfrm>
            <a:off x="721683" y="1773483"/>
            <a:ext cx="609437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Sometimes people need to make some operations to a specific text as quickly as possible and in the quickest possible way.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513E3-93A4-8AFB-BC0B-3BFFCEDE9B11}"/>
              </a:ext>
            </a:extLst>
          </p:cNvPr>
          <p:cNvSpPr txBox="1"/>
          <p:nvPr/>
        </p:nvSpPr>
        <p:spPr>
          <a:xfrm>
            <a:off x="739112" y="3662105"/>
            <a:ext cx="6094378" cy="2048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First, we are working on a </a:t>
            </a:r>
            <a:r>
              <a:rPr lang="en-US" sz="2400" dirty="0">
                <a:solidFill>
                  <a:srgbClr val="2F549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GUI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for text project. We used the </a:t>
            </a:r>
            <a:r>
              <a:rPr lang="en-US" sz="2400" dirty="0">
                <a:solidFill>
                  <a:srgbClr val="2F549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Tkinter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library, where we perform some operations on the entered text in the form of a specific button that the user presses.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21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E279C3-DE2B-9479-DAFA-A930C9C00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486" y="1847654"/>
            <a:ext cx="6955175" cy="3902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79B9E5-1F6E-BE4C-F985-D8891CD71384}"/>
              </a:ext>
            </a:extLst>
          </p:cNvPr>
          <p:cNvSpPr txBox="1"/>
          <p:nvPr/>
        </p:nvSpPr>
        <p:spPr>
          <a:xfrm>
            <a:off x="286917" y="1144948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Libraries have been used</a:t>
            </a:r>
          </a:p>
        </p:txBody>
      </p:sp>
    </p:spTree>
    <p:extLst>
      <p:ext uri="{BB962C8B-B14F-4D97-AF65-F5344CB8AC3E}">
        <p14:creationId xmlns:p14="http://schemas.microsoft.com/office/powerpoint/2010/main" val="186916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F4E919A-4F80-D946-9C91-C1C85533F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11" y="2842456"/>
            <a:ext cx="5647013" cy="24293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4BDC3C-E159-F85A-94A5-9210A4C3A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961" y="2119635"/>
            <a:ext cx="6118570" cy="35160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EEA457-827D-A75F-26F2-21CAA0BCD008}"/>
              </a:ext>
            </a:extLst>
          </p:cNvPr>
          <p:cNvSpPr txBox="1"/>
          <p:nvPr/>
        </p:nvSpPr>
        <p:spPr>
          <a:xfrm>
            <a:off x="303550" y="1411786"/>
            <a:ext cx="45232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main interface that the user works with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4AED8B-117E-B9DC-F4A4-0A9E464A6E69}"/>
              </a:ext>
            </a:extLst>
          </p:cNvPr>
          <p:cNvSpPr txBox="1"/>
          <p:nvPr/>
        </p:nvSpPr>
        <p:spPr>
          <a:xfrm>
            <a:off x="273571" y="677269"/>
            <a:ext cx="6093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Andalus" panose="02020603050405020304" pitchFamily="18" charset="-78"/>
                <a:cs typeface="Andalus" panose="02020603050405020304" pitchFamily="18" charset="-78"/>
              </a:rPr>
              <a:t>Graphical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4246515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D329A71-0213-4847-DB74-8171D1E5C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58" y="572976"/>
            <a:ext cx="7582557" cy="14707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14C515-27C5-ECBB-3CAB-542F7F94A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231" y="2196444"/>
            <a:ext cx="6879388" cy="394983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D2BBDE-9A44-21AC-72C7-1D9AD5A03052}"/>
              </a:ext>
            </a:extLst>
          </p:cNvPr>
          <p:cNvCxnSpPr/>
          <p:nvPr/>
        </p:nvCxnSpPr>
        <p:spPr>
          <a:xfrm>
            <a:off x="8089641" y="2677886"/>
            <a:ext cx="1045028" cy="289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F454AC-571E-351C-7659-3945CA20B38B}"/>
              </a:ext>
            </a:extLst>
          </p:cNvPr>
          <p:cNvSpPr txBox="1"/>
          <p:nvPr/>
        </p:nvSpPr>
        <p:spPr>
          <a:xfrm>
            <a:off x="348521" y="3148433"/>
            <a:ext cx="4508292" cy="993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selects the text file that you want to work 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F7E2C0-35EE-3B26-D35E-2241E7C8D6A0}"/>
              </a:ext>
            </a:extLst>
          </p:cNvPr>
          <p:cNvSpPr txBox="1"/>
          <p:nvPr/>
        </p:nvSpPr>
        <p:spPr>
          <a:xfrm>
            <a:off x="213611" y="2416127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 err="1"/>
              <a:t>open_File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0799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09476B-D1FD-61AA-9B91-A495373D6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79" y="563022"/>
            <a:ext cx="7503168" cy="13694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A756D8-0F73-8145-3B8F-C1A83FA8C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231" y="2196444"/>
            <a:ext cx="6879388" cy="394983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DAEE02-DF7F-9268-B016-09BBBE20B0C5}"/>
              </a:ext>
            </a:extLst>
          </p:cNvPr>
          <p:cNvCxnSpPr/>
          <p:nvPr/>
        </p:nvCxnSpPr>
        <p:spPr>
          <a:xfrm>
            <a:off x="8126963" y="2715208"/>
            <a:ext cx="597159" cy="709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3EE9586-065C-BF34-4736-28FFAE99B6A0}"/>
              </a:ext>
            </a:extLst>
          </p:cNvPr>
          <p:cNvSpPr txBox="1"/>
          <p:nvPr/>
        </p:nvSpPr>
        <p:spPr>
          <a:xfrm>
            <a:off x="588364" y="3315536"/>
            <a:ext cx="42834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Displays the original text file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26DED2-13C2-C7CF-754E-24985CE2A5AC}"/>
              </a:ext>
            </a:extLst>
          </p:cNvPr>
          <p:cNvSpPr txBox="1"/>
          <p:nvPr/>
        </p:nvSpPr>
        <p:spPr>
          <a:xfrm>
            <a:off x="288561" y="2640980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view_text</a:t>
            </a:r>
          </a:p>
        </p:txBody>
      </p:sp>
    </p:spTree>
    <p:extLst>
      <p:ext uri="{BB962C8B-B14F-4D97-AF65-F5344CB8AC3E}">
        <p14:creationId xmlns:p14="http://schemas.microsoft.com/office/powerpoint/2010/main" val="581083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957530-829F-0125-1EF4-AF7E47359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79" y="2876319"/>
            <a:ext cx="5433531" cy="2895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824312-C3EF-B6E9-525A-0D40C1B29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778" y="2871060"/>
            <a:ext cx="6187544" cy="355260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E506E7-183D-333D-7301-B698CCB73E50}"/>
              </a:ext>
            </a:extLst>
          </p:cNvPr>
          <p:cNvCxnSpPr>
            <a:cxnSpLocks/>
          </p:cNvCxnSpPr>
          <p:nvPr/>
        </p:nvCxnSpPr>
        <p:spPr>
          <a:xfrm flipV="1">
            <a:off x="8248261" y="4730620"/>
            <a:ext cx="727788" cy="438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89C22E1-BBA8-1F76-7650-AD5FFBFC704C}"/>
              </a:ext>
            </a:extLst>
          </p:cNvPr>
          <p:cNvSpPr txBox="1"/>
          <p:nvPr/>
        </p:nvSpPr>
        <p:spPr>
          <a:xfrm>
            <a:off x="363512" y="1068241"/>
            <a:ext cx="6093500" cy="1653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Counts and prints the words in the dictionary, prints the number of occurrences of each word, and prints the total number of words in the file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9B22EE-2A14-12F0-0CB2-2DF7C695B2C9}"/>
              </a:ext>
            </a:extLst>
          </p:cNvPr>
          <p:cNvSpPr txBox="1"/>
          <p:nvPr/>
        </p:nvSpPr>
        <p:spPr>
          <a:xfrm>
            <a:off x="119921" y="377465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 err="1"/>
              <a:t>count_text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9003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4CBF61-629A-054B-A9F5-D4427D1D6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665" y="2283054"/>
            <a:ext cx="7148309" cy="40988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9FF07C-5F4E-0493-F926-F3B42A57B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03" y="414719"/>
            <a:ext cx="7114373" cy="165879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3420A4-86F0-BA79-84B3-ECE8A0ED49D3}"/>
              </a:ext>
            </a:extLst>
          </p:cNvPr>
          <p:cNvCxnSpPr/>
          <p:nvPr/>
        </p:nvCxnSpPr>
        <p:spPr>
          <a:xfrm>
            <a:off x="7389845" y="4898571"/>
            <a:ext cx="8957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B743941-B288-78D9-8B89-F70E543A72BE}"/>
              </a:ext>
            </a:extLst>
          </p:cNvPr>
          <p:cNvSpPr txBox="1"/>
          <p:nvPr/>
        </p:nvSpPr>
        <p:spPr>
          <a:xfrm>
            <a:off x="438463" y="3207018"/>
            <a:ext cx="416351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It removes extra spaces and adds one space between each word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228E8A-C8B0-8FA6-859B-312CA421484A}"/>
              </a:ext>
            </a:extLst>
          </p:cNvPr>
          <p:cNvSpPr txBox="1"/>
          <p:nvPr/>
        </p:nvSpPr>
        <p:spPr>
          <a:xfrm>
            <a:off x="168639" y="2581019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 err="1"/>
              <a:t>cleaning_spaces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42445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272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Andalus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</dc:creator>
  <cp:lastModifiedBy>Ahmed</cp:lastModifiedBy>
  <cp:revision>9</cp:revision>
  <dcterms:created xsi:type="dcterms:W3CDTF">2022-12-29T07:09:24Z</dcterms:created>
  <dcterms:modified xsi:type="dcterms:W3CDTF">2023-01-02T12:10:33Z</dcterms:modified>
</cp:coreProperties>
</file>