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638" y="2404534"/>
            <a:ext cx="9193427" cy="1646302"/>
          </a:xfrm>
        </p:spPr>
        <p:txBody>
          <a:bodyPr/>
          <a:lstStyle/>
          <a:p>
            <a:r>
              <a:rPr lang="en-CA" dirty="0" smtClean="0"/>
              <a:t>Lecture Demo Presentation</a:t>
            </a:r>
            <a:br>
              <a:rPr lang="en-CA" dirty="0" smtClean="0"/>
            </a:br>
            <a:r>
              <a:rPr lang="en-CA" sz="2400" dirty="0" smtClean="0"/>
              <a:t>How to create Tables in Excel and Sort its content</a:t>
            </a:r>
            <a:endParaRPr lang="en-CA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Name: Ahmed Mohamed</a:t>
            </a:r>
          </a:p>
          <a:p>
            <a:r>
              <a:rPr lang="en-CA" dirty="0" smtClean="0"/>
              <a:t>ID:000397658</a:t>
            </a:r>
          </a:p>
          <a:p>
            <a:r>
              <a:rPr lang="en-CA" dirty="0" smtClean="0"/>
              <a:t>Course: Computer Training and Tech writing </a:t>
            </a:r>
            <a:r>
              <a:rPr lang="en-CA" dirty="0"/>
              <a:t>COMP-10064-10</a:t>
            </a:r>
          </a:p>
        </p:txBody>
      </p:sp>
    </p:spTree>
    <p:extLst>
      <p:ext uri="{BB962C8B-B14F-4D97-AF65-F5344CB8AC3E}">
        <p14:creationId xmlns:p14="http://schemas.microsoft.com/office/powerpoint/2010/main" val="193335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</a:p>
          <a:p>
            <a:r>
              <a:rPr lang="en-CA" dirty="0" smtClean="0"/>
              <a:t>About Excel and its importance</a:t>
            </a:r>
          </a:p>
          <a:p>
            <a:r>
              <a:rPr lang="en-CA" dirty="0" smtClean="0"/>
              <a:t>Creating tables</a:t>
            </a:r>
          </a:p>
          <a:p>
            <a:r>
              <a:rPr lang="en-CA" dirty="0" smtClean="0"/>
              <a:t>Sorting and filtering option</a:t>
            </a:r>
          </a:p>
          <a:p>
            <a:r>
              <a:rPr lang="en-CA" dirty="0" smtClean="0"/>
              <a:t>Conclusion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833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Excel and its importance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a powerful tool used for 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- Work Scheduling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- Basic financial accounting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- Tracking product sales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- Return on investment(ROI)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- Customer Data for small businesses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89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tables and using the sorting &amp; filtering option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183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</a:t>
            </a:r>
            <a:r>
              <a:rPr lang="en-CA" dirty="0" smtClean="0"/>
              <a:t>ses of </a:t>
            </a:r>
            <a:r>
              <a:rPr lang="en-CA" dirty="0" smtClean="0"/>
              <a:t>Excel</a:t>
            </a:r>
          </a:p>
          <a:p>
            <a:r>
              <a:rPr lang="en-CA" dirty="0" smtClean="0"/>
              <a:t>How to create tables</a:t>
            </a:r>
            <a:endParaRPr lang="en-CA" dirty="0" smtClean="0"/>
          </a:p>
          <a:p>
            <a:r>
              <a:rPr lang="en-CA" dirty="0" smtClean="0"/>
              <a:t>Benefits of </a:t>
            </a:r>
            <a:r>
              <a:rPr lang="en-CA" dirty="0" smtClean="0"/>
              <a:t>using </a:t>
            </a:r>
            <a:r>
              <a:rPr lang="en-CA" dirty="0" smtClean="0"/>
              <a:t>the sorting and filtering option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306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Lecture Demo Presentation How to create Tables in Excel and Sort its content</vt:lpstr>
      <vt:lpstr>Main Points</vt:lpstr>
      <vt:lpstr>Excel and its importance</vt:lpstr>
      <vt:lpstr>Creating tables and using the sorting &amp; filtering option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Demo Presentation How to create Tables in Excel and sort its content</dc:title>
  <dc:creator>Mohamed, Ahmed</dc:creator>
  <cp:lastModifiedBy>Mohamed, Ahmed</cp:lastModifiedBy>
  <cp:revision>5</cp:revision>
  <dcterms:created xsi:type="dcterms:W3CDTF">2017-03-13T18:29:07Z</dcterms:created>
  <dcterms:modified xsi:type="dcterms:W3CDTF">2017-03-13T20:17:01Z</dcterms:modified>
</cp:coreProperties>
</file>