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3" r:id="rId8"/>
    <p:sldId id="259" r:id="rId9"/>
    <p:sldId id="261" r:id="rId10"/>
    <p:sldId id="265" r:id="rId11"/>
    <p:sldId id="266" r:id="rId12"/>
    <p:sldId id="264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372346C3-36A8-DC42-8246-8F41D03BB1BD}" type="datetimeFigureOut">
              <a:rPr lang="en-US" smtClean="0"/>
              <a:t>17-04-05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4C927E0-9E4C-A242-AC26-69B5813705DF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Report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Ahmed Mohamed</a:t>
            </a:r>
          </a:p>
          <a:p>
            <a:r>
              <a:rPr lang="en-US" dirty="0" smtClean="0"/>
              <a:t>ID:000397658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5" y="1524000"/>
            <a:ext cx="1409700" cy="1270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80" y="939800"/>
            <a:ext cx="1257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7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4-05 at 11.50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50143" y="653143"/>
            <a:ext cx="1723571" cy="1868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0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05 at 11.50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270000" y="653143"/>
            <a:ext cx="2140857" cy="1233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5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Show messages related together</a:t>
            </a:r>
          </a:p>
          <a:p>
            <a:r>
              <a:rPr lang="en-US" dirty="0" smtClean="0"/>
              <a:t>Not easy to configure number of Security options</a:t>
            </a:r>
          </a:p>
          <a:p>
            <a:r>
              <a:rPr lang="en-US" dirty="0" smtClean="0"/>
              <a:t>RSS feed could have been better synchronized than in the current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4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-Mozilla Thunderbird is a better choice</a:t>
            </a:r>
          </a:p>
          <a:p>
            <a:pPr marL="0" indent="0">
              <a:buNone/>
            </a:pPr>
            <a:r>
              <a:rPr lang="en-US" dirty="0" smtClean="0"/>
              <a:t>	-Security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-Open Source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-Features Variety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6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 </a:t>
            </a:r>
            <a:r>
              <a:rPr lang="en-US" dirty="0" smtClean="0">
                <a:sym typeface="Wingdings"/>
              </a:rPr>
              <a:t>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Any 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MS-Outlook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-Pros and Cons</a:t>
            </a:r>
          </a:p>
          <a:p>
            <a:r>
              <a:rPr lang="en-US" dirty="0" smtClean="0"/>
              <a:t>Mozilla Thunderbird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Pros and Cons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9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Microsoft office Suit</a:t>
            </a:r>
          </a:p>
          <a:p>
            <a:r>
              <a:rPr lang="en-US" dirty="0" smtClean="0"/>
              <a:t>Email client application</a:t>
            </a:r>
          </a:p>
          <a:p>
            <a:r>
              <a:rPr lang="en-US" dirty="0" smtClean="0"/>
              <a:t>Customize its theme</a:t>
            </a:r>
          </a:p>
          <a:p>
            <a:r>
              <a:rPr lang="en-US" dirty="0" smtClean="0"/>
              <a:t>To-do list and sharing calendar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IMAP, Hotmail, MSN and POP</a:t>
            </a:r>
          </a:p>
          <a:p>
            <a:r>
              <a:rPr lang="en-US" dirty="0" smtClean="0"/>
              <a:t>Spam filtering</a:t>
            </a:r>
          </a:p>
          <a:p>
            <a:r>
              <a:rPr lang="en-US" dirty="0" smtClean="0"/>
              <a:t>Flexible Search</a:t>
            </a:r>
          </a:p>
          <a:p>
            <a:r>
              <a:rPr lang="en-US" dirty="0" smtClean="0"/>
              <a:t>Conversations</a:t>
            </a:r>
          </a:p>
          <a:p>
            <a:r>
              <a:rPr lang="en-US" dirty="0" smtClean="0"/>
              <a:t>Social networking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1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05 at 11.50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251857" y="907143"/>
            <a:ext cx="1433287" cy="1578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 flipV="1">
            <a:off x="1106714" y="979714"/>
            <a:ext cx="2612572" cy="393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Shot 2017-04-05 at 11.49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2128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106714" y="1560286"/>
            <a:ext cx="2304143" cy="1723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4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inflexibility</a:t>
            </a:r>
          </a:p>
          <a:p>
            <a:r>
              <a:rPr lang="en-US" dirty="0" smtClean="0"/>
              <a:t>No full anti-spam security features</a:t>
            </a:r>
          </a:p>
          <a:p>
            <a:r>
              <a:rPr lang="en-US" dirty="0" smtClean="0"/>
              <a:t>You got purchase the MS-Office suit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3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Mozilla Thunderbird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application developed by the Mozilla community</a:t>
            </a:r>
          </a:p>
          <a:p>
            <a:r>
              <a:rPr lang="en-US" dirty="0" smtClean="0"/>
              <a:t>Easiness of retrieving the user’s data through auto discovery </a:t>
            </a:r>
          </a:p>
          <a:p>
            <a:r>
              <a:rPr lang="en-US" dirty="0" smtClean="0"/>
              <a:t>Easily customized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0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Supports POP, SMP, IMP, </a:t>
            </a:r>
            <a:r>
              <a:rPr lang="en-US" dirty="0" err="1" smtClean="0"/>
              <a:t>lDAP</a:t>
            </a:r>
            <a:endParaRPr lang="en-US" dirty="0" smtClean="0"/>
          </a:p>
          <a:p>
            <a:r>
              <a:rPr lang="en-US" dirty="0" smtClean="0"/>
              <a:t>Lots of them variety and extensions</a:t>
            </a:r>
          </a:p>
          <a:p>
            <a:r>
              <a:rPr lang="en-US" dirty="0" smtClean="0"/>
              <a:t>Available on Windows and Mac</a:t>
            </a:r>
          </a:p>
          <a:p>
            <a:r>
              <a:rPr lang="en-US" dirty="0" smtClean="0"/>
              <a:t>Bayesian filter</a:t>
            </a:r>
          </a:p>
          <a:p>
            <a:r>
              <a:rPr lang="en-US" dirty="0" smtClean="0"/>
              <a:t>Smart folders</a:t>
            </a:r>
          </a:p>
          <a:p>
            <a:r>
              <a:rPr lang="en-US" dirty="0" smtClean="0"/>
              <a:t>Firewalls, antivirus protection and spam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09271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38</TotalTime>
  <Words>164</Words>
  <Application>Microsoft Macintosh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Sky</vt:lpstr>
      <vt:lpstr>Technical Report Presentation</vt:lpstr>
      <vt:lpstr>Content</vt:lpstr>
      <vt:lpstr>MS-Outlook</vt:lpstr>
      <vt:lpstr>Pros </vt:lpstr>
      <vt:lpstr>PowerPoint Presentation</vt:lpstr>
      <vt:lpstr>PowerPoint Presentation</vt:lpstr>
      <vt:lpstr>Cons</vt:lpstr>
      <vt:lpstr>Mozilla Thunderbird</vt:lpstr>
      <vt:lpstr>Pros</vt:lpstr>
      <vt:lpstr>PowerPoint Presentation</vt:lpstr>
      <vt:lpstr>PowerPoint Presentation</vt:lpstr>
      <vt:lpstr>Cons</vt:lpstr>
      <vt:lpstr>Conclusion</vt:lpstr>
      <vt:lpstr>Thanks for listening  Any Questions??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Report Presentation</dc:title>
  <dc:creator>Medo</dc:creator>
  <cp:lastModifiedBy>Medo</cp:lastModifiedBy>
  <cp:revision>7</cp:revision>
  <dcterms:created xsi:type="dcterms:W3CDTF">2017-04-05T18:14:02Z</dcterms:created>
  <dcterms:modified xsi:type="dcterms:W3CDTF">2017-04-05T18:52:19Z</dcterms:modified>
</cp:coreProperties>
</file>