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3" r:id="rId4"/>
    <p:sldId id="276" r:id="rId5"/>
    <p:sldId id="257" r:id="rId6"/>
    <p:sldId id="260" r:id="rId7"/>
    <p:sldId id="261" r:id="rId8"/>
    <p:sldId id="262" r:id="rId9"/>
    <p:sldId id="263" r:id="rId10"/>
    <p:sldId id="264" r:id="rId11"/>
    <p:sldId id="258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4" r:id="rId20"/>
    <p:sldId id="27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EAA8E-0CC3-4E50-99D8-E37C8E4BA196}" v="73" dt="2024-03-04T18:09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Wahid (MiddleEast)" userId="25dae0fa-eb51-4ad2-93ca-2c111508eac5" providerId="ADAL" clId="{2D1EAA8E-0CC3-4E50-99D8-E37C8E4BA196}"/>
    <pc:docChg chg="modSld">
      <pc:chgData name="Ahmed Wahid (MiddleEast)" userId="25dae0fa-eb51-4ad2-93ca-2c111508eac5" providerId="ADAL" clId="{2D1EAA8E-0CC3-4E50-99D8-E37C8E4BA196}" dt="2024-03-04T18:09:04.575" v="71" actId="20577"/>
      <pc:docMkLst>
        <pc:docMk/>
      </pc:docMkLst>
      <pc:sldChg chg="setBg">
        <pc:chgData name="Ahmed Wahid (MiddleEast)" userId="25dae0fa-eb51-4ad2-93ca-2c111508eac5" providerId="ADAL" clId="{2D1EAA8E-0CC3-4E50-99D8-E37C8E4BA196}" dt="2024-03-04T12:39:51.877" v="2"/>
        <pc:sldMkLst>
          <pc:docMk/>
          <pc:sldMk cId="3288235230" sldId="256"/>
        </pc:sldMkLst>
      </pc:sldChg>
      <pc:sldChg chg="addSp modSp setBg">
        <pc:chgData name="Ahmed Wahid (MiddleEast)" userId="25dae0fa-eb51-4ad2-93ca-2c111508eac5" providerId="ADAL" clId="{2D1EAA8E-0CC3-4E50-99D8-E37C8E4BA196}" dt="2024-03-04T12:38:52.559" v="1" actId="931"/>
        <pc:sldMkLst>
          <pc:docMk/>
          <pc:sldMk cId="2335011289" sldId="257"/>
        </pc:sldMkLst>
        <pc:picChg chg="add mod">
          <ac:chgData name="Ahmed Wahid (MiddleEast)" userId="25dae0fa-eb51-4ad2-93ca-2c111508eac5" providerId="ADAL" clId="{2D1EAA8E-0CC3-4E50-99D8-E37C8E4BA196}" dt="2024-03-04T12:38:52.559" v="1" actId="931"/>
          <ac:picMkLst>
            <pc:docMk/>
            <pc:sldMk cId="2335011289" sldId="257"/>
            <ac:picMk id="14" creationId="{DB5C1826-C997-DE8F-C1DB-DF5BF9986AC8}"/>
          </ac:picMkLst>
        </pc:picChg>
      </pc:sldChg>
      <pc:sldChg chg="modSp">
        <pc:chgData name="Ahmed Wahid (MiddleEast)" userId="25dae0fa-eb51-4ad2-93ca-2c111508eac5" providerId="ADAL" clId="{2D1EAA8E-0CC3-4E50-99D8-E37C8E4BA196}" dt="2024-03-04T14:50:31.676" v="69" actId="20577"/>
        <pc:sldMkLst>
          <pc:docMk/>
          <pc:sldMk cId="2887531508" sldId="258"/>
        </pc:sldMkLst>
        <pc:graphicFrameChg chg="mod">
          <ac:chgData name="Ahmed Wahid (MiddleEast)" userId="25dae0fa-eb51-4ad2-93ca-2c111508eac5" providerId="ADAL" clId="{2D1EAA8E-0CC3-4E50-99D8-E37C8E4BA196}" dt="2024-03-04T14:50:31.676" v="69" actId="20577"/>
          <ac:graphicFrameMkLst>
            <pc:docMk/>
            <pc:sldMk cId="2887531508" sldId="258"/>
            <ac:graphicFrameMk id="5" creationId="{A20FF380-90EF-1993-5E72-5EB3DCB71B71}"/>
          </ac:graphicFrameMkLst>
        </pc:graphicFrameChg>
      </pc:sldChg>
      <pc:sldChg chg="addSp modSp">
        <pc:chgData name="Ahmed Wahid (MiddleEast)" userId="25dae0fa-eb51-4ad2-93ca-2c111508eac5" providerId="ADAL" clId="{2D1EAA8E-0CC3-4E50-99D8-E37C8E4BA196}" dt="2024-03-04T12:45:15.573" v="5"/>
        <pc:sldMkLst>
          <pc:docMk/>
          <pc:sldMk cId="2627071567" sldId="263"/>
        </pc:sldMkLst>
        <pc:spChg chg="add mod">
          <ac:chgData name="Ahmed Wahid (MiddleEast)" userId="25dae0fa-eb51-4ad2-93ca-2c111508eac5" providerId="ADAL" clId="{2D1EAA8E-0CC3-4E50-99D8-E37C8E4BA196}" dt="2024-03-04T12:45:01.943" v="3"/>
          <ac:spMkLst>
            <pc:docMk/>
            <pc:sldMk cId="2627071567" sldId="263"/>
            <ac:spMk id="4" creationId="{B6AF0EA4-B0D4-481D-D138-44D8DED98005}"/>
          </ac:spMkLst>
        </pc:spChg>
        <pc:spChg chg="add mod">
          <ac:chgData name="Ahmed Wahid (MiddleEast)" userId="25dae0fa-eb51-4ad2-93ca-2c111508eac5" providerId="ADAL" clId="{2D1EAA8E-0CC3-4E50-99D8-E37C8E4BA196}" dt="2024-03-04T12:45:09.083" v="4"/>
          <ac:spMkLst>
            <pc:docMk/>
            <pc:sldMk cId="2627071567" sldId="263"/>
            <ac:spMk id="5" creationId="{02E70E78-FFFA-F9DD-2903-A01042CA8CDC}"/>
          </ac:spMkLst>
        </pc:spChg>
        <pc:spChg chg="add mod">
          <ac:chgData name="Ahmed Wahid (MiddleEast)" userId="25dae0fa-eb51-4ad2-93ca-2c111508eac5" providerId="ADAL" clId="{2D1EAA8E-0CC3-4E50-99D8-E37C8E4BA196}" dt="2024-03-04T12:45:15.573" v="5"/>
          <ac:spMkLst>
            <pc:docMk/>
            <pc:sldMk cId="2627071567" sldId="263"/>
            <ac:spMk id="6" creationId="{7FC173BA-BE8C-EAEC-E837-07BE47D0E00D}"/>
          </ac:spMkLst>
        </pc:spChg>
      </pc:sldChg>
      <pc:sldChg chg="modSp">
        <pc:chgData name="Ahmed Wahid (MiddleEast)" userId="25dae0fa-eb51-4ad2-93ca-2c111508eac5" providerId="ADAL" clId="{2D1EAA8E-0CC3-4E50-99D8-E37C8E4BA196}" dt="2024-03-04T18:09:04.575" v="71" actId="20577"/>
        <pc:sldMkLst>
          <pc:docMk/>
          <pc:sldMk cId="2758009972" sldId="266"/>
        </pc:sldMkLst>
        <pc:graphicFrameChg chg="mod">
          <ac:chgData name="Ahmed Wahid (MiddleEast)" userId="25dae0fa-eb51-4ad2-93ca-2c111508eac5" providerId="ADAL" clId="{2D1EAA8E-0CC3-4E50-99D8-E37C8E4BA196}" dt="2024-03-04T18:09:04.575" v="71" actId="20577"/>
          <ac:graphicFrameMkLst>
            <pc:docMk/>
            <pc:sldMk cId="2758009972" sldId="266"/>
            <ac:graphicFrameMk id="5" creationId="{BF2C9DF9-D0D3-8787-2B2E-3EDEDC449DC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649A4-D667-4763-A85C-568A590B1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DCE2C0-E90D-40D4-A9CF-2579D88A0FB6}">
      <dgm:prSet/>
      <dgm:spPr/>
      <dgm:t>
        <a:bodyPr/>
        <a:lstStyle/>
        <a:p>
          <a:r>
            <a:rPr lang="en-US"/>
            <a:t>Introduction to Storage Accounts</a:t>
          </a:r>
        </a:p>
      </dgm:t>
    </dgm:pt>
    <dgm:pt modelId="{9C5AE951-0C39-4294-96EA-68F4F29DB242}" type="parTrans" cxnId="{9EAFD56E-52F1-48EC-B5FF-862CB13B9D72}">
      <dgm:prSet/>
      <dgm:spPr/>
      <dgm:t>
        <a:bodyPr/>
        <a:lstStyle/>
        <a:p>
          <a:endParaRPr lang="en-US"/>
        </a:p>
      </dgm:t>
    </dgm:pt>
    <dgm:pt modelId="{48B447DD-7968-4F4C-9266-285202FD48B2}" type="sibTrans" cxnId="{9EAFD56E-52F1-48EC-B5FF-862CB13B9D72}">
      <dgm:prSet/>
      <dgm:spPr/>
      <dgm:t>
        <a:bodyPr/>
        <a:lstStyle/>
        <a:p>
          <a:endParaRPr lang="en-US"/>
        </a:p>
      </dgm:t>
    </dgm:pt>
    <dgm:pt modelId="{8AE05308-E8BD-4F3D-AC51-32C9DC2D4909}">
      <dgm:prSet/>
      <dgm:spPr/>
      <dgm:t>
        <a:bodyPr/>
        <a:lstStyle/>
        <a:p>
          <a:r>
            <a:rPr lang="en-US"/>
            <a:t>Storage Account Types</a:t>
          </a:r>
        </a:p>
      </dgm:t>
    </dgm:pt>
    <dgm:pt modelId="{5D86DD7B-2B07-4F7F-B4F2-FDA026CE0FAD}" type="parTrans" cxnId="{DF899DFF-1142-443C-8722-A0256662932D}">
      <dgm:prSet/>
      <dgm:spPr/>
      <dgm:t>
        <a:bodyPr/>
        <a:lstStyle/>
        <a:p>
          <a:endParaRPr lang="en-US"/>
        </a:p>
      </dgm:t>
    </dgm:pt>
    <dgm:pt modelId="{59D5CC0A-EA1A-4444-AA0A-B5ABFD587B64}" type="sibTrans" cxnId="{DF899DFF-1142-443C-8722-A0256662932D}">
      <dgm:prSet/>
      <dgm:spPr/>
      <dgm:t>
        <a:bodyPr/>
        <a:lstStyle/>
        <a:p>
          <a:endParaRPr lang="en-US"/>
        </a:p>
      </dgm:t>
    </dgm:pt>
    <dgm:pt modelId="{53B4B361-C168-4EA3-B895-E00FD9E18DE9}">
      <dgm:prSet/>
      <dgm:spPr/>
      <dgm:t>
        <a:bodyPr/>
        <a:lstStyle/>
        <a:p>
          <a:r>
            <a:rPr lang="en-US"/>
            <a:t>Access Tiers</a:t>
          </a:r>
        </a:p>
      </dgm:t>
    </dgm:pt>
    <dgm:pt modelId="{1AC6E584-051F-426A-B539-67B86260CD7A}" type="parTrans" cxnId="{B59937C5-1358-4622-A0E8-E8C2BCB5D4E1}">
      <dgm:prSet/>
      <dgm:spPr/>
      <dgm:t>
        <a:bodyPr/>
        <a:lstStyle/>
        <a:p>
          <a:endParaRPr lang="en-US"/>
        </a:p>
      </dgm:t>
    </dgm:pt>
    <dgm:pt modelId="{AFBBA7E7-401F-4E63-9E34-E0FDB35A9F0A}" type="sibTrans" cxnId="{B59937C5-1358-4622-A0E8-E8C2BCB5D4E1}">
      <dgm:prSet/>
      <dgm:spPr/>
      <dgm:t>
        <a:bodyPr/>
        <a:lstStyle/>
        <a:p>
          <a:endParaRPr lang="en-US"/>
        </a:p>
      </dgm:t>
    </dgm:pt>
    <dgm:pt modelId="{BBB46A0F-27D0-47C5-B8C2-BEBD39B8943E}">
      <dgm:prSet/>
      <dgm:spPr/>
      <dgm:t>
        <a:bodyPr/>
        <a:lstStyle/>
        <a:p>
          <a:r>
            <a:rPr lang="en-US"/>
            <a:t>Replication Types and Redundancy</a:t>
          </a:r>
        </a:p>
      </dgm:t>
    </dgm:pt>
    <dgm:pt modelId="{7BEDF783-F4B4-44C8-A7F4-0047C73E66FA}" type="parTrans" cxnId="{16FDA686-CE6C-4F16-82A9-30FBDC3E59B3}">
      <dgm:prSet/>
      <dgm:spPr/>
      <dgm:t>
        <a:bodyPr/>
        <a:lstStyle/>
        <a:p>
          <a:endParaRPr lang="en-US"/>
        </a:p>
      </dgm:t>
    </dgm:pt>
    <dgm:pt modelId="{6F2C4BB6-611C-41A6-97BF-F79101F311F1}" type="sibTrans" cxnId="{16FDA686-CE6C-4F16-82A9-30FBDC3E59B3}">
      <dgm:prSet/>
      <dgm:spPr/>
      <dgm:t>
        <a:bodyPr/>
        <a:lstStyle/>
        <a:p>
          <a:endParaRPr lang="en-US"/>
        </a:p>
      </dgm:t>
    </dgm:pt>
    <dgm:pt modelId="{72BB41F2-24A9-4977-A8DE-FF1142C00BC3}">
      <dgm:prSet/>
      <dgm:spPr/>
      <dgm:t>
        <a:bodyPr/>
        <a:lstStyle/>
        <a:p>
          <a:r>
            <a:rPr lang="en-US"/>
            <a:t>Azure Storage Services</a:t>
          </a:r>
        </a:p>
      </dgm:t>
    </dgm:pt>
    <dgm:pt modelId="{869A9A55-5F16-4ADB-85E2-2248BC9D7D8F}" type="parTrans" cxnId="{511214C8-0CF6-4AC9-A1BB-30D0BD12235D}">
      <dgm:prSet/>
      <dgm:spPr/>
      <dgm:t>
        <a:bodyPr/>
        <a:lstStyle/>
        <a:p>
          <a:endParaRPr lang="en-US"/>
        </a:p>
      </dgm:t>
    </dgm:pt>
    <dgm:pt modelId="{1160D221-F670-44CC-A73C-DD36ABABCF69}" type="sibTrans" cxnId="{511214C8-0CF6-4AC9-A1BB-30D0BD12235D}">
      <dgm:prSet/>
      <dgm:spPr/>
      <dgm:t>
        <a:bodyPr/>
        <a:lstStyle/>
        <a:p>
          <a:endParaRPr lang="en-US"/>
        </a:p>
      </dgm:t>
    </dgm:pt>
    <dgm:pt modelId="{7030D692-222D-49EB-B9C3-B6981E274A3B}">
      <dgm:prSet/>
      <dgm:spPr/>
      <dgm:t>
        <a:bodyPr/>
        <a:lstStyle/>
        <a:p>
          <a:r>
            <a:rPr lang="en-US"/>
            <a:t>Azure Blob Storage and Main Blob Operations</a:t>
          </a:r>
        </a:p>
      </dgm:t>
    </dgm:pt>
    <dgm:pt modelId="{FA92B50B-48B4-4745-9FB0-7E19737D96E0}" type="parTrans" cxnId="{30457FB9-04C0-443B-98AD-6F9AA33F27EF}">
      <dgm:prSet/>
      <dgm:spPr/>
      <dgm:t>
        <a:bodyPr/>
        <a:lstStyle/>
        <a:p>
          <a:endParaRPr lang="en-US"/>
        </a:p>
      </dgm:t>
    </dgm:pt>
    <dgm:pt modelId="{65E66B47-583E-409E-8DA7-05B3C4A45A17}" type="sibTrans" cxnId="{30457FB9-04C0-443B-98AD-6F9AA33F27EF}">
      <dgm:prSet/>
      <dgm:spPr/>
      <dgm:t>
        <a:bodyPr/>
        <a:lstStyle/>
        <a:p>
          <a:endParaRPr lang="en-US"/>
        </a:p>
      </dgm:t>
    </dgm:pt>
    <dgm:pt modelId="{32DBE109-8AA2-4C68-A621-76705D4AA1D3}">
      <dgm:prSet/>
      <dgm:spPr/>
      <dgm:t>
        <a:bodyPr/>
        <a:lstStyle/>
        <a:p>
          <a:r>
            <a:rPr lang="en-US"/>
            <a:t>Azure File Shares and Azure File Sync</a:t>
          </a:r>
        </a:p>
      </dgm:t>
    </dgm:pt>
    <dgm:pt modelId="{B35047CB-FD94-4734-B47F-301F4983144B}" type="parTrans" cxnId="{F26AB931-081C-4482-A750-D8B92AF714CD}">
      <dgm:prSet/>
      <dgm:spPr/>
      <dgm:t>
        <a:bodyPr/>
        <a:lstStyle/>
        <a:p>
          <a:endParaRPr lang="en-US"/>
        </a:p>
      </dgm:t>
    </dgm:pt>
    <dgm:pt modelId="{7E116724-26E8-4319-9899-A69739ABDB06}" type="sibTrans" cxnId="{F26AB931-081C-4482-A750-D8B92AF714CD}">
      <dgm:prSet/>
      <dgm:spPr/>
      <dgm:t>
        <a:bodyPr/>
        <a:lstStyle/>
        <a:p>
          <a:endParaRPr lang="en-US"/>
        </a:p>
      </dgm:t>
    </dgm:pt>
    <dgm:pt modelId="{6A9D20E4-5988-43D5-9914-0BAFEBE7EF0A}">
      <dgm:prSet/>
      <dgm:spPr/>
      <dgm:t>
        <a:bodyPr/>
        <a:lstStyle/>
        <a:p>
          <a:r>
            <a:rPr lang="en-US"/>
            <a:t>Storage Tools</a:t>
          </a:r>
        </a:p>
      </dgm:t>
    </dgm:pt>
    <dgm:pt modelId="{3A4882BC-F32F-4BFB-B60C-6D3FF543AC05}" type="parTrans" cxnId="{0A52A820-EA08-4B8F-9658-52834B3D84DD}">
      <dgm:prSet/>
      <dgm:spPr/>
      <dgm:t>
        <a:bodyPr/>
        <a:lstStyle/>
        <a:p>
          <a:endParaRPr lang="en-US"/>
        </a:p>
      </dgm:t>
    </dgm:pt>
    <dgm:pt modelId="{5DB4CAAE-D8F6-4D5B-AE8D-B8718091C47D}" type="sibTrans" cxnId="{0A52A820-EA08-4B8F-9658-52834B3D84DD}">
      <dgm:prSet/>
      <dgm:spPr/>
      <dgm:t>
        <a:bodyPr/>
        <a:lstStyle/>
        <a:p>
          <a:endParaRPr lang="en-US"/>
        </a:p>
      </dgm:t>
    </dgm:pt>
    <dgm:pt modelId="{74F91E25-92ED-476E-A919-5AA1966FC352}" type="pres">
      <dgm:prSet presAssocID="{FFA649A4-D667-4763-A85C-568A590B1167}" presName="vert0" presStyleCnt="0">
        <dgm:presLayoutVars>
          <dgm:dir/>
          <dgm:animOne val="branch"/>
          <dgm:animLvl val="lvl"/>
        </dgm:presLayoutVars>
      </dgm:prSet>
      <dgm:spPr/>
    </dgm:pt>
    <dgm:pt modelId="{BE34EFEC-BA79-4E0E-BDDE-892BDF851A71}" type="pres">
      <dgm:prSet presAssocID="{8DDCE2C0-E90D-40D4-A9CF-2579D88A0FB6}" presName="thickLine" presStyleLbl="alignNode1" presStyleIdx="0" presStyleCnt="8"/>
      <dgm:spPr/>
    </dgm:pt>
    <dgm:pt modelId="{4D2A95D4-BA70-40EF-B523-A05B154A93EC}" type="pres">
      <dgm:prSet presAssocID="{8DDCE2C0-E90D-40D4-A9CF-2579D88A0FB6}" presName="horz1" presStyleCnt="0"/>
      <dgm:spPr/>
    </dgm:pt>
    <dgm:pt modelId="{56C63183-7D3D-4E3A-A052-340C700BC90D}" type="pres">
      <dgm:prSet presAssocID="{8DDCE2C0-E90D-40D4-A9CF-2579D88A0FB6}" presName="tx1" presStyleLbl="revTx" presStyleIdx="0" presStyleCnt="8"/>
      <dgm:spPr/>
    </dgm:pt>
    <dgm:pt modelId="{341828AD-8909-4805-AA53-7E6791344921}" type="pres">
      <dgm:prSet presAssocID="{8DDCE2C0-E90D-40D4-A9CF-2579D88A0FB6}" presName="vert1" presStyleCnt="0"/>
      <dgm:spPr/>
    </dgm:pt>
    <dgm:pt modelId="{E0D58D4E-7CA4-4208-A437-B2D04E0777A8}" type="pres">
      <dgm:prSet presAssocID="{8AE05308-E8BD-4F3D-AC51-32C9DC2D4909}" presName="thickLine" presStyleLbl="alignNode1" presStyleIdx="1" presStyleCnt="8"/>
      <dgm:spPr/>
    </dgm:pt>
    <dgm:pt modelId="{880CD52B-1378-46C9-8D40-BEF351EFFAB7}" type="pres">
      <dgm:prSet presAssocID="{8AE05308-E8BD-4F3D-AC51-32C9DC2D4909}" presName="horz1" presStyleCnt="0"/>
      <dgm:spPr/>
    </dgm:pt>
    <dgm:pt modelId="{8AEB950C-66C0-4AA4-B147-7E3D9F7A66AD}" type="pres">
      <dgm:prSet presAssocID="{8AE05308-E8BD-4F3D-AC51-32C9DC2D4909}" presName="tx1" presStyleLbl="revTx" presStyleIdx="1" presStyleCnt="8"/>
      <dgm:spPr/>
    </dgm:pt>
    <dgm:pt modelId="{C2FDFACC-0789-4B7C-9BBD-D8B2F862252F}" type="pres">
      <dgm:prSet presAssocID="{8AE05308-E8BD-4F3D-AC51-32C9DC2D4909}" presName="vert1" presStyleCnt="0"/>
      <dgm:spPr/>
    </dgm:pt>
    <dgm:pt modelId="{F9F6BC2F-8CC2-49B4-9940-CC58DA58B55B}" type="pres">
      <dgm:prSet presAssocID="{53B4B361-C168-4EA3-B895-E00FD9E18DE9}" presName="thickLine" presStyleLbl="alignNode1" presStyleIdx="2" presStyleCnt="8"/>
      <dgm:spPr/>
    </dgm:pt>
    <dgm:pt modelId="{639B4024-FAEA-4175-9A07-52E7F63EF171}" type="pres">
      <dgm:prSet presAssocID="{53B4B361-C168-4EA3-B895-E00FD9E18DE9}" presName="horz1" presStyleCnt="0"/>
      <dgm:spPr/>
    </dgm:pt>
    <dgm:pt modelId="{76C4C759-D451-472C-AD2D-48FCC7E18C55}" type="pres">
      <dgm:prSet presAssocID="{53B4B361-C168-4EA3-B895-E00FD9E18DE9}" presName="tx1" presStyleLbl="revTx" presStyleIdx="2" presStyleCnt="8"/>
      <dgm:spPr/>
    </dgm:pt>
    <dgm:pt modelId="{633FE3E4-30A3-44F3-98AC-8E5788460FC4}" type="pres">
      <dgm:prSet presAssocID="{53B4B361-C168-4EA3-B895-E00FD9E18DE9}" presName="vert1" presStyleCnt="0"/>
      <dgm:spPr/>
    </dgm:pt>
    <dgm:pt modelId="{3633DC3E-45B3-4AC2-AEC2-89628724010D}" type="pres">
      <dgm:prSet presAssocID="{BBB46A0F-27D0-47C5-B8C2-BEBD39B8943E}" presName="thickLine" presStyleLbl="alignNode1" presStyleIdx="3" presStyleCnt="8"/>
      <dgm:spPr/>
    </dgm:pt>
    <dgm:pt modelId="{0628A6F2-A13E-45E4-89B1-0FE3E6FC6B20}" type="pres">
      <dgm:prSet presAssocID="{BBB46A0F-27D0-47C5-B8C2-BEBD39B8943E}" presName="horz1" presStyleCnt="0"/>
      <dgm:spPr/>
    </dgm:pt>
    <dgm:pt modelId="{DBE1943C-C9AF-45A9-9887-33EE08BC7A96}" type="pres">
      <dgm:prSet presAssocID="{BBB46A0F-27D0-47C5-B8C2-BEBD39B8943E}" presName="tx1" presStyleLbl="revTx" presStyleIdx="3" presStyleCnt="8"/>
      <dgm:spPr/>
    </dgm:pt>
    <dgm:pt modelId="{A0050CA0-F29F-4B6A-B0CE-F1822FFA6DB9}" type="pres">
      <dgm:prSet presAssocID="{BBB46A0F-27D0-47C5-B8C2-BEBD39B8943E}" presName="vert1" presStyleCnt="0"/>
      <dgm:spPr/>
    </dgm:pt>
    <dgm:pt modelId="{72E61283-B095-4733-B841-F717326D8F8D}" type="pres">
      <dgm:prSet presAssocID="{72BB41F2-24A9-4977-A8DE-FF1142C00BC3}" presName="thickLine" presStyleLbl="alignNode1" presStyleIdx="4" presStyleCnt="8"/>
      <dgm:spPr/>
    </dgm:pt>
    <dgm:pt modelId="{891C7BBD-D86F-4E97-A193-730656EDD64F}" type="pres">
      <dgm:prSet presAssocID="{72BB41F2-24A9-4977-A8DE-FF1142C00BC3}" presName="horz1" presStyleCnt="0"/>
      <dgm:spPr/>
    </dgm:pt>
    <dgm:pt modelId="{B7F9F465-FA40-4AC0-A571-87A3B0BF23A6}" type="pres">
      <dgm:prSet presAssocID="{72BB41F2-24A9-4977-A8DE-FF1142C00BC3}" presName="tx1" presStyleLbl="revTx" presStyleIdx="4" presStyleCnt="8"/>
      <dgm:spPr/>
    </dgm:pt>
    <dgm:pt modelId="{C2D29B46-C0B6-40D9-A41B-D3DA6CDA89D7}" type="pres">
      <dgm:prSet presAssocID="{72BB41F2-24A9-4977-A8DE-FF1142C00BC3}" presName="vert1" presStyleCnt="0"/>
      <dgm:spPr/>
    </dgm:pt>
    <dgm:pt modelId="{79037876-537C-42A8-8F61-26AA35DB2A6C}" type="pres">
      <dgm:prSet presAssocID="{7030D692-222D-49EB-B9C3-B6981E274A3B}" presName="thickLine" presStyleLbl="alignNode1" presStyleIdx="5" presStyleCnt="8"/>
      <dgm:spPr/>
    </dgm:pt>
    <dgm:pt modelId="{AC21DD62-1F13-455A-BE8C-DA909B8E18F9}" type="pres">
      <dgm:prSet presAssocID="{7030D692-222D-49EB-B9C3-B6981E274A3B}" presName="horz1" presStyleCnt="0"/>
      <dgm:spPr/>
    </dgm:pt>
    <dgm:pt modelId="{2F671E4A-DCBE-4283-8DB8-236A59CE10C4}" type="pres">
      <dgm:prSet presAssocID="{7030D692-222D-49EB-B9C3-B6981E274A3B}" presName="tx1" presStyleLbl="revTx" presStyleIdx="5" presStyleCnt="8"/>
      <dgm:spPr/>
    </dgm:pt>
    <dgm:pt modelId="{D8DFB71A-D651-4D2F-A2A5-4D1A66781A22}" type="pres">
      <dgm:prSet presAssocID="{7030D692-222D-49EB-B9C3-B6981E274A3B}" presName="vert1" presStyleCnt="0"/>
      <dgm:spPr/>
    </dgm:pt>
    <dgm:pt modelId="{00B76E29-A868-41C7-B022-2F07D0E8A4E9}" type="pres">
      <dgm:prSet presAssocID="{32DBE109-8AA2-4C68-A621-76705D4AA1D3}" presName="thickLine" presStyleLbl="alignNode1" presStyleIdx="6" presStyleCnt="8"/>
      <dgm:spPr/>
    </dgm:pt>
    <dgm:pt modelId="{96933A2C-74C0-4538-B96B-D01EB5E47552}" type="pres">
      <dgm:prSet presAssocID="{32DBE109-8AA2-4C68-A621-76705D4AA1D3}" presName="horz1" presStyleCnt="0"/>
      <dgm:spPr/>
    </dgm:pt>
    <dgm:pt modelId="{C0B0DE51-5A5B-441D-983F-5ECAAA980792}" type="pres">
      <dgm:prSet presAssocID="{32DBE109-8AA2-4C68-A621-76705D4AA1D3}" presName="tx1" presStyleLbl="revTx" presStyleIdx="6" presStyleCnt="8"/>
      <dgm:spPr/>
    </dgm:pt>
    <dgm:pt modelId="{CCB3B7D8-4D9C-4673-80CB-890FE529F069}" type="pres">
      <dgm:prSet presAssocID="{32DBE109-8AA2-4C68-A621-76705D4AA1D3}" presName="vert1" presStyleCnt="0"/>
      <dgm:spPr/>
    </dgm:pt>
    <dgm:pt modelId="{FFE47B6B-44A7-4F28-9913-4D4F24DBD28C}" type="pres">
      <dgm:prSet presAssocID="{6A9D20E4-5988-43D5-9914-0BAFEBE7EF0A}" presName="thickLine" presStyleLbl="alignNode1" presStyleIdx="7" presStyleCnt="8"/>
      <dgm:spPr/>
    </dgm:pt>
    <dgm:pt modelId="{4BD44964-4D24-4EAF-8B58-918F643E5B4E}" type="pres">
      <dgm:prSet presAssocID="{6A9D20E4-5988-43D5-9914-0BAFEBE7EF0A}" presName="horz1" presStyleCnt="0"/>
      <dgm:spPr/>
    </dgm:pt>
    <dgm:pt modelId="{FB6D847B-8102-4997-8497-421E912522BA}" type="pres">
      <dgm:prSet presAssocID="{6A9D20E4-5988-43D5-9914-0BAFEBE7EF0A}" presName="tx1" presStyleLbl="revTx" presStyleIdx="7" presStyleCnt="8"/>
      <dgm:spPr/>
    </dgm:pt>
    <dgm:pt modelId="{E70506F5-DB59-4C35-9B72-D0C9CF281EF3}" type="pres">
      <dgm:prSet presAssocID="{6A9D20E4-5988-43D5-9914-0BAFEBE7EF0A}" presName="vert1" presStyleCnt="0"/>
      <dgm:spPr/>
    </dgm:pt>
  </dgm:ptLst>
  <dgm:cxnLst>
    <dgm:cxn modelId="{0A52A820-EA08-4B8F-9658-52834B3D84DD}" srcId="{FFA649A4-D667-4763-A85C-568A590B1167}" destId="{6A9D20E4-5988-43D5-9914-0BAFEBE7EF0A}" srcOrd="7" destOrd="0" parTransId="{3A4882BC-F32F-4BFB-B60C-6D3FF543AC05}" sibTransId="{5DB4CAAE-D8F6-4D5B-AE8D-B8718091C47D}"/>
    <dgm:cxn modelId="{5CD9CC2F-21FD-40C9-939D-12B261B049F6}" type="presOf" srcId="{53B4B361-C168-4EA3-B895-E00FD9E18DE9}" destId="{76C4C759-D451-472C-AD2D-48FCC7E18C55}" srcOrd="0" destOrd="0" presId="urn:microsoft.com/office/officeart/2008/layout/LinedList"/>
    <dgm:cxn modelId="{F26AB931-081C-4482-A750-D8B92AF714CD}" srcId="{FFA649A4-D667-4763-A85C-568A590B1167}" destId="{32DBE109-8AA2-4C68-A621-76705D4AA1D3}" srcOrd="6" destOrd="0" parTransId="{B35047CB-FD94-4734-B47F-301F4983144B}" sibTransId="{7E116724-26E8-4319-9899-A69739ABDB06}"/>
    <dgm:cxn modelId="{A97F803D-9E41-4AB4-8EBA-30D354350289}" type="presOf" srcId="{6A9D20E4-5988-43D5-9914-0BAFEBE7EF0A}" destId="{FB6D847B-8102-4997-8497-421E912522BA}" srcOrd="0" destOrd="0" presId="urn:microsoft.com/office/officeart/2008/layout/LinedList"/>
    <dgm:cxn modelId="{7727F43F-405C-4D3F-AE8D-71D2CC5CA217}" type="presOf" srcId="{FFA649A4-D667-4763-A85C-568A590B1167}" destId="{74F91E25-92ED-476E-A919-5AA1966FC352}" srcOrd="0" destOrd="0" presId="urn:microsoft.com/office/officeart/2008/layout/LinedList"/>
    <dgm:cxn modelId="{C8551843-70FF-48D6-B8F0-EEA4773787B1}" type="presOf" srcId="{8DDCE2C0-E90D-40D4-A9CF-2579D88A0FB6}" destId="{56C63183-7D3D-4E3A-A052-340C700BC90D}" srcOrd="0" destOrd="0" presId="urn:microsoft.com/office/officeart/2008/layout/LinedList"/>
    <dgm:cxn modelId="{9EAFD56E-52F1-48EC-B5FF-862CB13B9D72}" srcId="{FFA649A4-D667-4763-A85C-568A590B1167}" destId="{8DDCE2C0-E90D-40D4-A9CF-2579D88A0FB6}" srcOrd="0" destOrd="0" parTransId="{9C5AE951-0C39-4294-96EA-68F4F29DB242}" sibTransId="{48B447DD-7968-4F4C-9266-285202FD48B2}"/>
    <dgm:cxn modelId="{59D3EE7C-A397-4451-AA9E-0B1AD9121662}" type="presOf" srcId="{72BB41F2-24A9-4977-A8DE-FF1142C00BC3}" destId="{B7F9F465-FA40-4AC0-A571-87A3B0BF23A6}" srcOrd="0" destOrd="0" presId="urn:microsoft.com/office/officeart/2008/layout/LinedList"/>
    <dgm:cxn modelId="{4EC82483-5169-4F3E-93A7-134806BBD63B}" type="presOf" srcId="{32DBE109-8AA2-4C68-A621-76705D4AA1D3}" destId="{C0B0DE51-5A5B-441D-983F-5ECAAA980792}" srcOrd="0" destOrd="0" presId="urn:microsoft.com/office/officeart/2008/layout/LinedList"/>
    <dgm:cxn modelId="{16FDA686-CE6C-4F16-82A9-30FBDC3E59B3}" srcId="{FFA649A4-D667-4763-A85C-568A590B1167}" destId="{BBB46A0F-27D0-47C5-B8C2-BEBD39B8943E}" srcOrd="3" destOrd="0" parTransId="{7BEDF783-F4B4-44C8-A7F4-0047C73E66FA}" sibTransId="{6F2C4BB6-611C-41A6-97BF-F79101F311F1}"/>
    <dgm:cxn modelId="{D69D54B5-D17F-4BB0-8FC3-31B89FBC7A49}" type="presOf" srcId="{8AE05308-E8BD-4F3D-AC51-32C9DC2D4909}" destId="{8AEB950C-66C0-4AA4-B147-7E3D9F7A66AD}" srcOrd="0" destOrd="0" presId="urn:microsoft.com/office/officeart/2008/layout/LinedList"/>
    <dgm:cxn modelId="{30457FB9-04C0-443B-98AD-6F9AA33F27EF}" srcId="{FFA649A4-D667-4763-A85C-568A590B1167}" destId="{7030D692-222D-49EB-B9C3-B6981E274A3B}" srcOrd="5" destOrd="0" parTransId="{FA92B50B-48B4-4745-9FB0-7E19737D96E0}" sibTransId="{65E66B47-583E-409E-8DA7-05B3C4A45A17}"/>
    <dgm:cxn modelId="{B59937C5-1358-4622-A0E8-E8C2BCB5D4E1}" srcId="{FFA649A4-D667-4763-A85C-568A590B1167}" destId="{53B4B361-C168-4EA3-B895-E00FD9E18DE9}" srcOrd="2" destOrd="0" parTransId="{1AC6E584-051F-426A-B539-67B86260CD7A}" sibTransId="{AFBBA7E7-401F-4E63-9E34-E0FDB35A9F0A}"/>
    <dgm:cxn modelId="{4F1BC9C5-C0AD-4347-BF72-0C70652C7B3A}" type="presOf" srcId="{7030D692-222D-49EB-B9C3-B6981E274A3B}" destId="{2F671E4A-DCBE-4283-8DB8-236A59CE10C4}" srcOrd="0" destOrd="0" presId="urn:microsoft.com/office/officeart/2008/layout/LinedList"/>
    <dgm:cxn modelId="{511214C8-0CF6-4AC9-A1BB-30D0BD12235D}" srcId="{FFA649A4-D667-4763-A85C-568A590B1167}" destId="{72BB41F2-24A9-4977-A8DE-FF1142C00BC3}" srcOrd="4" destOrd="0" parTransId="{869A9A55-5F16-4ADB-85E2-2248BC9D7D8F}" sibTransId="{1160D221-F670-44CC-A73C-DD36ABABCF69}"/>
    <dgm:cxn modelId="{B0AA4DD8-11B7-4C58-A6A3-A099B5831748}" type="presOf" srcId="{BBB46A0F-27D0-47C5-B8C2-BEBD39B8943E}" destId="{DBE1943C-C9AF-45A9-9887-33EE08BC7A96}" srcOrd="0" destOrd="0" presId="urn:microsoft.com/office/officeart/2008/layout/LinedList"/>
    <dgm:cxn modelId="{DF899DFF-1142-443C-8722-A0256662932D}" srcId="{FFA649A4-D667-4763-A85C-568A590B1167}" destId="{8AE05308-E8BD-4F3D-AC51-32C9DC2D4909}" srcOrd="1" destOrd="0" parTransId="{5D86DD7B-2B07-4F7F-B4F2-FDA026CE0FAD}" sibTransId="{59D5CC0A-EA1A-4444-AA0A-B5ABFD587B64}"/>
    <dgm:cxn modelId="{A06DA485-C554-4F13-B0BA-7F04184CFDEC}" type="presParOf" srcId="{74F91E25-92ED-476E-A919-5AA1966FC352}" destId="{BE34EFEC-BA79-4E0E-BDDE-892BDF851A71}" srcOrd="0" destOrd="0" presId="urn:microsoft.com/office/officeart/2008/layout/LinedList"/>
    <dgm:cxn modelId="{D1A6630A-F1C1-49DC-8D7B-41AA1995ED4C}" type="presParOf" srcId="{74F91E25-92ED-476E-A919-5AA1966FC352}" destId="{4D2A95D4-BA70-40EF-B523-A05B154A93EC}" srcOrd="1" destOrd="0" presId="urn:microsoft.com/office/officeart/2008/layout/LinedList"/>
    <dgm:cxn modelId="{202CF25E-4DA5-443B-A25D-B29AA79406E8}" type="presParOf" srcId="{4D2A95D4-BA70-40EF-B523-A05B154A93EC}" destId="{56C63183-7D3D-4E3A-A052-340C700BC90D}" srcOrd="0" destOrd="0" presId="urn:microsoft.com/office/officeart/2008/layout/LinedList"/>
    <dgm:cxn modelId="{3B6744B5-A2EB-4547-862A-03E4C803F946}" type="presParOf" srcId="{4D2A95D4-BA70-40EF-B523-A05B154A93EC}" destId="{341828AD-8909-4805-AA53-7E6791344921}" srcOrd="1" destOrd="0" presId="urn:microsoft.com/office/officeart/2008/layout/LinedList"/>
    <dgm:cxn modelId="{685EA767-D08F-404C-8645-D42548D4AEDE}" type="presParOf" srcId="{74F91E25-92ED-476E-A919-5AA1966FC352}" destId="{E0D58D4E-7CA4-4208-A437-B2D04E0777A8}" srcOrd="2" destOrd="0" presId="urn:microsoft.com/office/officeart/2008/layout/LinedList"/>
    <dgm:cxn modelId="{04E64648-9FBC-4F43-9767-7EEC20B009AF}" type="presParOf" srcId="{74F91E25-92ED-476E-A919-5AA1966FC352}" destId="{880CD52B-1378-46C9-8D40-BEF351EFFAB7}" srcOrd="3" destOrd="0" presId="urn:microsoft.com/office/officeart/2008/layout/LinedList"/>
    <dgm:cxn modelId="{3F16C9A0-C060-4BB9-BA96-01D5E97C4C08}" type="presParOf" srcId="{880CD52B-1378-46C9-8D40-BEF351EFFAB7}" destId="{8AEB950C-66C0-4AA4-B147-7E3D9F7A66AD}" srcOrd="0" destOrd="0" presId="urn:microsoft.com/office/officeart/2008/layout/LinedList"/>
    <dgm:cxn modelId="{DB593B67-5665-415A-BF17-AB75400EB88E}" type="presParOf" srcId="{880CD52B-1378-46C9-8D40-BEF351EFFAB7}" destId="{C2FDFACC-0789-4B7C-9BBD-D8B2F862252F}" srcOrd="1" destOrd="0" presId="urn:microsoft.com/office/officeart/2008/layout/LinedList"/>
    <dgm:cxn modelId="{8AC1F640-9798-4368-9FE8-BB4F21D3DD53}" type="presParOf" srcId="{74F91E25-92ED-476E-A919-5AA1966FC352}" destId="{F9F6BC2F-8CC2-49B4-9940-CC58DA58B55B}" srcOrd="4" destOrd="0" presId="urn:microsoft.com/office/officeart/2008/layout/LinedList"/>
    <dgm:cxn modelId="{F10DE7D5-7309-4452-8162-36136AE08F04}" type="presParOf" srcId="{74F91E25-92ED-476E-A919-5AA1966FC352}" destId="{639B4024-FAEA-4175-9A07-52E7F63EF171}" srcOrd="5" destOrd="0" presId="urn:microsoft.com/office/officeart/2008/layout/LinedList"/>
    <dgm:cxn modelId="{4413859A-943D-482C-849B-EA7EB60BBCD2}" type="presParOf" srcId="{639B4024-FAEA-4175-9A07-52E7F63EF171}" destId="{76C4C759-D451-472C-AD2D-48FCC7E18C55}" srcOrd="0" destOrd="0" presId="urn:microsoft.com/office/officeart/2008/layout/LinedList"/>
    <dgm:cxn modelId="{623A3564-B63E-4D21-A3CD-51E3D06F2EAB}" type="presParOf" srcId="{639B4024-FAEA-4175-9A07-52E7F63EF171}" destId="{633FE3E4-30A3-44F3-98AC-8E5788460FC4}" srcOrd="1" destOrd="0" presId="urn:microsoft.com/office/officeart/2008/layout/LinedList"/>
    <dgm:cxn modelId="{C47ED4C3-5BC2-4028-B72A-8D99BEC9AB03}" type="presParOf" srcId="{74F91E25-92ED-476E-A919-5AA1966FC352}" destId="{3633DC3E-45B3-4AC2-AEC2-89628724010D}" srcOrd="6" destOrd="0" presId="urn:microsoft.com/office/officeart/2008/layout/LinedList"/>
    <dgm:cxn modelId="{990F4AC5-D183-4EBD-ACCA-265E9411B240}" type="presParOf" srcId="{74F91E25-92ED-476E-A919-5AA1966FC352}" destId="{0628A6F2-A13E-45E4-89B1-0FE3E6FC6B20}" srcOrd="7" destOrd="0" presId="urn:microsoft.com/office/officeart/2008/layout/LinedList"/>
    <dgm:cxn modelId="{EAC6F1D2-E5C0-4D4B-82DB-E0CBD42BFB99}" type="presParOf" srcId="{0628A6F2-A13E-45E4-89B1-0FE3E6FC6B20}" destId="{DBE1943C-C9AF-45A9-9887-33EE08BC7A96}" srcOrd="0" destOrd="0" presId="urn:microsoft.com/office/officeart/2008/layout/LinedList"/>
    <dgm:cxn modelId="{7EC8FF52-8E8B-4D6B-BB13-0F8CF2E2AB46}" type="presParOf" srcId="{0628A6F2-A13E-45E4-89B1-0FE3E6FC6B20}" destId="{A0050CA0-F29F-4B6A-B0CE-F1822FFA6DB9}" srcOrd="1" destOrd="0" presId="urn:microsoft.com/office/officeart/2008/layout/LinedList"/>
    <dgm:cxn modelId="{D07DA713-12BA-41BA-B359-22E4977EA101}" type="presParOf" srcId="{74F91E25-92ED-476E-A919-5AA1966FC352}" destId="{72E61283-B095-4733-B841-F717326D8F8D}" srcOrd="8" destOrd="0" presId="urn:microsoft.com/office/officeart/2008/layout/LinedList"/>
    <dgm:cxn modelId="{EE78A1AF-ECA9-47F3-AFC2-0D288F78E034}" type="presParOf" srcId="{74F91E25-92ED-476E-A919-5AA1966FC352}" destId="{891C7BBD-D86F-4E97-A193-730656EDD64F}" srcOrd="9" destOrd="0" presId="urn:microsoft.com/office/officeart/2008/layout/LinedList"/>
    <dgm:cxn modelId="{4AA31A16-4AF5-4DC3-8FBA-9FF2A45A5CF6}" type="presParOf" srcId="{891C7BBD-D86F-4E97-A193-730656EDD64F}" destId="{B7F9F465-FA40-4AC0-A571-87A3B0BF23A6}" srcOrd="0" destOrd="0" presId="urn:microsoft.com/office/officeart/2008/layout/LinedList"/>
    <dgm:cxn modelId="{B0C34F73-D042-4109-82EA-C150C4276BCB}" type="presParOf" srcId="{891C7BBD-D86F-4E97-A193-730656EDD64F}" destId="{C2D29B46-C0B6-40D9-A41B-D3DA6CDA89D7}" srcOrd="1" destOrd="0" presId="urn:microsoft.com/office/officeart/2008/layout/LinedList"/>
    <dgm:cxn modelId="{21BA3326-BDE6-46A2-A74F-2C7F6AEE3212}" type="presParOf" srcId="{74F91E25-92ED-476E-A919-5AA1966FC352}" destId="{79037876-537C-42A8-8F61-26AA35DB2A6C}" srcOrd="10" destOrd="0" presId="urn:microsoft.com/office/officeart/2008/layout/LinedList"/>
    <dgm:cxn modelId="{D7B3BC5C-AE59-4A3D-BF2E-5CB9CB3F01E6}" type="presParOf" srcId="{74F91E25-92ED-476E-A919-5AA1966FC352}" destId="{AC21DD62-1F13-455A-BE8C-DA909B8E18F9}" srcOrd="11" destOrd="0" presId="urn:microsoft.com/office/officeart/2008/layout/LinedList"/>
    <dgm:cxn modelId="{DCA10B2C-46CD-488A-BE34-EECB4489B08C}" type="presParOf" srcId="{AC21DD62-1F13-455A-BE8C-DA909B8E18F9}" destId="{2F671E4A-DCBE-4283-8DB8-236A59CE10C4}" srcOrd="0" destOrd="0" presId="urn:microsoft.com/office/officeart/2008/layout/LinedList"/>
    <dgm:cxn modelId="{19A6CDB4-6A99-4AF8-A133-96EC5F98831E}" type="presParOf" srcId="{AC21DD62-1F13-455A-BE8C-DA909B8E18F9}" destId="{D8DFB71A-D651-4D2F-A2A5-4D1A66781A22}" srcOrd="1" destOrd="0" presId="urn:microsoft.com/office/officeart/2008/layout/LinedList"/>
    <dgm:cxn modelId="{9CB05AD2-56CA-453E-98B8-465840ADF2A3}" type="presParOf" srcId="{74F91E25-92ED-476E-A919-5AA1966FC352}" destId="{00B76E29-A868-41C7-B022-2F07D0E8A4E9}" srcOrd="12" destOrd="0" presId="urn:microsoft.com/office/officeart/2008/layout/LinedList"/>
    <dgm:cxn modelId="{60F82C0D-8FE9-4D05-9816-F12A6BE0FF65}" type="presParOf" srcId="{74F91E25-92ED-476E-A919-5AA1966FC352}" destId="{96933A2C-74C0-4538-B96B-D01EB5E47552}" srcOrd="13" destOrd="0" presId="urn:microsoft.com/office/officeart/2008/layout/LinedList"/>
    <dgm:cxn modelId="{A8E099B7-AB6A-4AB0-B1C7-D72C1E533F59}" type="presParOf" srcId="{96933A2C-74C0-4538-B96B-D01EB5E47552}" destId="{C0B0DE51-5A5B-441D-983F-5ECAAA980792}" srcOrd="0" destOrd="0" presId="urn:microsoft.com/office/officeart/2008/layout/LinedList"/>
    <dgm:cxn modelId="{7CE032ED-D9C2-44C9-9DE9-FBC7639EA175}" type="presParOf" srcId="{96933A2C-74C0-4538-B96B-D01EB5E47552}" destId="{CCB3B7D8-4D9C-4673-80CB-890FE529F069}" srcOrd="1" destOrd="0" presId="urn:microsoft.com/office/officeart/2008/layout/LinedList"/>
    <dgm:cxn modelId="{06CF2355-A6B0-4020-A6A1-E37E75BF1DBC}" type="presParOf" srcId="{74F91E25-92ED-476E-A919-5AA1966FC352}" destId="{FFE47B6B-44A7-4F28-9913-4D4F24DBD28C}" srcOrd="14" destOrd="0" presId="urn:microsoft.com/office/officeart/2008/layout/LinedList"/>
    <dgm:cxn modelId="{E71E42FC-53E5-4DB7-A864-0C75563E9BA6}" type="presParOf" srcId="{74F91E25-92ED-476E-A919-5AA1966FC352}" destId="{4BD44964-4D24-4EAF-8B58-918F643E5B4E}" srcOrd="15" destOrd="0" presId="urn:microsoft.com/office/officeart/2008/layout/LinedList"/>
    <dgm:cxn modelId="{4722FE9E-A3BB-4FBE-A4F7-0DAC21E5D416}" type="presParOf" srcId="{4BD44964-4D24-4EAF-8B58-918F643E5B4E}" destId="{FB6D847B-8102-4997-8497-421E912522BA}" srcOrd="0" destOrd="0" presId="urn:microsoft.com/office/officeart/2008/layout/LinedList"/>
    <dgm:cxn modelId="{F92182D7-5F5A-4309-8CBD-C3DF37A9D947}" type="presParOf" srcId="{4BD44964-4D24-4EAF-8B58-918F643E5B4E}" destId="{E70506F5-DB59-4C35-9B72-D0C9CF281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02AD5-9B89-40DC-B0D0-C35BE83A3C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C55422-ED00-43EA-88E9-359E3A5B75B0}">
      <dgm:prSet/>
      <dgm:spPr/>
      <dgm:t>
        <a:bodyPr/>
        <a:lstStyle/>
        <a:p>
          <a:r>
            <a:rPr lang="en-US"/>
            <a:t>Being confident in dealing with storage service over Azure cloud</a:t>
          </a:r>
        </a:p>
      </dgm:t>
    </dgm:pt>
    <dgm:pt modelId="{0E023614-29CE-4ED2-B1C5-324913F0185D}" type="parTrans" cxnId="{7E4F5E7E-E9DC-4B83-8659-E755360F9D56}">
      <dgm:prSet/>
      <dgm:spPr/>
      <dgm:t>
        <a:bodyPr/>
        <a:lstStyle/>
        <a:p>
          <a:endParaRPr lang="en-US"/>
        </a:p>
      </dgm:t>
    </dgm:pt>
    <dgm:pt modelId="{88F7EB11-D3D0-4639-BBFF-D73438AAF507}" type="sibTrans" cxnId="{7E4F5E7E-E9DC-4B83-8659-E755360F9D56}">
      <dgm:prSet/>
      <dgm:spPr/>
      <dgm:t>
        <a:bodyPr/>
        <a:lstStyle/>
        <a:p>
          <a:endParaRPr lang="en-US"/>
        </a:p>
      </dgm:t>
    </dgm:pt>
    <dgm:pt modelId="{0FB6537A-2B3C-4098-97A0-6E414D9D9C5A}">
      <dgm:prSet/>
      <dgm:spPr/>
      <dgm:t>
        <a:bodyPr/>
        <a:lstStyle/>
        <a:p>
          <a:r>
            <a:rPr lang="en-US" dirty="0"/>
            <a:t>Being able to choose the right storage and replication type to increase cost efficiency </a:t>
          </a:r>
        </a:p>
      </dgm:t>
    </dgm:pt>
    <dgm:pt modelId="{A0043932-CF3E-466B-BD58-17F00A0D8058}" type="parTrans" cxnId="{4FC38226-4D52-45F1-A1A4-F433D907A065}">
      <dgm:prSet/>
      <dgm:spPr/>
      <dgm:t>
        <a:bodyPr/>
        <a:lstStyle/>
        <a:p>
          <a:endParaRPr lang="en-US"/>
        </a:p>
      </dgm:t>
    </dgm:pt>
    <dgm:pt modelId="{D713DA56-6ED7-40E7-A5BE-D358B1FDF393}" type="sibTrans" cxnId="{4FC38226-4D52-45F1-A1A4-F433D907A065}">
      <dgm:prSet/>
      <dgm:spPr/>
      <dgm:t>
        <a:bodyPr/>
        <a:lstStyle/>
        <a:p>
          <a:endParaRPr lang="en-US"/>
        </a:p>
      </dgm:t>
    </dgm:pt>
    <dgm:pt modelId="{99BE9228-C2F6-4CBB-A0E0-73AFD890070D}">
      <dgm:prSet/>
      <dgm:spPr/>
      <dgm:t>
        <a:bodyPr/>
        <a:lstStyle/>
        <a:p>
          <a:r>
            <a:rPr lang="en-US"/>
            <a:t>Being able to configure Blob storage and work with it</a:t>
          </a:r>
        </a:p>
      </dgm:t>
    </dgm:pt>
    <dgm:pt modelId="{8DB2DF87-67FE-4E72-905E-604DE0B359EE}" type="parTrans" cxnId="{9DE75964-2F39-44A5-812F-B8212E2C0F11}">
      <dgm:prSet/>
      <dgm:spPr/>
      <dgm:t>
        <a:bodyPr/>
        <a:lstStyle/>
        <a:p>
          <a:endParaRPr lang="en-US"/>
        </a:p>
      </dgm:t>
    </dgm:pt>
    <dgm:pt modelId="{25FCD2AF-588A-431B-8E0E-D0521F006EB5}" type="sibTrans" cxnId="{9DE75964-2F39-44A5-812F-B8212E2C0F11}">
      <dgm:prSet/>
      <dgm:spPr/>
      <dgm:t>
        <a:bodyPr/>
        <a:lstStyle/>
        <a:p>
          <a:endParaRPr lang="en-US"/>
        </a:p>
      </dgm:t>
    </dgm:pt>
    <dgm:pt modelId="{F11850BF-B9F2-404C-8067-5FBB80442826}">
      <dgm:prSet/>
      <dgm:spPr/>
      <dgm:t>
        <a:bodyPr/>
        <a:lstStyle/>
        <a:p>
          <a:r>
            <a:rPr lang="en-US"/>
            <a:t>Being able to create file shares over Azure Cloud</a:t>
          </a:r>
        </a:p>
      </dgm:t>
    </dgm:pt>
    <dgm:pt modelId="{F9199A6E-033C-4F78-B077-F380C4E12366}" type="parTrans" cxnId="{5842DB48-6DF9-4B64-8F62-613169408BA6}">
      <dgm:prSet/>
      <dgm:spPr/>
      <dgm:t>
        <a:bodyPr/>
        <a:lstStyle/>
        <a:p>
          <a:endParaRPr lang="en-US"/>
        </a:p>
      </dgm:t>
    </dgm:pt>
    <dgm:pt modelId="{8E448982-C9FA-431A-9D6A-9FC5586F07C5}" type="sibTrans" cxnId="{5842DB48-6DF9-4B64-8F62-613169408BA6}">
      <dgm:prSet/>
      <dgm:spPr/>
      <dgm:t>
        <a:bodyPr/>
        <a:lstStyle/>
        <a:p>
          <a:endParaRPr lang="en-US"/>
        </a:p>
      </dgm:t>
    </dgm:pt>
    <dgm:pt modelId="{944DF1DA-1F89-48A6-A8DB-599CBF14DA9C}" type="pres">
      <dgm:prSet presAssocID="{7F502AD5-9B89-40DC-B0D0-C35BE83A3C36}" presName="root" presStyleCnt="0">
        <dgm:presLayoutVars>
          <dgm:dir/>
          <dgm:resizeHandles val="exact"/>
        </dgm:presLayoutVars>
      </dgm:prSet>
      <dgm:spPr/>
    </dgm:pt>
    <dgm:pt modelId="{90C21AA6-ACF6-4C02-93FA-9D8511942D2D}" type="pres">
      <dgm:prSet presAssocID="{7F502AD5-9B89-40DC-B0D0-C35BE83A3C36}" presName="container" presStyleCnt="0">
        <dgm:presLayoutVars>
          <dgm:dir/>
          <dgm:resizeHandles val="exact"/>
        </dgm:presLayoutVars>
      </dgm:prSet>
      <dgm:spPr/>
    </dgm:pt>
    <dgm:pt modelId="{0D9CB1F5-9F1E-4719-B4D4-5F3B79B13600}" type="pres">
      <dgm:prSet presAssocID="{09C55422-ED00-43EA-88E9-359E3A5B75B0}" presName="compNode" presStyleCnt="0"/>
      <dgm:spPr/>
    </dgm:pt>
    <dgm:pt modelId="{042A3DF9-926B-4832-BF10-4368C033EE5C}" type="pres">
      <dgm:prSet presAssocID="{09C55422-ED00-43EA-88E9-359E3A5B75B0}" presName="iconBgRect" presStyleLbl="bgShp" presStyleIdx="0" presStyleCnt="4"/>
      <dgm:spPr/>
    </dgm:pt>
    <dgm:pt modelId="{DECEA8DA-D2B6-4AD2-8ABF-DC8AD5A8C462}" type="pres">
      <dgm:prSet presAssocID="{09C55422-ED00-43EA-88E9-359E3A5B75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958024-7302-4F68-B593-4714642C03FA}" type="pres">
      <dgm:prSet presAssocID="{09C55422-ED00-43EA-88E9-359E3A5B75B0}" presName="spaceRect" presStyleCnt="0"/>
      <dgm:spPr/>
    </dgm:pt>
    <dgm:pt modelId="{F8893DE2-84DB-439E-962A-BA54960BAD01}" type="pres">
      <dgm:prSet presAssocID="{09C55422-ED00-43EA-88E9-359E3A5B75B0}" presName="textRect" presStyleLbl="revTx" presStyleIdx="0" presStyleCnt="4">
        <dgm:presLayoutVars>
          <dgm:chMax val="1"/>
          <dgm:chPref val="1"/>
        </dgm:presLayoutVars>
      </dgm:prSet>
      <dgm:spPr/>
    </dgm:pt>
    <dgm:pt modelId="{11037982-E6E8-4E45-9D5F-84A53D93246A}" type="pres">
      <dgm:prSet presAssocID="{88F7EB11-D3D0-4639-BBFF-D73438AAF507}" presName="sibTrans" presStyleLbl="sibTrans2D1" presStyleIdx="0" presStyleCnt="0"/>
      <dgm:spPr/>
    </dgm:pt>
    <dgm:pt modelId="{FDBB52AA-6A7F-4A42-93C5-5914B936ACA6}" type="pres">
      <dgm:prSet presAssocID="{0FB6537A-2B3C-4098-97A0-6E414D9D9C5A}" presName="compNode" presStyleCnt="0"/>
      <dgm:spPr/>
    </dgm:pt>
    <dgm:pt modelId="{CD1D4F7E-AA4A-4990-812B-B2C529F481AC}" type="pres">
      <dgm:prSet presAssocID="{0FB6537A-2B3C-4098-97A0-6E414D9D9C5A}" presName="iconBgRect" presStyleLbl="bgShp" presStyleIdx="1" presStyleCnt="4"/>
      <dgm:spPr/>
    </dgm:pt>
    <dgm:pt modelId="{06FB681F-9D0B-4E9D-93B2-EC74C8C43669}" type="pres">
      <dgm:prSet presAssocID="{0FB6537A-2B3C-4098-97A0-6E414D9D9C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1FBC8C3-7568-4C80-817B-B86FFF2D94FE}" type="pres">
      <dgm:prSet presAssocID="{0FB6537A-2B3C-4098-97A0-6E414D9D9C5A}" presName="spaceRect" presStyleCnt="0"/>
      <dgm:spPr/>
    </dgm:pt>
    <dgm:pt modelId="{C455AA06-B1B7-4A40-B67B-60155B294F06}" type="pres">
      <dgm:prSet presAssocID="{0FB6537A-2B3C-4098-97A0-6E414D9D9C5A}" presName="textRect" presStyleLbl="revTx" presStyleIdx="1" presStyleCnt="4">
        <dgm:presLayoutVars>
          <dgm:chMax val="1"/>
          <dgm:chPref val="1"/>
        </dgm:presLayoutVars>
      </dgm:prSet>
      <dgm:spPr/>
    </dgm:pt>
    <dgm:pt modelId="{4C00FF9E-655D-4CCB-9B30-9473C81628DC}" type="pres">
      <dgm:prSet presAssocID="{D713DA56-6ED7-40E7-A5BE-D358B1FDF393}" presName="sibTrans" presStyleLbl="sibTrans2D1" presStyleIdx="0" presStyleCnt="0"/>
      <dgm:spPr/>
    </dgm:pt>
    <dgm:pt modelId="{FBF22D45-DFB6-46C5-852D-A3C63FC2F0FA}" type="pres">
      <dgm:prSet presAssocID="{99BE9228-C2F6-4CBB-A0E0-73AFD890070D}" presName="compNode" presStyleCnt="0"/>
      <dgm:spPr/>
    </dgm:pt>
    <dgm:pt modelId="{67386E05-01F5-4D07-ADB2-A417537E8AC4}" type="pres">
      <dgm:prSet presAssocID="{99BE9228-C2F6-4CBB-A0E0-73AFD890070D}" presName="iconBgRect" presStyleLbl="bgShp" presStyleIdx="2" presStyleCnt="4"/>
      <dgm:spPr/>
    </dgm:pt>
    <dgm:pt modelId="{EB1A7FE6-0661-4FA4-A6CB-64C1376E5DDA}" type="pres">
      <dgm:prSet presAssocID="{99BE9228-C2F6-4CBB-A0E0-73AFD89007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CC7AB-847C-4E6C-B02A-E6225D34FCE2}" type="pres">
      <dgm:prSet presAssocID="{99BE9228-C2F6-4CBB-A0E0-73AFD890070D}" presName="spaceRect" presStyleCnt="0"/>
      <dgm:spPr/>
    </dgm:pt>
    <dgm:pt modelId="{ADBDE4D6-87C3-4D2A-9A10-77A39361FBF8}" type="pres">
      <dgm:prSet presAssocID="{99BE9228-C2F6-4CBB-A0E0-73AFD890070D}" presName="textRect" presStyleLbl="revTx" presStyleIdx="2" presStyleCnt="4">
        <dgm:presLayoutVars>
          <dgm:chMax val="1"/>
          <dgm:chPref val="1"/>
        </dgm:presLayoutVars>
      </dgm:prSet>
      <dgm:spPr/>
    </dgm:pt>
    <dgm:pt modelId="{CD47B893-AAFF-4D82-BB4F-EEB20B006A07}" type="pres">
      <dgm:prSet presAssocID="{25FCD2AF-588A-431B-8E0E-D0521F006EB5}" presName="sibTrans" presStyleLbl="sibTrans2D1" presStyleIdx="0" presStyleCnt="0"/>
      <dgm:spPr/>
    </dgm:pt>
    <dgm:pt modelId="{FBBC2C0B-CB3B-4B0D-8F86-03C5A26A24D9}" type="pres">
      <dgm:prSet presAssocID="{F11850BF-B9F2-404C-8067-5FBB80442826}" presName="compNode" presStyleCnt="0"/>
      <dgm:spPr/>
    </dgm:pt>
    <dgm:pt modelId="{352DC687-1DEB-4ACD-9358-E5E53728C1D1}" type="pres">
      <dgm:prSet presAssocID="{F11850BF-B9F2-404C-8067-5FBB80442826}" presName="iconBgRect" presStyleLbl="bgShp" presStyleIdx="3" presStyleCnt="4"/>
      <dgm:spPr/>
    </dgm:pt>
    <dgm:pt modelId="{9C2A6825-A0DC-4102-9F95-CB1D640E0AC0}" type="pres">
      <dgm:prSet presAssocID="{F11850BF-B9F2-404C-8067-5FBB804428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35F69C0-0B55-4DB0-A088-6EDC5063F765}" type="pres">
      <dgm:prSet presAssocID="{F11850BF-B9F2-404C-8067-5FBB80442826}" presName="spaceRect" presStyleCnt="0"/>
      <dgm:spPr/>
    </dgm:pt>
    <dgm:pt modelId="{CC08B0C0-71DC-419E-B92C-A9AFDDC27258}" type="pres">
      <dgm:prSet presAssocID="{F11850BF-B9F2-404C-8067-5FBB804428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ADC318-7993-4F90-AC98-32D07ED7A60B}" type="presOf" srcId="{25FCD2AF-588A-431B-8E0E-D0521F006EB5}" destId="{CD47B893-AAFF-4D82-BB4F-EEB20B006A07}" srcOrd="0" destOrd="0" presId="urn:microsoft.com/office/officeart/2018/2/layout/IconCircleList"/>
    <dgm:cxn modelId="{4FC38226-4D52-45F1-A1A4-F433D907A065}" srcId="{7F502AD5-9B89-40DC-B0D0-C35BE83A3C36}" destId="{0FB6537A-2B3C-4098-97A0-6E414D9D9C5A}" srcOrd="1" destOrd="0" parTransId="{A0043932-CF3E-466B-BD58-17F00A0D8058}" sibTransId="{D713DA56-6ED7-40E7-A5BE-D358B1FDF393}"/>
    <dgm:cxn modelId="{7F4CB233-B66C-4411-B4A2-634FE73495C8}" type="presOf" srcId="{D713DA56-6ED7-40E7-A5BE-D358B1FDF393}" destId="{4C00FF9E-655D-4CCB-9B30-9473C81628DC}" srcOrd="0" destOrd="0" presId="urn:microsoft.com/office/officeart/2018/2/layout/IconCircleList"/>
    <dgm:cxn modelId="{F045353B-9770-4DC6-82AE-685BB3F48761}" type="presOf" srcId="{F11850BF-B9F2-404C-8067-5FBB80442826}" destId="{CC08B0C0-71DC-419E-B92C-A9AFDDC27258}" srcOrd="0" destOrd="0" presId="urn:microsoft.com/office/officeart/2018/2/layout/IconCircleList"/>
    <dgm:cxn modelId="{9DE75964-2F39-44A5-812F-B8212E2C0F11}" srcId="{7F502AD5-9B89-40DC-B0D0-C35BE83A3C36}" destId="{99BE9228-C2F6-4CBB-A0E0-73AFD890070D}" srcOrd="2" destOrd="0" parTransId="{8DB2DF87-67FE-4E72-905E-604DE0B359EE}" sibTransId="{25FCD2AF-588A-431B-8E0E-D0521F006EB5}"/>
    <dgm:cxn modelId="{5842DB48-6DF9-4B64-8F62-613169408BA6}" srcId="{7F502AD5-9B89-40DC-B0D0-C35BE83A3C36}" destId="{F11850BF-B9F2-404C-8067-5FBB80442826}" srcOrd="3" destOrd="0" parTransId="{F9199A6E-033C-4F78-B077-F380C4E12366}" sibTransId="{8E448982-C9FA-431A-9D6A-9FC5586F07C5}"/>
    <dgm:cxn modelId="{0D454670-09D5-44D4-9E78-2E9197B5DA89}" type="presOf" srcId="{09C55422-ED00-43EA-88E9-359E3A5B75B0}" destId="{F8893DE2-84DB-439E-962A-BA54960BAD01}" srcOrd="0" destOrd="0" presId="urn:microsoft.com/office/officeart/2018/2/layout/IconCircleList"/>
    <dgm:cxn modelId="{7E4F5E7E-E9DC-4B83-8659-E755360F9D56}" srcId="{7F502AD5-9B89-40DC-B0D0-C35BE83A3C36}" destId="{09C55422-ED00-43EA-88E9-359E3A5B75B0}" srcOrd="0" destOrd="0" parTransId="{0E023614-29CE-4ED2-B1C5-324913F0185D}" sibTransId="{88F7EB11-D3D0-4639-BBFF-D73438AAF507}"/>
    <dgm:cxn modelId="{B3E94896-EA26-40DD-B114-555D8776DBA4}" type="presOf" srcId="{99BE9228-C2F6-4CBB-A0E0-73AFD890070D}" destId="{ADBDE4D6-87C3-4D2A-9A10-77A39361FBF8}" srcOrd="0" destOrd="0" presId="urn:microsoft.com/office/officeart/2018/2/layout/IconCircleList"/>
    <dgm:cxn modelId="{7D244AAB-62FD-424B-82D8-CB0A48FC789B}" type="presOf" srcId="{7F502AD5-9B89-40DC-B0D0-C35BE83A3C36}" destId="{944DF1DA-1F89-48A6-A8DB-599CBF14DA9C}" srcOrd="0" destOrd="0" presId="urn:microsoft.com/office/officeart/2018/2/layout/IconCircleList"/>
    <dgm:cxn modelId="{97FACCAE-1073-49C9-AA4C-A25D46183CED}" type="presOf" srcId="{0FB6537A-2B3C-4098-97A0-6E414D9D9C5A}" destId="{C455AA06-B1B7-4A40-B67B-60155B294F06}" srcOrd="0" destOrd="0" presId="urn:microsoft.com/office/officeart/2018/2/layout/IconCircleList"/>
    <dgm:cxn modelId="{21199AB3-E91A-433B-BC8D-74E11412A4E4}" type="presOf" srcId="{88F7EB11-D3D0-4639-BBFF-D73438AAF507}" destId="{11037982-E6E8-4E45-9D5F-84A53D93246A}" srcOrd="0" destOrd="0" presId="urn:microsoft.com/office/officeart/2018/2/layout/IconCircleList"/>
    <dgm:cxn modelId="{DD8B401E-85D4-4520-91ED-16EC05532446}" type="presParOf" srcId="{944DF1DA-1F89-48A6-A8DB-599CBF14DA9C}" destId="{90C21AA6-ACF6-4C02-93FA-9D8511942D2D}" srcOrd="0" destOrd="0" presId="urn:microsoft.com/office/officeart/2018/2/layout/IconCircleList"/>
    <dgm:cxn modelId="{1272C9F0-A4C5-4087-BAC6-01CFEBB7BB32}" type="presParOf" srcId="{90C21AA6-ACF6-4C02-93FA-9D8511942D2D}" destId="{0D9CB1F5-9F1E-4719-B4D4-5F3B79B13600}" srcOrd="0" destOrd="0" presId="urn:microsoft.com/office/officeart/2018/2/layout/IconCircleList"/>
    <dgm:cxn modelId="{E25D97EE-DDD4-4DB3-B660-B6B2F0D9C2D5}" type="presParOf" srcId="{0D9CB1F5-9F1E-4719-B4D4-5F3B79B13600}" destId="{042A3DF9-926B-4832-BF10-4368C033EE5C}" srcOrd="0" destOrd="0" presId="urn:microsoft.com/office/officeart/2018/2/layout/IconCircleList"/>
    <dgm:cxn modelId="{BF2E9044-248A-4584-80CE-29004AC7A924}" type="presParOf" srcId="{0D9CB1F5-9F1E-4719-B4D4-5F3B79B13600}" destId="{DECEA8DA-D2B6-4AD2-8ABF-DC8AD5A8C462}" srcOrd="1" destOrd="0" presId="urn:microsoft.com/office/officeart/2018/2/layout/IconCircleList"/>
    <dgm:cxn modelId="{F71ED55B-E3C2-495D-9A0B-1B00C0B5793C}" type="presParOf" srcId="{0D9CB1F5-9F1E-4719-B4D4-5F3B79B13600}" destId="{CD958024-7302-4F68-B593-4714642C03FA}" srcOrd="2" destOrd="0" presId="urn:microsoft.com/office/officeart/2018/2/layout/IconCircleList"/>
    <dgm:cxn modelId="{082DDCDE-6A5F-4724-865E-CA8E47014079}" type="presParOf" srcId="{0D9CB1F5-9F1E-4719-B4D4-5F3B79B13600}" destId="{F8893DE2-84DB-439E-962A-BA54960BAD01}" srcOrd="3" destOrd="0" presId="urn:microsoft.com/office/officeart/2018/2/layout/IconCircleList"/>
    <dgm:cxn modelId="{7227B244-B2E2-425B-AB19-426FC54668F6}" type="presParOf" srcId="{90C21AA6-ACF6-4C02-93FA-9D8511942D2D}" destId="{11037982-E6E8-4E45-9D5F-84A53D93246A}" srcOrd="1" destOrd="0" presId="urn:microsoft.com/office/officeart/2018/2/layout/IconCircleList"/>
    <dgm:cxn modelId="{17EB7E2F-C041-4183-9FF2-A682983F3F03}" type="presParOf" srcId="{90C21AA6-ACF6-4C02-93FA-9D8511942D2D}" destId="{FDBB52AA-6A7F-4A42-93C5-5914B936ACA6}" srcOrd="2" destOrd="0" presId="urn:microsoft.com/office/officeart/2018/2/layout/IconCircleList"/>
    <dgm:cxn modelId="{A113D2E3-85C6-41D3-8B49-033744E3534F}" type="presParOf" srcId="{FDBB52AA-6A7F-4A42-93C5-5914B936ACA6}" destId="{CD1D4F7E-AA4A-4990-812B-B2C529F481AC}" srcOrd="0" destOrd="0" presId="urn:microsoft.com/office/officeart/2018/2/layout/IconCircleList"/>
    <dgm:cxn modelId="{1BAC599F-211C-48D5-AFC3-7EED41321B77}" type="presParOf" srcId="{FDBB52AA-6A7F-4A42-93C5-5914B936ACA6}" destId="{06FB681F-9D0B-4E9D-93B2-EC74C8C43669}" srcOrd="1" destOrd="0" presId="urn:microsoft.com/office/officeart/2018/2/layout/IconCircleList"/>
    <dgm:cxn modelId="{51F14B4C-E81A-439F-8DC1-75F372F68DAA}" type="presParOf" srcId="{FDBB52AA-6A7F-4A42-93C5-5914B936ACA6}" destId="{C1FBC8C3-7568-4C80-817B-B86FFF2D94FE}" srcOrd="2" destOrd="0" presId="urn:microsoft.com/office/officeart/2018/2/layout/IconCircleList"/>
    <dgm:cxn modelId="{1B26304E-155A-45E1-A6E9-223C2A40D141}" type="presParOf" srcId="{FDBB52AA-6A7F-4A42-93C5-5914B936ACA6}" destId="{C455AA06-B1B7-4A40-B67B-60155B294F06}" srcOrd="3" destOrd="0" presId="urn:microsoft.com/office/officeart/2018/2/layout/IconCircleList"/>
    <dgm:cxn modelId="{B5567249-5315-4887-A134-126ED9BC2104}" type="presParOf" srcId="{90C21AA6-ACF6-4C02-93FA-9D8511942D2D}" destId="{4C00FF9E-655D-4CCB-9B30-9473C81628DC}" srcOrd="3" destOrd="0" presId="urn:microsoft.com/office/officeart/2018/2/layout/IconCircleList"/>
    <dgm:cxn modelId="{C7FB5A57-6AB9-4E61-BD38-ED8FDF36DEB4}" type="presParOf" srcId="{90C21AA6-ACF6-4C02-93FA-9D8511942D2D}" destId="{FBF22D45-DFB6-46C5-852D-A3C63FC2F0FA}" srcOrd="4" destOrd="0" presId="urn:microsoft.com/office/officeart/2018/2/layout/IconCircleList"/>
    <dgm:cxn modelId="{60A899B0-F8BB-4458-B59D-6E032B4B60D6}" type="presParOf" srcId="{FBF22D45-DFB6-46C5-852D-A3C63FC2F0FA}" destId="{67386E05-01F5-4D07-ADB2-A417537E8AC4}" srcOrd="0" destOrd="0" presId="urn:microsoft.com/office/officeart/2018/2/layout/IconCircleList"/>
    <dgm:cxn modelId="{7B62FE89-0087-4E55-9D3B-E1D12225A694}" type="presParOf" srcId="{FBF22D45-DFB6-46C5-852D-A3C63FC2F0FA}" destId="{EB1A7FE6-0661-4FA4-A6CB-64C1376E5DDA}" srcOrd="1" destOrd="0" presId="urn:microsoft.com/office/officeart/2018/2/layout/IconCircleList"/>
    <dgm:cxn modelId="{301EEDF0-4EE1-483D-9350-38D302759A7C}" type="presParOf" srcId="{FBF22D45-DFB6-46C5-852D-A3C63FC2F0FA}" destId="{082CC7AB-847C-4E6C-B02A-E6225D34FCE2}" srcOrd="2" destOrd="0" presId="urn:microsoft.com/office/officeart/2018/2/layout/IconCircleList"/>
    <dgm:cxn modelId="{0415AF13-0524-472D-B99D-44C5F60C8829}" type="presParOf" srcId="{FBF22D45-DFB6-46C5-852D-A3C63FC2F0FA}" destId="{ADBDE4D6-87C3-4D2A-9A10-77A39361FBF8}" srcOrd="3" destOrd="0" presId="urn:microsoft.com/office/officeart/2018/2/layout/IconCircleList"/>
    <dgm:cxn modelId="{917847F1-0797-419F-93E9-4254C771F46E}" type="presParOf" srcId="{90C21AA6-ACF6-4C02-93FA-9D8511942D2D}" destId="{CD47B893-AAFF-4D82-BB4F-EEB20B006A07}" srcOrd="5" destOrd="0" presId="urn:microsoft.com/office/officeart/2018/2/layout/IconCircleList"/>
    <dgm:cxn modelId="{12CEADF8-8EB8-49B4-A9BA-425B7C5C59D3}" type="presParOf" srcId="{90C21AA6-ACF6-4C02-93FA-9D8511942D2D}" destId="{FBBC2C0B-CB3B-4B0D-8F86-03C5A26A24D9}" srcOrd="6" destOrd="0" presId="urn:microsoft.com/office/officeart/2018/2/layout/IconCircleList"/>
    <dgm:cxn modelId="{823BDAE8-863B-46FF-AFDF-B1A6D52B58FE}" type="presParOf" srcId="{FBBC2C0B-CB3B-4B0D-8F86-03C5A26A24D9}" destId="{352DC687-1DEB-4ACD-9358-E5E53728C1D1}" srcOrd="0" destOrd="0" presId="urn:microsoft.com/office/officeart/2018/2/layout/IconCircleList"/>
    <dgm:cxn modelId="{45499CEB-750C-4B55-AD0A-E3CD9C7FED26}" type="presParOf" srcId="{FBBC2C0B-CB3B-4B0D-8F86-03C5A26A24D9}" destId="{9C2A6825-A0DC-4102-9F95-CB1D640E0AC0}" srcOrd="1" destOrd="0" presId="urn:microsoft.com/office/officeart/2018/2/layout/IconCircleList"/>
    <dgm:cxn modelId="{02BB602A-9BC4-4006-BF8E-B35EC1A96F97}" type="presParOf" srcId="{FBBC2C0B-CB3B-4B0D-8F86-03C5A26A24D9}" destId="{335F69C0-0B55-4DB0-A088-6EDC5063F765}" srcOrd="2" destOrd="0" presId="urn:microsoft.com/office/officeart/2018/2/layout/IconCircleList"/>
    <dgm:cxn modelId="{A6B14307-9479-4687-B150-64935CD5896D}" type="presParOf" srcId="{FBBC2C0B-CB3B-4B0D-8F86-03C5A26A24D9}" destId="{CC08B0C0-71DC-419E-B92C-A9AFDDC272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5301F-C30F-49B2-B37A-D604EEC00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C3BF7-9481-4F9C-86BA-DFFF16C75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</a:t>
          </a:r>
          <a:r>
            <a:rPr lang="en-US" b="0" i="0" baseline="0" dirty="0"/>
            <a:t>is a non-relational storage that allows you to store objects on the cloud.</a:t>
          </a:r>
          <a:endParaRPr lang="en-US" dirty="0"/>
        </a:p>
      </dgm:t>
    </dgm:pt>
    <dgm:pt modelId="{E7F46ED3-20F7-4967-8F46-2C77A5A4789D}" type="parTrans" cxnId="{CA52761F-D1B3-4132-95F4-04AECD8B4D4F}">
      <dgm:prSet/>
      <dgm:spPr/>
      <dgm:t>
        <a:bodyPr/>
        <a:lstStyle/>
        <a:p>
          <a:endParaRPr lang="en-US"/>
        </a:p>
      </dgm:t>
    </dgm:pt>
    <dgm:pt modelId="{AE0ED135-78DA-4FEB-9C4A-AAECCD12B3ED}" type="sibTrans" cxnId="{CA52761F-D1B3-4132-95F4-04AECD8B4D4F}">
      <dgm:prSet/>
      <dgm:spPr/>
      <dgm:t>
        <a:bodyPr/>
        <a:lstStyle/>
        <a:p>
          <a:endParaRPr lang="en-US"/>
        </a:p>
      </dgm:t>
    </dgm:pt>
    <dgm:pt modelId="{49C6FD21-51C6-4ED3-9D13-8117C2734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Here you can make use of different services –Blob, Queue, File and Table.</a:t>
          </a:r>
          <a:endParaRPr lang="en-US" dirty="0"/>
        </a:p>
      </dgm:t>
    </dgm:pt>
    <dgm:pt modelId="{7F7F18A4-5404-4A29-B3C1-EA27F429E84B}" type="parTrans" cxnId="{C48FBC05-EA00-48A2-8A02-5E337D1B4301}">
      <dgm:prSet/>
      <dgm:spPr/>
      <dgm:t>
        <a:bodyPr/>
        <a:lstStyle/>
        <a:p>
          <a:endParaRPr lang="en-US"/>
        </a:p>
      </dgm:t>
    </dgm:pt>
    <dgm:pt modelId="{F13A0DA1-1F2A-4208-A3EC-7221417AD6CD}" type="sibTrans" cxnId="{C48FBC05-EA00-48A2-8A02-5E337D1B4301}">
      <dgm:prSet/>
      <dgm:spPr/>
      <dgm:t>
        <a:bodyPr/>
        <a:lstStyle/>
        <a:p>
          <a:endParaRPr lang="en-US"/>
        </a:p>
      </dgm:t>
    </dgm:pt>
    <dgm:pt modelId="{0DE3C10B-1D8C-4453-B13C-62CBFB9CF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also different types of storage accounts.</a:t>
          </a:r>
          <a:endParaRPr lang="en-US"/>
        </a:p>
      </dgm:t>
    </dgm:pt>
    <dgm:pt modelId="{03C56793-5151-4D4A-857D-67C54167F274}" type="parTrans" cxnId="{87E6D924-DEED-45B0-8F17-27C15D2BD83C}">
      <dgm:prSet/>
      <dgm:spPr/>
      <dgm:t>
        <a:bodyPr/>
        <a:lstStyle/>
        <a:p>
          <a:endParaRPr lang="en-US"/>
        </a:p>
      </dgm:t>
    </dgm:pt>
    <dgm:pt modelId="{3A752325-57B5-4D46-9247-4904A81167CD}" type="sibTrans" cxnId="{87E6D924-DEED-45B0-8F17-27C15D2BD83C}">
      <dgm:prSet/>
      <dgm:spPr/>
      <dgm:t>
        <a:bodyPr/>
        <a:lstStyle/>
        <a:p>
          <a:endParaRPr lang="en-US"/>
        </a:p>
      </dgm:t>
    </dgm:pt>
    <dgm:pt modelId="{0891564A-CA20-4A3C-817F-44D25279EBDC}" type="pres">
      <dgm:prSet presAssocID="{46C5301F-C30F-49B2-B37A-D604EEC00CCF}" presName="root" presStyleCnt="0">
        <dgm:presLayoutVars>
          <dgm:dir/>
          <dgm:resizeHandles val="exact"/>
        </dgm:presLayoutVars>
      </dgm:prSet>
      <dgm:spPr/>
    </dgm:pt>
    <dgm:pt modelId="{FEECB515-ABFA-4E11-BBD2-3CD22CE09BE5}" type="pres">
      <dgm:prSet presAssocID="{CBFC3BF7-9481-4F9C-86BA-DFFF16C75844}" presName="compNode" presStyleCnt="0"/>
      <dgm:spPr/>
    </dgm:pt>
    <dgm:pt modelId="{B4C4E3AC-47C7-4108-8E9F-016E4CC50336}" type="pres">
      <dgm:prSet presAssocID="{CBFC3BF7-9481-4F9C-86BA-DFFF16C75844}" presName="bgRect" presStyleLbl="bgShp" presStyleIdx="0" presStyleCnt="3"/>
      <dgm:spPr/>
    </dgm:pt>
    <dgm:pt modelId="{43D2030A-5A47-405A-A834-685B35555673}" type="pres">
      <dgm:prSet presAssocID="{CBFC3BF7-9481-4F9C-86BA-DFFF16C758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4E527AD-A37F-4E84-A8E6-6586A66254D2}" type="pres">
      <dgm:prSet presAssocID="{CBFC3BF7-9481-4F9C-86BA-DFFF16C75844}" presName="spaceRect" presStyleCnt="0"/>
      <dgm:spPr/>
    </dgm:pt>
    <dgm:pt modelId="{957DB30E-3427-4BFF-88A2-7F3B9153E2DB}" type="pres">
      <dgm:prSet presAssocID="{CBFC3BF7-9481-4F9C-86BA-DFFF16C75844}" presName="parTx" presStyleLbl="revTx" presStyleIdx="0" presStyleCnt="3">
        <dgm:presLayoutVars>
          <dgm:chMax val="0"/>
          <dgm:chPref val="0"/>
        </dgm:presLayoutVars>
      </dgm:prSet>
      <dgm:spPr/>
    </dgm:pt>
    <dgm:pt modelId="{FDE215D1-ED8A-44BC-8AAB-58750D2FA357}" type="pres">
      <dgm:prSet presAssocID="{AE0ED135-78DA-4FEB-9C4A-AAECCD12B3ED}" presName="sibTrans" presStyleCnt="0"/>
      <dgm:spPr/>
    </dgm:pt>
    <dgm:pt modelId="{A5702CAE-016C-4406-A667-506EB32527E2}" type="pres">
      <dgm:prSet presAssocID="{49C6FD21-51C6-4ED3-9D13-8117C2734F9D}" presName="compNode" presStyleCnt="0"/>
      <dgm:spPr/>
    </dgm:pt>
    <dgm:pt modelId="{8CDAD860-8359-45D4-B97C-4A7121A261CA}" type="pres">
      <dgm:prSet presAssocID="{49C6FD21-51C6-4ED3-9D13-8117C2734F9D}" presName="bgRect" presStyleLbl="bgShp" presStyleIdx="1" presStyleCnt="3"/>
      <dgm:spPr/>
    </dgm:pt>
    <dgm:pt modelId="{687D5616-A837-4B6D-A0ED-5F379AC2BCFE}" type="pres">
      <dgm:prSet presAssocID="{49C6FD21-51C6-4ED3-9D13-8117C2734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8C801C-7C21-43C6-9838-F1732EC87445}" type="pres">
      <dgm:prSet presAssocID="{49C6FD21-51C6-4ED3-9D13-8117C2734F9D}" presName="spaceRect" presStyleCnt="0"/>
      <dgm:spPr/>
    </dgm:pt>
    <dgm:pt modelId="{35752DE2-C0EA-41CE-854C-335D08211F7F}" type="pres">
      <dgm:prSet presAssocID="{49C6FD21-51C6-4ED3-9D13-8117C2734F9D}" presName="parTx" presStyleLbl="revTx" presStyleIdx="1" presStyleCnt="3">
        <dgm:presLayoutVars>
          <dgm:chMax val="0"/>
          <dgm:chPref val="0"/>
        </dgm:presLayoutVars>
      </dgm:prSet>
      <dgm:spPr/>
    </dgm:pt>
    <dgm:pt modelId="{03A4469C-1B69-4244-AE26-61112F80B23C}" type="pres">
      <dgm:prSet presAssocID="{F13A0DA1-1F2A-4208-A3EC-7221417AD6CD}" presName="sibTrans" presStyleCnt="0"/>
      <dgm:spPr/>
    </dgm:pt>
    <dgm:pt modelId="{AC925E82-B0DA-4AF9-92AA-4E7E33F6087D}" type="pres">
      <dgm:prSet presAssocID="{0DE3C10B-1D8C-4453-B13C-62CBFB9CFCF6}" presName="compNode" presStyleCnt="0"/>
      <dgm:spPr/>
    </dgm:pt>
    <dgm:pt modelId="{9416032A-D4FA-4C52-82BD-9812649DA92B}" type="pres">
      <dgm:prSet presAssocID="{0DE3C10B-1D8C-4453-B13C-62CBFB9CFCF6}" presName="bgRect" presStyleLbl="bgShp" presStyleIdx="2" presStyleCnt="3"/>
      <dgm:spPr/>
    </dgm:pt>
    <dgm:pt modelId="{26E6D14A-7B3A-4809-B650-5507463D1857}" type="pres">
      <dgm:prSet presAssocID="{0DE3C10B-1D8C-4453-B13C-62CBFB9CF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19C69FB-18EB-4A9D-B4DC-3B6018D5D979}" type="pres">
      <dgm:prSet presAssocID="{0DE3C10B-1D8C-4453-B13C-62CBFB9CFCF6}" presName="spaceRect" presStyleCnt="0"/>
      <dgm:spPr/>
    </dgm:pt>
    <dgm:pt modelId="{C3353064-BE89-49E5-A0A4-54205E8D3C17}" type="pres">
      <dgm:prSet presAssocID="{0DE3C10B-1D8C-4453-B13C-62CBFB9CF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8FBC05-EA00-48A2-8A02-5E337D1B4301}" srcId="{46C5301F-C30F-49B2-B37A-D604EEC00CCF}" destId="{49C6FD21-51C6-4ED3-9D13-8117C2734F9D}" srcOrd="1" destOrd="0" parTransId="{7F7F18A4-5404-4A29-B3C1-EA27F429E84B}" sibTransId="{F13A0DA1-1F2A-4208-A3EC-7221417AD6CD}"/>
    <dgm:cxn modelId="{CA52761F-D1B3-4132-95F4-04AECD8B4D4F}" srcId="{46C5301F-C30F-49B2-B37A-D604EEC00CCF}" destId="{CBFC3BF7-9481-4F9C-86BA-DFFF16C75844}" srcOrd="0" destOrd="0" parTransId="{E7F46ED3-20F7-4967-8F46-2C77A5A4789D}" sibTransId="{AE0ED135-78DA-4FEB-9C4A-AAECCD12B3ED}"/>
    <dgm:cxn modelId="{87E6D924-DEED-45B0-8F17-27C15D2BD83C}" srcId="{46C5301F-C30F-49B2-B37A-D604EEC00CCF}" destId="{0DE3C10B-1D8C-4453-B13C-62CBFB9CFCF6}" srcOrd="2" destOrd="0" parTransId="{03C56793-5151-4D4A-857D-67C54167F274}" sibTransId="{3A752325-57B5-4D46-9247-4904A81167CD}"/>
    <dgm:cxn modelId="{A0343D32-2577-4054-96F9-C9747FCAC45E}" type="presOf" srcId="{0DE3C10B-1D8C-4453-B13C-62CBFB9CFCF6}" destId="{C3353064-BE89-49E5-A0A4-54205E8D3C17}" srcOrd="0" destOrd="0" presId="urn:microsoft.com/office/officeart/2018/2/layout/IconVerticalSolidList"/>
    <dgm:cxn modelId="{1910C66E-BA49-4861-B049-3A528E285ECB}" type="presOf" srcId="{49C6FD21-51C6-4ED3-9D13-8117C2734F9D}" destId="{35752DE2-C0EA-41CE-854C-335D08211F7F}" srcOrd="0" destOrd="0" presId="urn:microsoft.com/office/officeart/2018/2/layout/IconVerticalSolidList"/>
    <dgm:cxn modelId="{203A466F-D991-404E-A402-6C114B2F7038}" type="presOf" srcId="{46C5301F-C30F-49B2-B37A-D604EEC00CCF}" destId="{0891564A-CA20-4A3C-817F-44D25279EBDC}" srcOrd="0" destOrd="0" presId="urn:microsoft.com/office/officeart/2018/2/layout/IconVerticalSolidList"/>
    <dgm:cxn modelId="{DF64B5B7-DDAD-4877-96A6-681095C4D5A4}" type="presOf" srcId="{CBFC3BF7-9481-4F9C-86BA-DFFF16C75844}" destId="{957DB30E-3427-4BFF-88A2-7F3B9153E2DB}" srcOrd="0" destOrd="0" presId="urn:microsoft.com/office/officeart/2018/2/layout/IconVerticalSolidList"/>
    <dgm:cxn modelId="{A2D39E74-5742-4EAA-B240-4BB7565D43D8}" type="presParOf" srcId="{0891564A-CA20-4A3C-817F-44D25279EBDC}" destId="{FEECB515-ABFA-4E11-BBD2-3CD22CE09BE5}" srcOrd="0" destOrd="0" presId="urn:microsoft.com/office/officeart/2018/2/layout/IconVerticalSolidList"/>
    <dgm:cxn modelId="{747B79AD-5105-43F7-8F4D-5F19D76EB506}" type="presParOf" srcId="{FEECB515-ABFA-4E11-BBD2-3CD22CE09BE5}" destId="{B4C4E3AC-47C7-4108-8E9F-016E4CC50336}" srcOrd="0" destOrd="0" presId="urn:microsoft.com/office/officeart/2018/2/layout/IconVerticalSolidList"/>
    <dgm:cxn modelId="{42B37D10-296B-487B-AA76-92E6CF2B48D1}" type="presParOf" srcId="{FEECB515-ABFA-4E11-BBD2-3CD22CE09BE5}" destId="{43D2030A-5A47-405A-A834-685B35555673}" srcOrd="1" destOrd="0" presId="urn:microsoft.com/office/officeart/2018/2/layout/IconVerticalSolidList"/>
    <dgm:cxn modelId="{B2E9EE4D-C267-4614-A4F3-E14D66CB5DBE}" type="presParOf" srcId="{FEECB515-ABFA-4E11-BBD2-3CD22CE09BE5}" destId="{94E527AD-A37F-4E84-A8E6-6586A66254D2}" srcOrd="2" destOrd="0" presId="urn:microsoft.com/office/officeart/2018/2/layout/IconVerticalSolidList"/>
    <dgm:cxn modelId="{6C5B8415-77DC-4A3C-8142-B1F4BF99A1EE}" type="presParOf" srcId="{FEECB515-ABFA-4E11-BBD2-3CD22CE09BE5}" destId="{957DB30E-3427-4BFF-88A2-7F3B9153E2DB}" srcOrd="3" destOrd="0" presId="urn:microsoft.com/office/officeart/2018/2/layout/IconVerticalSolidList"/>
    <dgm:cxn modelId="{02CDD698-A3E4-4339-BD03-F16F3985FE24}" type="presParOf" srcId="{0891564A-CA20-4A3C-817F-44D25279EBDC}" destId="{FDE215D1-ED8A-44BC-8AAB-58750D2FA357}" srcOrd="1" destOrd="0" presId="urn:microsoft.com/office/officeart/2018/2/layout/IconVerticalSolidList"/>
    <dgm:cxn modelId="{2AB64C73-FB57-45D6-BA3F-F23572E938C9}" type="presParOf" srcId="{0891564A-CA20-4A3C-817F-44D25279EBDC}" destId="{A5702CAE-016C-4406-A667-506EB32527E2}" srcOrd="2" destOrd="0" presId="urn:microsoft.com/office/officeart/2018/2/layout/IconVerticalSolidList"/>
    <dgm:cxn modelId="{DF6155B1-E07C-439C-8B5E-6953A841BF83}" type="presParOf" srcId="{A5702CAE-016C-4406-A667-506EB32527E2}" destId="{8CDAD860-8359-45D4-B97C-4A7121A261CA}" srcOrd="0" destOrd="0" presId="urn:microsoft.com/office/officeart/2018/2/layout/IconVerticalSolidList"/>
    <dgm:cxn modelId="{86427CD4-53A9-437A-BE76-F5A817C631A5}" type="presParOf" srcId="{A5702CAE-016C-4406-A667-506EB32527E2}" destId="{687D5616-A837-4B6D-A0ED-5F379AC2BCFE}" srcOrd="1" destOrd="0" presId="urn:microsoft.com/office/officeart/2018/2/layout/IconVerticalSolidList"/>
    <dgm:cxn modelId="{6A0B2C08-B9F2-43FA-9D58-A056ABC4701F}" type="presParOf" srcId="{A5702CAE-016C-4406-A667-506EB32527E2}" destId="{648C801C-7C21-43C6-9838-F1732EC87445}" srcOrd="2" destOrd="0" presId="urn:microsoft.com/office/officeart/2018/2/layout/IconVerticalSolidList"/>
    <dgm:cxn modelId="{C672855C-34CF-4EC1-A708-0199A7F89D0D}" type="presParOf" srcId="{A5702CAE-016C-4406-A667-506EB32527E2}" destId="{35752DE2-C0EA-41CE-854C-335D08211F7F}" srcOrd="3" destOrd="0" presId="urn:microsoft.com/office/officeart/2018/2/layout/IconVerticalSolidList"/>
    <dgm:cxn modelId="{498AAF78-EB8E-44B3-858B-FE098475642C}" type="presParOf" srcId="{0891564A-CA20-4A3C-817F-44D25279EBDC}" destId="{03A4469C-1B69-4244-AE26-61112F80B23C}" srcOrd="3" destOrd="0" presId="urn:microsoft.com/office/officeart/2018/2/layout/IconVerticalSolidList"/>
    <dgm:cxn modelId="{9BC19F23-287E-4616-8D8B-5C68CB46B924}" type="presParOf" srcId="{0891564A-CA20-4A3C-817F-44D25279EBDC}" destId="{AC925E82-B0DA-4AF9-92AA-4E7E33F6087D}" srcOrd="4" destOrd="0" presId="urn:microsoft.com/office/officeart/2018/2/layout/IconVerticalSolidList"/>
    <dgm:cxn modelId="{6A82090A-0C5B-4002-AF16-033A73647523}" type="presParOf" srcId="{AC925E82-B0DA-4AF9-92AA-4E7E33F6087D}" destId="{9416032A-D4FA-4C52-82BD-9812649DA92B}" srcOrd="0" destOrd="0" presId="urn:microsoft.com/office/officeart/2018/2/layout/IconVerticalSolidList"/>
    <dgm:cxn modelId="{CA7EA93B-ED63-409F-B1E7-B12392445D09}" type="presParOf" srcId="{AC925E82-B0DA-4AF9-92AA-4E7E33F6087D}" destId="{26E6D14A-7B3A-4809-B650-5507463D1857}" srcOrd="1" destOrd="0" presId="urn:microsoft.com/office/officeart/2018/2/layout/IconVerticalSolidList"/>
    <dgm:cxn modelId="{E4879FC6-9F18-40A2-80ED-8E3168EF4C63}" type="presParOf" srcId="{AC925E82-B0DA-4AF9-92AA-4E7E33F6087D}" destId="{E19C69FB-18EB-4A9D-B4DC-3B6018D5D979}" srcOrd="2" destOrd="0" presId="urn:microsoft.com/office/officeart/2018/2/layout/IconVerticalSolidList"/>
    <dgm:cxn modelId="{6892B79F-F0D1-4FBC-9857-397123F85A62}" type="presParOf" srcId="{AC925E82-B0DA-4AF9-92AA-4E7E33F6087D}" destId="{C3353064-BE89-49E5-A0A4-54205E8D3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AB81F7-1ABE-4CA7-AA6D-521D80E573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E7C9-9D58-483F-AD23-C324B6B7D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Archive access tier is good for long-term backups.</a:t>
          </a:r>
        </a:p>
      </dgm:t>
    </dgm:pt>
    <dgm:pt modelId="{19CA586B-EDC4-4479-8129-9FF3A717A7A2}" type="parTrans" cxnId="{FF589B67-9DE4-47F1-8AB9-803404D17F08}">
      <dgm:prSet/>
      <dgm:spPr/>
      <dgm:t>
        <a:bodyPr/>
        <a:lstStyle/>
        <a:p>
          <a:endParaRPr lang="en-US"/>
        </a:p>
      </dgm:t>
    </dgm:pt>
    <dgm:pt modelId="{A8D8F710-E0B9-4031-AFBB-CE5779E8E26E}" type="sibTrans" cxnId="{FF589B67-9DE4-47F1-8AB9-803404D17F08}">
      <dgm:prSet/>
      <dgm:spPr/>
      <dgm:t>
        <a:bodyPr/>
        <a:lstStyle/>
        <a:p>
          <a:endParaRPr lang="en-US"/>
        </a:p>
      </dgm:t>
    </dgm:pt>
    <dgm:pt modelId="{65062B49-86F1-44FC-8F64-D7E0E7600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set the access tier at the Storage account level to Hot or Cool.</a:t>
          </a:r>
        </a:p>
      </dgm:t>
    </dgm:pt>
    <dgm:pt modelId="{C873603D-7F4C-4CF1-80D2-5C67E651FFC2}" type="parTrans" cxnId="{8D496A85-8644-4AC1-95AD-FFA0E82EF715}">
      <dgm:prSet/>
      <dgm:spPr/>
      <dgm:t>
        <a:bodyPr/>
        <a:lstStyle/>
        <a:p>
          <a:endParaRPr lang="en-US"/>
        </a:p>
      </dgm:t>
    </dgm:pt>
    <dgm:pt modelId="{C92CEB94-ABD7-43AA-AD04-1DAADA185644}" type="sibTrans" cxnId="{8D496A85-8644-4AC1-95AD-FFA0E82EF715}">
      <dgm:prSet/>
      <dgm:spPr/>
      <dgm:t>
        <a:bodyPr/>
        <a:lstStyle/>
        <a:p>
          <a:endParaRPr lang="en-US"/>
        </a:p>
      </dgm:t>
    </dgm:pt>
    <dgm:pt modelId="{AF5B128E-2CC0-437D-B7D9-8F227639B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object level, you can also set the Archive access tier.</a:t>
          </a:r>
        </a:p>
      </dgm:t>
    </dgm:pt>
    <dgm:pt modelId="{02247EA1-D0DC-422C-BD26-AE57DEDE1164}" type="parTrans" cxnId="{229C8C4B-6304-435F-8E50-C3685D4AFE0A}">
      <dgm:prSet/>
      <dgm:spPr/>
      <dgm:t>
        <a:bodyPr/>
        <a:lstStyle/>
        <a:p>
          <a:endParaRPr lang="en-US"/>
        </a:p>
      </dgm:t>
    </dgm:pt>
    <dgm:pt modelId="{72EA9A3F-264F-41F9-AB81-8ADE37A816ED}" type="sibTrans" cxnId="{229C8C4B-6304-435F-8E50-C3685D4AFE0A}">
      <dgm:prSet/>
      <dgm:spPr/>
      <dgm:t>
        <a:bodyPr/>
        <a:lstStyle/>
        <a:p>
          <a:endParaRPr lang="en-US"/>
        </a:p>
      </dgm:t>
    </dgm:pt>
    <dgm:pt modelId="{3FB536AA-BD07-4F13-9368-09BB4F8250D4}" type="pres">
      <dgm:prSet presAssocID="{73AB81F7-1ABE-4CA7-AA6D-521D80E57377}" presName="root" presStyleCnt="0">
        <dgm:presLayoutVars>
          <dgm:dir/>
          <dgm:resizeHandles val="exact"/>
        </dgm:presLayoutVars>
      </dgm:prSet>
      <dgm:spPr/>
    </dgm:pt>
    <dgm:pt modelId="{B4555BAF-60FF-42D9-83E5-3143453BEB6E}" type="pres">
      <dgm:prSet presAssocID="{5D43E7C9-9D58-483F-AD23-C324B6B7D632}" presName="compNode" presStyleCnt="0"/>
      <dgm:spPr/>
    </dgm:pt>
    <dgm:pt modelId="{A89490D1-BC49-4EEE-A1A2-61DCE81E8A38}" type="pres">
      <dgm:prSet presAssocID="{5D43E7C9-9D58-483F-AD23-C324B6B7D632}" presName="bgRect" presStyleLbl="bgShp" presStyleIdx="0" presStyleCnt="3"/>
      <dgm:spPr/>
    </dgm:pt>
    <dgm:pt modelId="{7E9B3AE1-201F-4B13-B9C5-FD800C47A651}" type="pres">
      <dgm:prSet presAssocID="{5D43E7C9-9D58-483F-AD23-C324B6B7D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AC87768-AAF2-4B5F-B338-50703F66D6D3}" type="pres">
      <dgm:prSet presAssocID="{5D43E7C9-9D58-483F-AD23-C324B6B7D632}" presName="spaceRect" presStyleCnt="0"/>
      <dgm:spPr/>
    </dgm:pt>
    <dgm:pt modelId="{780BC08C-CC46-4192-BDB9-1C8B7E069C4C}" type="pres">
      <dgm:prSet presAssocID="{5D43E7C9-9D58-483F-AD23-C324B6B7D632}" presName="parTx" presStyleLbl="revTx" presStyleIdx="0" presStyleCnt="3">
        <dgm:presLayoutVars>
          <dgm:chMax val="0"/>
          <dgm:chPref val="0"/>
        </dgm:presLayoutVars>
      </dgm:prSet>
      <dgm:spPr/>
    </dgm:pt>
    <dgm:pt modelId="{EF8A2341-301E-4301-9D1F-7304C02909A0}" type="pres">
      <dgm:prSet presAssocID="{A8D8F710-E0B9-4031-AFBB-CE5779E8E26E}" presName="sibTrans" presStyleCnt="0"/>
      <dgm:spPr/>
    </dgm:pt>
    <dgm:pt modelId="{9D05A1D0-3C6E-4724-AFA1-57E5574D9F23}" type="pres">
      <dgm:prSet presAssocID="{65062B49-86F1-44FC-8F64-D7E0E7600789}" presName="compNode" presStyleCnt="0"/>
      <dgm:spPr/>
    </dgm:pt>
    <dgm:pt modelId="{44628A1E-3733-4CA5-9EA7-BF95B7AA2C05}" type="pres">
      <dgm:prSet presAssocID="{65062B49-86F1-44FC-8F64-D7E0E7600789}" presName="bgRect" presStyleLbl="bgShp" presStyleIdx="1" presStyleCnt="3"/>
      <dgm:spPr/>
    </dgm:pt>
    <dgm:pt modelId="{A7FF4524-3B01-42DE-990C-2AF6C5FFCFE0}" type="pres">
      <dgm:prSet presAssocID="{65062B49-86F1-44FC-8F64-D7E0E7600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6E995A-2C69-432C-8715-7A5AC46586D5}" type="pres">
      <dgm:prSet presAssocID="{65062B49-86F1-44FC-8F64-D7E0E7600789}" presName="spaceRect" presStyleCnt="0"/>
      <dgm:spPr/>
    </dgm:pt>
    <dgm:pt modelId="{C3F263A2-41D7-4460-B923-31A83D510976}" type="pres">
      <dgm:prSet presAssocID="{65062B49-86F1-44FC-8F64-D7E0E7600789}" presName="parTx" presStyleLbl="revTx" presStyleIdx="1" presStyleCnt="3">
        <dgm:presLayoutVars>
          <dgm:chMax val="0"/>
          <dgm:chPref val="0"/>
        </dgm:presLayoutVars>
      </dgm:prSet>
      <dgm:spPr/>
    </dgm:pt>
    <dgm:pt modelId="{17BDA684-292F-4FAB-82B2-DB6BABFA6DBE}" type="pres">
      <dgm:prSet presAssocID="{C92CEB94-ABD7-43AA-AD04-1DAADA185644}" presName="sibTrans" presStyleCnt="0"/>
      <dgm:spPr/>
    </dgm:pt>
    <dgm:pt modelId="{9468509A-E0B5-454C-880A-E29AA37988BD}" type="pres">
      <dgm:prSet presAssocID="{AF5B128E-2CC0-437D-B7D9-8F227639B4D6}" presName="compNode" presStyleCnt="0"/>
      <dgm:spPr/>
    </dgm:pt>
    <dgm:pt modelId="{6B76449E-EC1D-4797-B279-CEC2BC6918F1}" type="pres">
      <dgm:prSet presAssocID="{AF5B128E-2CC0-437D-B7D9-8F227639B4D6}" presName="bgRect" presStyleLbl="bgShp" presStyleIdx="2" presStyleCnt="3"/>
      <dgm:spPr/>
    </dgm:pt>
    <dgm:pt modelId="{796B9313-9D8C-4A4E-BDBF-F3F17F39D955}" type="pres">
      <dgm:prSet presAssocID="{AF5B128E-2CC0-437D-B7D9-8F227639B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61FD06-61F8-46C2-9C70-BB3BD6E08FA2}" type="pres">
      <dgm:prSet presAssocID="{AF5B128E-2CC0-437D-B7D9-8F227639B4D6}" presName="spaceRect" presStyleCnt="0"/>
      <dgm:spPr/>
    </dgm:pt>
    <dgm:pt modelId="{1197B40F-E169-40FD-BB98-A4B9BF0071A4}" type="pres">
      <dgm:prSet presAssocID="{AF5B128E-2CC0-437D-B7D9-8F227639B4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2AA01-0B25-4C21-BAD5-7A2E3F52AE82}" type="presOf" srcId="{AF5B128E-2CC0-437D-B7D9-8F227639B4D6}" destId="{1197B40F-E169-40FD-BB98-A4B9BF0071A4}" srcOrd="0" destOrd="0" presId="urn:microsoft.com/office/officeart/2018/2/layout/IconVerticalSolidList"/>
    <dgm:cxn modelId="{5FEDD45F-015E-484D-BABD-84D3676833EF}" type="presOf" srcId="{5D43E7C9-9D58-483F-AD23-C324B6B7D632}" destId="{780BC08C-CC46-4192-BDB9-1C8B7E069C4C}" srcOrd="0" destOrd="0" presId="urn:microsoft.com/office/officeart/2018/2/layout/IconVerticalSolidList"/>
    <dgm:cxn modelId="{FF589B67-9DE4-47F1-8AB9-803404D17F08}" srcId="{73AB81F7-1ABE-4CA7-AA6D-521D80E57377}" destId="{5D43E7C9-9D58-483F-AD23-C324B6B7D632}" srcOrd="0" destOrd="0" parTransId="{19CA586B-EDC4-4479-8129-9FF3A717A7A2}" sibTransId="{A8D8F710-E0B9-4031-AFBB-CE5779E8E26E}"/>
    <dgm:cxn modelId="{229C8C4B-6304-435F-8E50-C3685D4AFE0A}" srcId="{73AB81F7-1ABE-4CA7-AA6D-521D80E57377}" destId="{AF5B128E-2CC0-437D-B7D9-8F227639B4D6}" srcOrd="2" destOrd="0" parTransId="{02247EA1-D0DC-422C-BD26-AE57DEDE1164}" sibTransId="{72EA9A3F-264F-41F9-AB81-8ADE37A816ED}"/>
    <dgm:cxn modelId="{68098D54-B37E-4956-8F5B-9687595D9A9A}" type="presOf" srcId="{65062B49-86F1-44FC-8F64-D7E0E7600789}" destId="{C3F263A2-41D7-4460-B923-31A83D510976}" srcOrd="0" destOrd="0" presId="urn:microsoft.com/office/officeart/2018/2/layout/IconVerticalSolidList"/>
    <dgm:cxn modelId="{07AC5D77-A2F8-4051-B57E-2BB60393E532}" type="presOf" srcId="{73AB81F7-1ABE-4CA7-AA6D-521D80E57377}" destId="{3FB536AA-BD07-4F13-9368-09BB4F8250D4}" srcOrd="0" destOrd="0" presId="urn:microsoft.com/office/officeart/2018/2/layout/IconVerticalSolidList"/>
    <dgm:cxn modelId="{8D496A85-8644-4AC1-95AD-FFA0E82EF715}" srcId="{73AB81F7-1ABE-4CA7-AA6D-521D80E57377}" destId="{65062B49-86F1-44FC-8F64-D7E0E7600789}" srcOrd="1" destOrd="0" parTransId="{C873603D-7F4C-4CF1-80D2-5C67E651FFC2}" sibTransId="{C92CEB94-ABD7-43AA-AD04-1DAADA185644}"/>
    <dgm:cxn modelId="{EE607E7D-8660-4BCF-8681-3B847F4D7E92}" type="presParOf" srcId="{3FB536AA-BD07-4F13-9368-09BB4F8250D4}" destId="{B4555BAF-60FF-42D9-83E5-3143453BEB6E}" srcOrd="0" destOrd="0" presId="urn:microsoft.com/office/officeart/2018/2/layout/IconVerticalSolidList"/>
    <dgm:cxn modelId="{4233A472-F16F-493A-B29B-97680C049AA4}" type="presParOf" srcId="{B4555BAF-60FF-42D9-83E5-3143453BEB6E}" destId="{A89490D1-BC49-4EEE-A1A2-61DCE81E8A38}" srcOrd="0" destOrd="0" presId="urn:microsoft.com/office/officeart/2018/2/layout/IconVerticalSolidList"/>
    <dgm:cxn modelId="{5EF94C8D-C4D2-4777-A46E-674415FA9C45}" type="presParOf" srcId="{B4555BAF-60FF-42D9-83E5-3143453BEB6E}" destId="{7E9B3AE1-201F-4B13-B9C5-FD800C47A651}" srcOrd="1" destOrd="0" presId="urn:microsoft.com/office/officeart/2018/2/layout/IconVerticalSolidList"/>
    <dgm:cxn modelId="{4BCC8598-E7BD-4D59-A569-BA364B715F18}" type="presParOf" srcId="{B4555BAF-60FF-42D9-83E5-3143453BEB6E}" destId="{BAC87768-AAF2-4B5F-B338-50703F66D6D3}" srcOrd="2" destOrd="0" presId="urn:microsoft.com/office/officeart/2018/2/layout/IconVerticalSolidList"/>
    <dgm:cxn modelId="{C1D3BBAC-9925-483D-A08F-06E8E9719050}" type="presParOf" srcId="{B4555BAF-60FF-42D9-83E5-3143453BEB6E}" destId="{780BC08C-CC46-4192-BDB9-1C8B7E069C4C}" srcOrd="3" destOrd="0" presId="urn:microsoft.com/office/officeart/2018/2/layout/IconVerticalSolidList"/>
    <dgm:cxn modelId="{13156958-B07C-4841-9E1C-65D891B17F1B}" type="presParOf" srcId="{3FB536AA-BD07-4F13-9368-09BB4F8250D4}" destId="{EF8A2341-301E-4301-9D1F-7304C02909A0}" srcOrd="1" destOrd="0" presId="urn:microsoft.com/office/officeart/2018/2/layout/IconVerticalSolidList"/>
    <dgm:cxn modelId="{F7B3A6FD-D6D4-4245-BCE7-EA42AAE35175}" type="presParOf" srcId="{3FB536AA-BD07-4F13-9368-09BB4F8250D4}" destId="{9D05A1D0-3C6E-4724-AFA1-57E5574D9F23}" srcOrd="2" destOrd="0" presId="urn:microsoft.com/office/officeart/2018/2/layout/IconVerticalSolidList"/>
    <dgm:cxn modelId="{68DC813D-2B05-4F79-B9D6-07718D6117FE}" type="presParOf" srcId="{9D05A1D0-3C6E-4724-AFA1-57E5574D9F23}" destId="{44628A1E-3733-4CA5-9EA7-BF95B7AA2C05}" srcOrd="0" destOrd="0" presId="urn:microsoft.com/office/officeart/2018/2/layout/IconVerticalSolidList"/>
    <dgm:cxn modelId="{EC7997AA-A8FC-41E3-8FE4-0DDF9ECEA96A}" type="presParOf" srcId="{9D05A1D0-3C6E-4724-AFA1-57E5574D9F23}" destId="{A7FF4524-3B01-42DE-990C-2AF6C5FFCFE0}" srcOrd="1" destOrd="0" presId="urn:microsoft.com/office/officeart/2018/2/layout/IconVerticalSolidList"/>
    <dgm:cxn modelId="{FFDA0F3D-42F9-414E-B311-FEAA6C0DCEB7}" type="presParOf" srcId="{9D05A1D0-3C6E-4724-AFA1-57E5574D9F23}" destId="{3C6E995A-2C69-432C-8715-7A5AC46586D5}" srcOrd="2" destOrd="0" presId="urn:microsoft.com/office/officeart/2018/2/layout/IconVerticalSolidList"/>
    <dgm:cxn modelId="{8A3675E1-1638-4CDA-80C1-E859B14FAA8C}" type="presParOf" srcId="{9D05A1D0-3C6E-4724-AFA1-57E5574D9F23}" destId="{C3F263A2-41D7-4460-B923-31A83D510976}" srcOrd="3" destOrd="0" presId="urn:microsoft.com/office/officeart/2018/2/layout/IconVerticalSolidList"/>
    <dgm:cxn modelId="{EE7D9630-2061-42E8-B99E-E3B4B9175F26}" type="presParOf" srcId="{3FB536AA-BD07-4F13-9368-09BB4F8250D4}" destId="{17BDA684-292F-4FAB-82B2-DB6BABFA6DBE}" srcOrd="3" destOrd="0" presId="urn:microsoft.com/office/officeart/2018/2/layout/IconVerticalSolidList"/>
    <dgm:cxn modelId="{96BDA7F4-EDD1-4F5C-844A-8A1148CF7A1A}" type="presParOf" srcId="{3FB536AA-BD07-4F13-9368-09BB4F8250D4}" destId="{9468509A-E0B5-454C-880A-E29AA37988BD}" srcOrd="4" destOrd="0" presId="urn:microsoft.com/office/officeart/2018/2/layout/IconVerticalSolidList"/>
    <dgm:cxn modelId="{1C0CD861-C7D1-4BC1-90D7-04A1716CE952}" type="presParOf" srcId="{9468509A-E0B5-454C-880A-E29AA37988BD}" destId="{6B76449E-EC1D-4797-B279-CEC2BC6918F1}" srcOrd="0" destOrd="0" presId="urn:microsoft.com/office/officeart/2018/2/layout/IconVerticalSolidList"/>
    <dgm:cxn modelId="{C47F9F03-09EC-4FFB-9FD3-A6A0918F8A17}" type="presParOf" srcId="{9468509A-E0B5-454C-880A-E29AA37988BD}" destId="{796B9313-9D8C-4A4E-BDBF-F3F17F39D955}" srcOrd="1" destOrd="0" presId="urn:microsoft.com/office/officeart/2018/2/layout/IconVerticalSolidList"/>
    <dgm:cxn modelId="{C40012F7-CDAC-496B-B67E-203DBB9B5D26}" type="presParOf" srcId="{9468509A-E0B5-454C-880A-E29AA37988BD}" destId="{2661FD06-61F8-46C2-9C70-BB3BD6E08FA2}" srcOrd="2" destOrd="0" presId="urn:microsoft.com/office/officeart/2018/2/layout/IconVerticalSolidList"/>
    <dgm:cxn modelId="{168F0F77-CABD-4FCA-8F30-57B63F10CBA0}" type="presParOf" srcId="{9468509A-E0B5-454C-880A-E29AA37988BD}" destId="{1197B40F-E169-40FD-BB98-A4B9BF007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A7D15F-D18F-46CF-9CC4-84A45A2E8A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0BECE-F449-4885-9728-BDC53EC37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Containers </a:t>
          </a:r>
        </a:p>
        <a:p>
          <a:pPr>
            <a:lnSpc>
              <a:spcPct val="100000"/>
            </a:lnSpc>
          </a:pPr>
          <a:r>
            <a:rPr lang="en-US" sz="1600" dirty="0"/>
            <a:t>A massively scalable object storage for text and binary data</a:t>
          </a:r>
        </a:p>
      </dgm:t>
    </dgm:pt>
    <dgm:pt modelId="{23948E5D-0F6A-4D55-B26E-984D0769D0C9}" type="parTrans" cxnId="{4AC1326D-DFAF-4557-AAD0-A12D9C6FFD41}">
      <dgm:prSet/>
      <dgm:spPr/>
      <dgm:t>
        <a:bodyPr/>
        <a:lstStyle/>
        <a:p>
          <a:endParaRPr lang="en-US"/>
        </a:p>
      </dgm:t>
    </dgm:pt>
    <dgm:pt modelId="{257737BD-9947-4E88-AF45-71618D25BF6B}" type="sibTrans" cxnId="{4AC1326D-DFAF-4557-AAD0-A12D9C6FFD41}">
      <dgm:prSet/>
      <dgm:spPr/>
      <dgm:t>
        <a:bodyPr/>
        <a:lstStyle/>
        <a:p>
          <a:endParaRPr lang="en-US"/>
        </a:p>
      </dgm:t>
    </dgm:pt>
    <dgm:pt modelId="{443474F3-33EE-4660-8878-7FB368261B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Tables</a:t>
          </a:r>
        </a:p>
        <a:p>
          <a:pPr>
            <a:lnSpc>
              <a:spcPct val="100000"/>
            </a:lnSpc>
          </a:pPr>
          <a:r>
            <a:rPr lang="en-US" sz="1600" dirty="0"/>
            <a:t> Ideal for storing structured, non-relational data</a:t>
          </a:r>
        </a:p>
      </dgm:t>
    </dgm:pt>
    <dgm:pt modelId="{2222F0CB-8B99-46CE-B4DA-8765112C0D43}" type="parTrans" cxnId="{9F6206F2-A81E-41D3-A0FA-E73D044C27E7}">
      <dgm:prSet/>
      <dgm:spPr/>
      <dgm:t>
        <a:bodyPr/>
        <a:lstStyle/>
        <a:p>
          <a:endParaRPr lang="en-US"/>
        </a:p>
      </dgm:t>
    </dgm:pt>
    <dgm:pt modelId="{51D2FA97-B3AA-4958-8024-BD7F93D5AB8A}" type="sibTrans" cxnId="{9F6206F2-A81E-41D3-A0FA-E73D044C27E7}">
      <dgm:prSet/>
      <dgm:spPr/>
      <dgm:t>
        <a:bodyPr/>
        <a:lstStyle/>
        <a:p>
          <a:endParaRPr lang="en-US"/>
        </a:p>
      </dgm:t>
    </dgm:pt>
    <dgm:pt modelId="{9378BC41-8724-4424-97B9-C9284FC1E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Queues</a:t>
          </a:r>
        </a:p>
        <a:p>
          <a:pPr>
            <a:lnSpc>
              <a:spcPct val="100000"/>
            </a:lnSpc>
          </a:pPr>
          <a:r>
            <a:rPr lang="en-US" sz="1600" dirty="0"/>
            <a:t> A messaging store for reliable messaging between application components</a:t>
          </a:r>
        </a:p>
      </dgm:t>
    </dgm:pt>
    <dgm:pt modelId="{76C64B78-500E-41AE-831D-A4979B72285C}" type="parTrans" cxnId="{F17F7094-A84A-4C9E-850E-192E5BE3D515}">
      <dgm:prSet/>
      <dgm:spPr/>
      <dgm:t>
        <a:bodyPr/>
        <a:lstStyle/>
        <a:p>
          <a:endParaRPr lang="en-US"/>
        </a:p>
      </dgm:t>
    </dgm:pt>
    <dgm:pt modelId="{3AC13EAD-35C1-4B24-950A-3EAB36936633}" type="sibTrans" cxnId="{F17F7094-A84A-4C9E-850E-192E5BE3D515}">
      <dgm:prSet/>
      <dgm:spPr/>
      <dgm:t>
        <a:bodyPr/>
        <a:lstStyle/>
        <a:p>
          <a:endParaRPr lang="en-US"/>
        </a:p>
      </dgm:t>
    </dgm:pt>
    <dgm:pt modelId="{89BCD6D6-EC01-409A-9E77-F13D9E031F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Files</a:t>
          </a:r>
        </a:p>
        <a:p>
          <a:pPr>
            <a:lnSpc>
              <a:spcPct val="100000"/>
            </a:lnSpc>
          </a:pPr>
          <a:r>
            <a:rPr lang="en-US" sz="1600" dirty="0"/>
            <a:t> Managed file shares for cloud or on-premises deployments</a:t>
          </a:r>
        </a:p>
      </dgm:t>
    </dgm:pt>
    <dgm:pt modelId="{AFC935C7-E2B9-4113-8B08-A56C1A0BBDEF}" type="parTrans" cxnId="{E935BE2D-68A3-4039-B96D-4AA88E06592C}">
      <dgm:prSet/>
      <dgm:spPr/>
      <dgm:t>
        <a:bodyPr/>
        <a:lstStyle/>
        <a:p>
          <a:endParaRPr lang="en-US"/>
        </a:p>
      </dgm:t>
    </dgm:pt>
    <dgm:pt modelId="{2B065FCC-6FC1-4A01-9F4A-88AD7F88FB39}" type="sibTrans" cxnId="{E935BE2D-68A3-4039-B96D-4AA88E06592C}">
      <dgm:prSet/>
      <dgm:spPr/>
      <dgm:t>
        <a:bodyPr/>
        <a:lstStyle/>
        <a:p>
          <a:endParaRPr lang="en-US"/>
        </a:p>
      </dgm:t>
    </dgm:pt>
    <dgm:pt modelId="{C27024EC-19F6-4FE4-95A5-AC87E54E0823}" type="pres">
      <dgm:prSet presAssocID="{E9A7D15F-D18F-46CF-9CC4-84A45A2E8A3C}" presName="root" presStyleCnt="0">
        <dgm:presLayoutVars>
          <dgm:dir/>
          <dgm:resizeHandles val="exact"/>
        </dgm:presLayoutVars>
      </dgm:prSet>
      <dgm:spPr/>
    </dgm:pt>
    <dgm:pt modelId="{BABD0735-E8CE-4E11-8F1C-2891704C7543}" type="pres">
      <dgm:prSet presAssocID="{FC90BECE-F449-4885-9728-BDC53EC370E9}" presName="compNode" presStyleCnt="0"/>
      <dgm:spPr/>
    </dgm:pt>
    <dgm:pt modelId="{FC6ABF0A-0C1B-4B2A-A8E6-8E149167D614}" type="pres">
      <dgm:prSet presAssocID="{FC90BECE-F449-4885-9728-BDC53EC370E9}" presName="iconRect" presStyleLbl="node1" presStyleIdx="0" presStyleCnt="4" custScaleX="177628" custScaleY="130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F8F1F-BD24-4DA0-9C9C-D28D6F11CC59}" type="pres">
      <dgm:prSet presAssocID="{FC90BECE-F449-4885-9728-BDC53EC370E9}" presName="spaceRect" presStyleCnt="0"/>
      <dgm:spPr/>
    </dgm:pt>
    <dgm:pt modelId="{F578514C-C7C3-4826-AA48-13EE9D4A274E}" type="pres">
      <dgm:prSet presAssocID="{FC90BECE-F449-4885-9728-BDC53EC370E9}" presName="textRect" presStyleLbl="revTx" presStyleIdx="0" presStyleCnt="4" custScaleX="119625" custScaleY="78839" custLinFactNeighborX="405" custLinFactNeighborY="-7117">
        <dgm:presLayoutVars>
          <dgm:chMax val="1"/>
          <dgm:chPref val="1"/>
        </dgm:presLayoutVars>
      </dgm:prSet>
      <dgm:spPr/>
    </dgm:pt>
    <dgm:pt modelId="{A208C64A-5FCC-4C43-ABE7-516523D91423}" type="pres">
      <dgm:prSet presAssocID="{257737BD-9947-4E88-AF45-71618D25BF6B}" presName="sibTrans" presStyleCnt="0"/>
      <dgm:spPr/>
    </dgm:pt>
    <dgm:pt modelId="{DA8B24AF-B730-4D7E-B65E-B10AAA19301B}" type="pres">
      <dgm:prSet presAssocID="{443474F3-33EE-4660-8878-7FB368261BBF}" presName="compNode" presStyleCnt="0"/>
      <dgm:spPr/>
    </dgm:pt>
    <dgm:pt modelId="{DD54F1EC-4C82-4ABC-BCE8-2518D2E9021C}" type="pres">
      <dgm:prSet presAssocID="{443474F3-33EE-4660-8878-7FB368261BBF}" presName="iconRect" presStyleLbl="node1" presStyleIdx="1" presStyleCnt="4" custScaleX="196490" custScaleY="1767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7A5EBD-6EC9-4F97-AF32-94C79519A78A}" type="pres">
      <dgm:prSet presAssocID="{443474F3-33EE-4660-8878-7FB368261BBF}" presName="spaceRect" presStyleCnt="0"/>
      <dgm:spPr/>
    </dgm:pt>
    <dgm:pt modelId="{4C5701E2-4FBE-4D27-BCAF-CD1E87DB3D26}" type="pres">
      <dgm:prSet presAssocID="{443474F3-33EE-4660-8878-7FB368261BBF}" presName="textRect" presStyleLbl="revTx" presStyleIdx="1" presStyleCnt="4" custScaleX="109873" custScaleY="109341" custLinFactNeighborX="1181" custLinFactNeighborY="4448">
        <dgm:presLayoutVars>
          <dgm:chMax val="1"/>
          <dgm:chPref val="1"/>
        </dgm:presLayoutVars>
      </dgm:prSet>
      <dgm:spPr/>
    </dgm:pt>
    <dgm:pt modelId="{6E9010C7-C058-4161-92AA-16248B0C634A}" type="pres">
      <dgm:prSet presAssocID="{51D2FA97-B3AA-4958-8024-BD7F93D5AB8A}" presName="sibTrans" presStyleCnt="0"/>
      <dgm:spPr/>
    </dgm:pt>
    <dgm:pt modelId="{2C7ED8C0-1658-4CC1-B5F1-4D64BF6803E8}" type="pres">
      <dgm:prSet presAssocID="{9378BC41-8724-4424-97B9-C9284FC1E9D8}" presName="compNode" presStyleCnt="0"/>
      <dgm:spPr/>
    </dgm:pt>
    <dgm:pt modelId="{7A412E7F-9EB6-4EA8-A487-2671D87B634B}" type="pres">
      <dgm:prSet presAssocID="{9378BC41-8724-4424-97B9-C9284FC1E9D8}" presName="iconRect" presStyleLbl="node1" presStyleIdx="2" presStyleCnt="4" custScaleX="167739" custScaleY="1403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836AD1-11DC-40C3-9405-EB6325B6E90E}" type="pres">
      <dgm:prSet presAssocID="{9378BC41-8724-4424-97B9-C9284FC1E9D8}" presName="spaceRect" presStyleCnt="0"/>
      <dgm:spPr/>
    </dgm:pt>
    <dgm:pt modelId="{4118A880-E74C-447C-973E-C875B63A8F3F}" type="pres">
      <dgm:prSet presAssocID="{9378BC41-8724-4424-97B9-C9284FC1E9D8}" presName="textRect" presStyleLbl="revTx" presStyleIdx="2" presStyleCnt="4" custScaleX="114360" custLinFactNeighborX="810" custLinFactNeighborY="4448">
        <dgm:presLayoutVars>
          <dgm:chMax val="1"/>
          <dgm:chPref val="1"/>
        </dgm:presLayoutVars>
      </dgm:prSet>
      <dgm:spPr/>
    </dgm:pt>
    <dgm:pt modelId="{FF7823A6-669D-4C1F-950D-396C2BD115E7}" type="pres">
      <dgm:prSet presAssocID="{3AC13EAD-35C1-4B24-950A-3EAB36936633}" presName="sibTrans" presStyleCnt="0"/>
      <dgm:spPr/>
    </dgm:pt>
    <dgm:pt modelId="{F9223B13-47EB-442F-9016-68FEFCFC659C}" type="pres">
      <dgm:prSet presAssocID="{89BCD6D6-EC01-409A-9E77-F13D9E031F63}" presName="compNode" presStyleCnt="0"/>
      <dgm:spPr/>
    </dgm:pt>
    <dgm:pt modelId="{2C543011-4114-4F1F-99E1-4C55AD28EB2F}" type="pres">
      <dgm:prSet presAssocID="{89BCD6D6-EC01-409A-9E77-F13D9E031F63}" presName="iconRect" presStyleLbl="node1" presStyleIdx="3" presStyleCnt="4" custScaleX="218117" custScaleY="16474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C626A4F-31AD-4E1A-B1C6-6F8D31812FD1}" type="pres">
      <dgm:prSet presAssocID="{89BCD6D6-EC01-409A-9E77-F13D9E031F63}" presName="spaceRect" presStyleCnt="0"/>
      <dgm:spPr/>
    </dgm:pt>
    <dgm:pt modelId="{B84BCB96-DC81-47D1-993F-46586CE671F9}" type="pres">
      <dgm:prSet presAssocID="{89BCD6D6-EC01-409A-9E77-F13D9E031F63}" presName="textRect" presStyleLbl="revTx" presStyleIdx="3" presStyleCnt="4" custScaleX="96330" custScaleY="102071" custLinFactNeighborY="890">
        <dgm:presLayoutVars>
          <dgm:chMax val="1"/>
          <dgm:chPref val="1"/>
        </dgm:presLayoutVars>
      </dgm:prSet>
      <dgm:spPr/>
    </dgm:pt>
  </dgm:ptLst>
  <dgm:cxnLst>
    <dgm:cxn modelId="{3C060721-285C-4E16-9C12-8AF6F62FC81B}" type="presOf" srcId="{9378BC41-8724-4424-97B9-C9284FC1E9D8}" destId="{4118A880-E74C-447C-973E-C875B63A8F3F}" srcOrd="0" destOrd="0" presId="urn:microsoft.com/office/officeart/2018/2/layout/IconLabelList"/>
    <dgm:cxn modelId="{E935BE2D-68A3-4039-B96D-4AA88E06592C}" srcId="{E9A7D15F-D18F-46CF-9CC4-84A45A2E8A3C}" destId="{89BCD6D6-EC01-409A-9E77-F13D9E031F63}" srcOrd="3" destOrd="0" parTransId="{AFC935C7-E2B9-4113-8B08-A56C1A0BBDEF}" sibTransId="{2B065FCC-6FC1-4A01-9F4A-88AD7F88FB39}"/>
    <dgm:cxn modelId="{463D345C-4FDB-4BE4-AF28-029594B028B3}" type="presOf" srcId="{E9A7D15F-D18F-46CF-9CC4-84A45A2E8A3C}" destId="{C27024EC-19F6-4FE4-95A5-AC87E54E0823}" srcOrd="0" destOrd="0" presId="urn:microsoft.com/office/officeart/2018/2/layout/IconLabelList"/>
    <dgm:cxn modelId="{4AC1326D-DFAF-4557-AAD0-A12D9C6FFD41}" srcId="{E9A7D15F-D18F-46CF-9CC4-84A45A2E8A3C}" destId="{FC90BECE-F449-4885-9728-BDC53EC370E9}" srcOrd="0" destOrd="0" parTransId="{23948E5D-0F6A-4D55-B26E-984D0769D0C9}" sibTransId="{257737BD-9947-4E88-AF45-71618D25BF6B}"/>
    <dgm:cxn modelId="{F17F7094-A84A-4C9E-850E-192E5BE3D515}" srcId="{E9A7D15F-D18F-46CF-9CC4-84A45A2E8A3C}" destId="{9378BC41-8724-4424-97B9-C9284FC1E9D8}" srcOrd="2" destOrd="0" parTransId="{76C64B78-500E-41AE-831D-A4979B72285C}" sibTransId="{3AC13EAD-35C1-4B24-950A-3EAB36936633}"/>
    <dgm:cxn modelId="{210AB99A-F698-4523-827E-4CF040064774}" type="presOf" srcId="{89BCD6D6-EC01-409A-9E77-F13D9E031F63}" destId="{B84BCB96-DC81-47D1-993F-46586CE671F9}" srcOrd="0" destOrd="0" presId="urn:microsoft.com/office/officeart/2018/2/layout/IconLabelList"/>
    <dgm:cxn modelId="{F373CDA3-D727-4708-B1AD-B11C5C6B62B3}" type="presOf" srcId="{FC90BECE-F449-4885-9728-BDC53EC370E9}" destId="{F578514C-C7C3-4826-AA48-13EE9D4A274E}" srcOrd="0" destOrd="0" presId="urn:microsoft.com/office/officeart/2018/2/layout/IconLabelList"/>
    <dgm:cxn modelId="{59B5EDCB-D873-4702-AD19-11EBFF5989B3}" type="presOf" srcId="{443474F3-33EE-4660-8878-7FB368261BBF}" destId="{4C5701E2-4FBE-4D27-BCAF-CD1E87DB3D26}" srcOrd="0" destOrd="0" presId="urn:microsoft.com/office/officeart/2018/2/layout/IconLabelList"/>
    <dgm:cxn modelId="{9F6206F2-A81E-41D3-A0FA-E73D044C27E7}" srcId="{E9A7D15F-D18F-46CF-9CC4-84A45A2E8A3C}" destId="{443474F3-33EE-4660-8878-7FB368261BBF}" srcOrd="1" destOrd="0" parTransId="{2222F0CB-8B99-46CE-B4DA-8765112C0D43}" sibTransId="{51D2FA97-B3AA-4958-8024-BD7F93D5AB8A}"/>
    <dgm:cxn modelId="{91C468CA-82C0-420C-99FC-0CE7D08460D3}" type="presParOf" srcId="{C27024EC-19F6-4FE4-95A5-AC87E54E0823}" destId="{BABD0735-E8CE-4E11-8F1C-2891704C7543}" srcOrd="0" destOrd="0" presId="urn:microsoft.com/office/officeart/2018/2/layout/IconLabelList"/>
    <dgm:cxn modelId="{78272E6B-6C8C-42A0-9BD0-359A98CAF8B7}" type="presParOf" srcId="{BABD0735-E8CE-4E11-8F1C-2891704C7543}" destId="{FC6ABF0A-0C1B-4B2A-A8E6-8E149167D614}" srcOrd="0" destOrd="0" presId="urn:microsoft.com/office/officeart/2018/2/layout/IconLabelList"/>
    <dgm:cxn modelId="{1C485A2C-3FD9-42D8-ADC0-E420E6ABAEE5}" type="presParOf" srcId="{BABD0735-E8CE-4E11-8F1C-2891704C7543}" destId="{5CEF8F1F-BD24-4DA0-9C9C-D28D6F11CC59}" srcOrd="1" destOrd="0" presId="urn:microsoft.com/office/officeart/2018/2/layout/IconLabelList"/>
    <dgm:cxn modelId="{695CDBAF-B733-4C84-9F8A-B0E6E7B0511B}" type="presParOf" srcId="{BABD0735-E8CE-4E11-8F1C-2891704C7543}" destId="{F578514C-C7C3-4826-AA48-13EE9D4A274E}" srcOrd="2" destOrd="0" presId="urn:microsoft.com/office/officeart/2018/2/layout/IconLabelList"/>
    <dgm:cxn modelId="{FCD27641-C447-4521-9040-9A73EA52141F}" type="presParOf" srcId="{C27024EC-19F6-4FE4-95A5-AC87E54E0823}" destId="{A208C64A-5FCC-4C43-ABE7-516523D91423}" srcOrd="1" destOrd="0" presId="urn:microsoft.com/office/officeart/2018/2/layout/IconLabelList"/>
    <dgm:cxn modelId="{B9701F1E-3721-4B34-A617-17010FC88E90}" type="presParOf" srcId="{C27024EC-19F6-4FE4-95A5-AC87E54E0823}" destId="{DA8B24AF-B730-4D7E-B65E-B10AAA19301B}" srcOrd="2" destOrd="0" presId="urn:microsoft.com/office/officeart/2018/2/layout/IconLabelList"/>
    <dgm:cxn modelId="{DA0D9E27-6668-499A-88A6-E02292EF5164}" type="presParOf" srcId="{DA8B24AF-B730-4D7E-B65E-B10AAA19301B}" destId="{DD54F1EC-4C82-4ABC-BCE8-2518D2E9021C}" srcOrd="0" destOrd="0" presId="urn:microsoft.com/office/officeart/2018/2/layout/IconLabelList"/>
    <dgm:cxn modelId="{7A9A5F3C-C89A-4D3E-80CF-C1BD58AC6C34}" type="presParOf" srcId="{DA8B24AF-B730-4D7E-B65E-B10AAA19301B}" destId="{F77A5EBD-6EC9-4F97-AF32-94C79519A78A}" srcOrd="1" destOrd="0" presId="urn:microsoft.com/office/officeart/2018/2/layout/IconLabelList"/>
    <dgm:cxn modelId="{77774B55-75A7-4EB6-95EB-2E0825A67C4D}" type="presParOf" srcId="{DA8B24AF-B730-4D7E-B65E-B10AAA19301B}" destId="{4C5701E2-4FBE-4D27-BCAF-CD1E87DB3D26}" srcOrd="2" destOrd="0" presId="urn:microsoft.com/office/officeart/2018/2/layout/IconLabelList"/>
    <dgm:cxn modelId="{8918552C-B9AA-4DFC-A59B-82DE790B4AAD}" type="presParOf" srcId="{C27024EC-19F6-4FE4-95A5-AC87E54E0823}" destId="{6E9010C7-C058-4161-92AA-16248B0C634A}" srcOrd="3" destOrd="0" presId="urn:microsoft.com/office/officeart/2018/2/layout/IconLabelList"/>
    <dgm:cxn modelId="{C7892A51-522E-4945-AFA7-3769AF59690F}" type="presParOf" srcId="{C27024EC-19F6-4FE4-95A5-AC87E54E0823}" destId="{2C7ED8C0-1658-4CC1-B5F1-4D64BF6803E8}" srcOrd="4" destOrd="0" presId="urn:microsoft.com/office/officeart/2018/2/layout/IconLabelList"/>
    <dgm:cxn modelId="{4D70263F-7C8C-4868-BFB7-E62E9188A0D7}" type="presParOf" srcId="{2C7ED8C0-1658-4CC1-B5F1-4D64BF6803E8}" destId="{7A412E7F-9EB6-4EA8-A487-2671D87B634B}" srcOrd="0" destOrd="0" presId="urn:microsoft.com/office/officeart/2018/2/layout/IconLabelList"/>
    <dgm:cxn modelId="{A0FAC6C9-F509-42A8-8829-3432D6F28E6E}" type="presParOf" srcId="{2C7ED8C0-1658-4CC1-B5F1-4D64BF6803E8}" destId="{23836AD1-11DC-40C3-9405-EB6325B6E90E}" srcOrd="1" destOrd="0" presId="urn:microsoft.com/office/officeart/2018/2/layout/IconLabelList"/>
    <dgm:cxn modelId="{3ACDAEA0-7965-4B78-9AE5-CFB1251A6523}" type="presParOf" srcId="{2C7ED8C0-1658-4CC1-B5F1-4D64BF6803E8}" destId="{4118A880-E74C-447C-973E-C875B63A8F3F}" srcOrd="2" destOrd="0" presId="urn:microsoft.com/office/officeart/2018/2/layout/IconLabelList"/>
    <dgm:cxn modelId="{A5A4E2C3-4D18-40D3-9569-2EF14EC1327F}" type="presParOf" srcId="{C27024EC-19F6-4FE4-95A5-AC87E54E0823}" destId="{FF7823A6-669D-4C1F-950D-396C2BD115E7}" srcOrd="5" destOrd="0" presId="urn:microsoft.com/office/officeart/2018/2/layout/IconLabelList"/>
    <dgm:cxn modelId="{B4C633F9-178A-427B-B58F-95DFB27A765D}" type="presParOf" srcId="{C27024EC-19F6-4FE4-95A5-AC87E54E0823}" destId="{F9223B13-47EB-442F-9016-68FEFCFC659C}" srcOrd="6" destOrd="0" presId="urn:microsoft.com/office/officeart/2018/2/layout/IconLabelList"/>
    <dgm:cxn modelId="{CBCD4A5E-B473-4004-BE19-1D69DDCC2746}" type="presParOf" srcId="{F9223B13-47EB-442F-9016-68FEFCFC659C}" destId="{2C543011-4114-4F1F-99E1-4C55AD28EB2F}" srcOrd="0" destOrd="0" presId="urn:microsoft.com/office/officeart/2018/2/layout/IconLabelList"/>
    <dgm:cxn modelId="{831EDBDC-0501-4951-B26B-2729FF4EA972}" type="presParOf" srcId="{F9223B13-47EB-442F-9016-68FEFCFC659C}" destId="{DC626A4F-31AD-4E1A-B1C6-6F8D31812FD1}" srcOrd="1" destOrd="0" presId="urn:microsoft.com/office/officeart/2018/2/layout/IconLabelList"/>
    <dgm:cxn modelId="{F44D90C9-4317-4FF3-9E2C-2A64169B5054}" type="presParOf" srcId="{F9223B13-47EB-442F-9016-68FEFCFC659C}" destId="{B84BCB96-DC81-47D1-993F-46586CE67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144105-ABB1-47B8-B3B1-F3A14108C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2518D-1600-4019-972B-E96A940592C7}">
      <dgm:prSet/>
      <dgm:spPr/>
      <dgm:t>
        <a:bodyPr/>
        <a:lstStyle/>
        <a:p>
          <a:r>
            <a:rPr lang="en-US" b="0" i="0" baseline="0"/>
            <a:t>This service is optimized for storing large amounts of unstructured data.</a:t>
          </a:r>
          <a:endParaRPr lang="en-US"/>
        </a:p>
      </dgm:t>
    </dgm:pt>
    <dgm:pt modelId="{834835B4-D912-4D48-9254-90FC58964654}" type="parTrans" cxnId="{22B205A1-70C3-441D-8B55-0AC27AB01D60}">
      <dgm:prSet/>
      <dgm:spPr/>
      <dgm:t>
        <a:bodyPr/>
        <a:lstStyle/>
        <a:p>
          <a:endParaRPr lang="en-US"/>
        </a:p>
      </dgm:t>
    </dgm:pt>
    <dgm:pt modelId="{D17B597B-78EA-434B-BEA4-282ADCE1E7C9}" type="sibTrans" cxnId="{22B205A1-70C3-441D-8B55-0AC27AB01D60}">
      <dgm:prSet/>
      <dgm:spPr/>
      <dgm:t>
        <a:bodyPr/>
        <a:lstStyle/>
        <a:p>
          <a:endParaRPr lang="en-US"/>
        </a:p>
      </dgm:t>
    </dgm:pt>
    <dgm:pt modelId="{AD8F7155-E63D-407E-9D16-4FC56F19359C}">
      <dgm:prSet/>
      <dgm:spPr/>
      <dgm:t>
        <a:bodyPr/>
        <a:lstStyle/>
        <a:p>
          <a:r>
            <a:rPr lang="en-US" b="0" i="0" baseline="0" dirty="0"/>
            <a:t>Use case examples – storing images, videos, log files, documents.</a:t>
          </a:r>
          <a:endParaRPr lang="en-US" dirty="0"/>
        </a:p>
      </dgm:t>
    </dgm:pt>
    <dgm:pt modelId="{61EECFC0-9B80-4A89-A876-801CB970027C}" type="parTrans" cxnId="{6C954B49-F5DE-47F0-AF99-5C63ED857D7C}">
      <dgm:prSet/>
      <dgm:spPr/>
      <dgm:t>
        <a:bodyPr/>
        <a:lstStyle/>
        <a:p>
          <a:endParaRPr lang="en-US"/>
        </a:p>
      </dgm:t>
    </dgm:pt>
    <dgm:pt modelId="{DAA5ED49-4A24-4F9D-B33D-50566ADBDE4A}" type="sibTrans" cxnId="{6C954B49-F5DE-47F0-AF99-5C63ED857D7C}">
      <dgm:prSet/>
      <dgm:spPr/>
      <dgm:t>
        <a:bodyPr/>
        <a:lstStyle/>
        <a:p>
          <a:endParaRPr lang="en-US"/>
        </a:p>
      </dgm:t>
    </dgm:pt>
    <dgm:pt modelId="{31B82ABC-F823-48B7-96DD-0A235BFDD54A}">
      <dgm:prSet/>
      <dgm:spPr/>
      <dgm:t>
        <a:bodyPr/>
        <a:lstStyle/>
        <a:p>
          <a:r>
            <a:rPr lang="en-US" b="0" i="0" baseline="0"/>
            <a:t>In the blob service, you will create a container. This is used to organize a set of blobs.</a:t>
          </a:r>
          <a:endParaRPr lang="en-US"/>
        </a:p>
      </dgm:t>
    </dgm:pt>
    <dgm:pt modelId="{761660E1-36B2-4F02-A8F4-37414B713174}" type="parTrans" cxnId="{BC13DA19-1867-4AAA-A1C8-01772F647DDD}">
      <dgm:prSet/>
      <dgm:spPr/>
      <dgm:t>
        <a:bodyPr/>
        <a:lstStyle/>
        <a:p>
          <a:endParaRPr lang="en-US"/>
        </a:p>
      </dgm:t>
    </dgm:pt>
    <dgm:pt modelId="{9E6C4280-40F6-470B-AF80-57B182DD8CFF}" type="sibTrans" cxnId="{BC13DA19-1867-4AAA-A1C8-01772F647DDD}">
      <dgm:prSet/>
      <dgm:spPr/>
      <dgm:t>
        <a:bodyPr/>
        <a:lstStyle/>
        <a:p>
          <a:endParaRPr lang="en-US"/>
        </a:p>
      </dgm:t>
    </dgm:pt>
    <dgm:pt modelId="{6C2D2C77-0C97-4178-A3FF-E089E07B7C46}">
      <dgm:prSet/>
      <dgm:spPr/>
      <dgm:t>
        <a:bodyPr/>
        <a:lstStyle/>
        <a:p>
          <a:r>
            <a:rPr lang="en-US" b="0" i="0" baseline="0" dirty="0"/>
            <a:t>Block blobs – This is used to store text and binary data.</a:t>
          </a:r>
          <a:endParaRPr lang="en-US" dirty="0"/>
        </a:p>
      </dgm:t>
    </dgm:pt>
    <dgm:pt modelId="{3E649D9F-A96C-497A-90A4-96E7274D84AE}" type="parTrans" cxnId="{43414BBB-E5CC-46D9-963E-621F68C887D1}">
      <dgm:prSet/>
      <dgm:spPr/>
      <dgm:t>
        <a:bodyPr/>
        <a:lstStyle/>
        <a:p>
          <a:endParaRPr lang="en-US"/>
        </a:p>
      </dgm:t>
    </dgm:pt>
    <dgm:pt modelId="{27AC0DC0-A0CA-4CC0-ACAA-3D6DC3A33012}" type="sibTrans" cxnId="{43414BBB-E5CC-46D9-963E-621F68C887D1}">
      <dgm:prSet/>
      <dgm:spPr/>
      <dgm:t>
        <a:bodyPr/>
        <a:lstStyle/>
        <a:p>
          <a:endParaRPr lang="en-US"/>
        </a:p>
      </dgm:t>
    </dgm:pt>
    <dgm:pt modelId="{3E39ACED-20D4-4119-B98D-F66F99E4232B}">
      <dgm:prSet/>
      <dgm:spPr/>
      <dgm:t>
        <a:bodyPr/>
        <a:lstStyle/>
        <a:p>
          <a:r>
            <a:rPr lang="en-US" b="0" i="0" baseline="0"/>
            <a:t>Page blobs –This is used to store virtual hard drive files that are used as disks for your Azure virtual machines.</a:t>
          </a:r>
          <a:endParaRPr lang="en-US"/>
        </a:p>
      </dgm:t>
    </dgm:pt>
    <dgm:pt modelId="{B9BF2A24-5C40-47C4-A3CF-881E48C2DC9D}" type="parTrans" cxnId="{71C9576F-A71D-4585-8DAA-6DBD909487F6}">
      <dgm:prSet/>
      <dgm:spPr/>
      <dgm:t>
        <a:bodyPr/>
        <a:lstStyle/>
        <a:p>
          <a:endParaRPr lang="en-US"/>
        </a:p>
      </dgm:t>
    </dgm:pt>
    <dgm:pt modelId="{AE7792D0-FA8A-4FDA-A832-12610BA9499F}" type="sibTrans" cxnId="{71C9576F-A71D-4585-8DAA-6DBD909487F6}">
      <dgm:prSet/>
      <dgm:spPr/>
      <dgm:t>
        <a:bodyPr/>
        <a:lstStyle/>
        <a:p>
          <a:endParaRPr lang="en-US"/>
        </a:p>
      </dgm:t>
    </dgm:pt>
    <dgm:pt modelId="{35CFC64A-829C-41BA-944C-A344F94D7C27}" type="pres">
      <dgm:prSet presAssocID="{56144105-ABB1-47B8-B3B1-F3A14108C1FE}" presName="root" presStyleCnt="0">
        <dgm:presLayoutVars>
          <dgm:dir/>
          <dgm:resizeHandles val="exact"/>
        </dgm:presLayoutVars>
      </dgm:prSet>
      <dgm:spPr/>
    </dgm:pt>
    <dgm:pt modelId="{81CACCF6-1716-417A-B335-9C89BF9135A3}" type="pres">
      <dgm:prSet presAssocID="{0602518D-1600-4019-972B-E96A940592C7}" presName="compNode" presStyleCnt="0"/>
      <dgm:spPr/>
    </dgm:pt>
    <dgm:pt modelId="{FF712E7E-8479-450D-BEC9-D040994E09BB}" type="pres">
      <dgm:prSet presAssocID="{0602518D-1600-4019-972B-E96A940592C7}" presName="bgRect" presStyleLbl="bgShp" presStyleIdx="0" presStyleCnt="5"/>
      <dgm:spPr/>
    </dgm:pt>
    <dgm:pt modelId="{878B9216-33DB-4312-858E-AC0B5518B6ED}" type="pres">
      <dgm:prSet presAssocID="{0602518D-1600-4019-972B-E96A94059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A62F59-C067-479C-AEDF-E489B86B45F7}" type="pres">
      <dgm:prSet presAssocID="{0602518D-1600-4019-972B-E96A940592C7}" presName="spaceRect" presStyleCnt="0"/>
      <dgm:spPr/>
    </dgm:pt>
    <dgm:pt modelId="{641B1A1D-F0E2-4CA7-8006-6ED249E89AD6}" type="pres">
      <dgm:prSet presAssocID="{0602518D-1600-4019-972B-E96A940592C7}" presName="parTx" presStyleLbl="revTx" presStyleIdx="0" presStyleCnt="5">
        <dgm:presLayoutVars>
          <dgm:chMax val="0"/>
          <dgm:chPref val="0"/>
        </dgm:presLayoutVars>
      </dgm:prSet>
      <dgm:spPr/>
    </dgm:pt>
    <dgm:pt modelId="{461E0C80-10B6-4FAA-8752-8BCC21082E81}" type="pres">
      <dgm:prSet presAssocID="{D17B597B-78EA-434B-BEA4-282ADCE1E7C9}" presName="sibTrans" presStyleCnt="0"/>
      <dgm:spPr/>
    </dgm:pt>
    <dgm:pt modelId="{9CFE8140-6312-45D0-B129-B0B2616C1F73}" type="pres">
      <dgm:prSet presAssocID="{AD8F7155-E63D-407E-9D16-4FC56F19359C}" presName="compNode" presStyleCnt="0"/>
      <dgm:spPr/>
    </dgm:pt>
    <dgm:pt modelId="{CE3FBC57-9E12-402A-95AB-37676A3DBE2E}" type="pres">
      <dgm:prSet presAssocID="{AD8F7155-E63D-407E-9D16-4FC56F19359C}" presName="bgRect" presStyleLbl="bgShp" presStyleIdx="1" presStyleCnt="5"/>
      <dgm:spPr/>
    </dgm:pt>
    <dgm:pt modelId="{52AC1189-B920-432D-A0C6-A70C9356F2FB}" type="pres">
      <dgm:prSet presAssocID="{AD8F7155-E63D-407E-9D16-4FC56F1935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6FFEE2-C42C-4A13-A207-BC258DA24E08}" type="pres">
      <dgm:prSet presAssocID="{AD8F7155-E63D-407E-9D16-4FC56F19359C}" presName="spaceRect" presStyleCnt="0"/>
      <dgm:spPr/>
    </dgm:pt>
    <dgm:pt modelId="{D5026A9C-054D-4272-83B8-5CB1147C694C}" type="pres">
      <dgm:prSet presAssocID="{AD8F7155-E63D-407E-9D16-4FC56F19359C}" presName="parTx" presStyleLbl="revTx" presStyleIdx="1" presStyleCnt="5">
        <dgm:presLayoutVars>
          <dgm:chMax val="0"/>
          <dgm:chPref val="0"/>
        </dgm:presLayoutVars>
      </dgm:prSet>
      <dgm:spPr/>
    </dgm:pt>
    <dgm:pt modelId="{7A8ECC57-0839-420E-A47B-9354EE8D3D02}" type="pres">
      <dgm:prSet presAssocID="{DAA5ED49-4A24-4F9D-B33D-50566ADBDE4A}" presName="sibTrans" presStyleCnt="0"/>
      <dgm:spPr/>
    </dgm:pt>
    <dgm:pt modelId="{6EC706E8-F70D-43BB-B518-28FC366EA1EC}" type="pres">
      <dgm:prSet presAssocID="{31B82ABC-F823-48B7-96DD-0A235BFDD54A}" presName="compNode" presStyleCnt="0"/>
      <dgm:spPr/>
    </dgm:pt>
    <dgm:pt modelId="{12C22D2A-C994-426B-9D4C-16FEADCD792E}" type="pres">
      <dgm:prSet presAssocID="{31B82ABC-F823-48B7-96DD-0A235BFDD54A}" presName="bgRect" presStyleLbl="bgShp" presStyleIdx="2" presStyleCnt="5"/>
      <dgm:spPr/>
    </dgm:pt>
    <dgm:pt modelId="{5EE1B988-6B3F-455B-B054-99BBFC90116C}" type="pres">
      <dgm:prSet presAssocID="{31B82ABC-F823-48B7-96DD-0A235BFDD5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31B14A0-814F-4BBA-B8C0-9620D6CCF458}" type="pres">
      <dgm:prSet presAssocID="{31B82ABC-F823-48B7-96DD-0A235BFDD54A}" presName="spaceRect" presStyleCnt="0"/>
      <dgm:spPr/>
    </dgm:pt>
    <dgm:pt modelId="{C660D268-5E92-467B-A435-DC1616FF34B2}" type="pres">
      <dgm:prSet presAssocID="{31B82ABC-F823-48B7-96DD-0A235BFDD54A}" presName="parTx" presStyleLbl="revTx" presStyleIdx="2" presStyleCnt="5">
        <dgm:presLayoutVars>
          <dgm:chMax val="0"/>
          <dgm:chPref val="0"/>
        </dgm:presLayoutVars>
      </dgm:prSet>
      <dgm:spPr/>
    </dgm:pt>
    <dgm:pt modelId="{C104C1A7-34DD-4EEC-90D5-8911917AB0A3}" type="pres">
      <dgm:prSet presAssocID="{9E6C4280-40F6-470B-AF80-57B182DD8CFF}" presName="sibTrans" presStyleCnt="0"/>
      <dgm:spPr/>
    </dgm:pt>
    <dgm:pt modelId="{CF288A33-033B-4B09-B7CD-E5060A01703A}" type="pres">
      <dgm:prSet presAssocID="{6C2D2C77-0C97-4178-A3FF-E089E07B7C46}" presName="compNode" presStyleCnt="0"/>
      <dgm:spPr/>
    </dgm:pt>
    <dgm:pt modelId="{8B01CE4B-E2D4-4470-8419-C742C3FA8B98}" type="pres">
      <dgm:prSet presAssocID="{6C2D2C77-0C97-4178-A3FF-E089E07B7C46}" presName="bgRect" presStyleLbl="bgShp" presStyleIdx="3" presStyleCnt="5"/>
      <dgm:spPr/>
    </dgm:pt>
    <dgm:pt modelId="{611E29BC-10CD-478A-9F99-D9262092A103}" type="pres">
      <dgm:prSet presAssocID="{6C2D2C77-0C97-4178-A3FF-E089E07B7C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FE5D4E6-2A5C-4071-8C83-FD8909EB95CD}" type="pres">
      <dgm:prSet presAssocID="{6C2D2C77-0C97-4178-A3FF-E089E07B7C46}" presName="spaceRect" presStyleCnt="0"/>
      <dgm:spPr/>
    </dgm:pt>
    <dgm:pt modelId="{760113AF-3D6F-4889-B23C-D3C432CE29F5}" type="pres">
      <dgm:prSet presAssocID="{6C2D2C77-0C97-4178-A3FF-E089E07B7C46}" presName="parTx" presStyleLbl="revTx" presStyleIdx="3" presStyleCnt="5">
        <dgm:presLayoutVars>
          <dgm:chMax val="0"/>
          <dgm:chPref val="0"/>
        </dgm:presLayoutVars>
      </dgm:prSet>
      <dgm:spPr/>
    </dgm:pt>
    <dgm:pt modelId="{DE5B4D92-016C-4E56-A98E-76ECBA4AEB2D}" type="pres">
      <dgm:prSet presAssocID="{27AC0DC0-A0CA-4CC0-ACAA-3D6DC3A33012}" presName="sibTrans" presStyleCnt="0"/>
      <dgm:spPr/>
    </dgm:pt>
    <dgm:pt modelId="{9F8A9181-7AEC-46D9-B9BA-53A8800EA69E}" type="pres">
      <dgm:prSet presAssocID="{3E39ACED-20D4-4119-B98D-F66F99E4232B}" presName="compNode" presStyleCnt="0"/>
      <dgm:spPr/>
    </dgm:pt>
    <dgm:pt modelId="{32BDA15E-0EFC-4EBC-90CB-D57226EB7547}" type="pres">
      <dgm:prSet presAssocID="{3E39ACED-20D4-4119-B98D-F66F99E4232B}" presName="bgRect" presStyleLbl="bgShp" presStyleIdx="4" presStyleCnt="5"/>
      <dgm:spPr/>
    </dgm:pt>
    <dgm:pt modelId="{94F18DEC-6F35-4B39-9050-3B55B3196002}" type="pres">
      <dgm:prSet presAssocID="{3E39ACED-20D4-4119-B98D-F66F99E423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C11B01-73C7-4A65-98C2-4D7B61B28E4A}" type="pres">
      <dgm:prSet presAssocID="{3E39ACED-20D4-4119-B98D-F66F99E4232B}" presName="spaceRect" presStyleCnt="0"/>
      <dgm:spPr/>
    </dgm:pt>
    <dgm:pt modelId="{2083E8A0-AE6D-4450-8250-F88174AFC175}" type="pres">
      <dgm:prSet presAssocID="{3E39ACED-20D4-4119-B98D-F66F99E423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3DA19-1867-4AAA-A1C8-01772F647DDD}" srcId="{56144105-ABB1-47B8-B3B1-F3A14108C1FE}" destId="{31B82ABC-F823-48B7-96DD-0A235BFDD54A}" srcOrd="2" destOrd="0" parTransId="{761660E1-36B2-4F02-A8F4-37414B713174}" sibTransId="{9E6C4280-40F6-470B-AF80-57B182DD8CFF}"/>
    <dgm:cxn modelId="{C0A0842A-970A-4883-974F-A667FEB3F341}" type="presOf" srcId="{0602518D-1600-4019-972B-E96A940592C7}" destId="{641B1A1D-F0E2-4CA7-8006-6ED249E89AD6}" srcOrd="0" destOrd="0" presId="urn:microsoft.com/office/officeart/2018/2/layout/IconVerticalSolidList"/>
    <dgm:cxn modelId="{B13EF267-5444-4199-9A1C-941B9A8B16F8}" type="presOf" srcId="{56144105-ABB1-47B8-B3B1-F3A14108C1FE}" destId="{35CFC64A-829C-41BA-944C-A344F94D7C27}" srcOrd="0" destOrd="0" presId="urn:microsoft.com/office/officeart/2018/2/layout/IconVerticalSolidList"/>
    <dgm:cxn modelId="{7B56C268-F82D-4BA9-AB1C-AAC1E1B926AC}" type="presOf" srcId="{AD8F7155-E63D-407E-9D16-4FC56F19359C}" destId="{D5026A9C-054D-4272-83B8-5CB1147C694C}" srcOrd="0" destOrd="0" presId="urn:microsoft.com/office/officeart/2018/2/layout/IconVerticalSolidList"/>
    <dgm:cxn modelId="{6C954B49-F5DE-47F0-AF99-5C63ED857D7C}" srcId="{56144105-ABB1-47B8-B3B1-F3A14108C1FE}" destId="{AD8F7155-E63D-407E-9D16-4FC56F19359C}" srcOrd="1" destOrd="0" parTransId="{61EECFC0-9B80-4A89-A876-801CB970027C}" sibTransId="{DAA5ED49-4A24-4F9D-B33D-50566ADBDE4A}"/>
    <dgm:cxn modelId="{71C9576F-A71D-4585-8DAA-6DBD909487F6}" srcId="{56144105-ABB1-47B8-B3B1-F3A14108C1FE}" destId="{3E39ACED-20D4-4119-B98D-F66F99E4232B}" srcOrd="4" destOrd="0" parTransId="{B9BF2A24-5C40-47C4-A3CF-881E48C2DC9D}" sibTransId="{AE7792D0-FA8A-4FDA-A832-12610BA9499F}"/>
    <dgm:cxn modelId="{246F178F-D98B-44FE-BC62-0D1EBBFF5C80}" type="presOf" srcId="{3E39ACED-20D4-4119-B98D-F66F99E4232B}" destId="{2083E8A0-AE6D-4450-8250-F88174AFC175}" srcOrd="0" destOrd="0" presId="urn:microsoft.com/office/officeart/2018/2/layout/IconVerticalSolidList"/>
    <dgm:cxn modelId="{22B205A1-70C3-441D-8B55-0AC27AB01D60}" srcId="{56144105-ABB1-47B8-B3B1-F3A14108C1FE}" destId="{0602518D-1600-4019-972B-E96A940592C7}" srcOrd="0" destOrd="0" parTransId="{834835B4-D912-4D48-9254-90FC58964654}" sibTransId="{D17B597B-78EA-434B-BEA4-282ADCE1E7C9}"/>
    <dgm:cxn modelId="{93E7D7B0-5934-41BF-BEF2-11F0F2FC0176}" type="presOf" srcId="{6C2D2C77-0C97-4178-A3FF-E089E07B7C46}" destId="{760113AF-3D6F-4889-B23C-D3C432CE29F5}" srcOrd="0" destOrd="0" presId="urn:microsoft.com/office/officeart/2018/2/layout/IconVerticalSolidList"/>
    <dgm:cxn modelId="{43414BBB-E5CC-46D9-963E-621F68C887D1}" srcId="{56144105-ABB1-47B8-B3B1-F3A14108C1FE}" destId="{6C2D2C77-0C97-4178-A3FF-E089E07B7C46}" srcOrd="3" destOrd="0" parTransId="{3E649D9F-A96C-497A-90A4-96E7274D84AE}" sibTransId="{27AC0DC0-A0CA-4CC0-ACAA-3D6DC3A33012}"/>
    <dgm:cxn modelId="{9B7521FA-3880-472C-AB7B-CA4FE6618370}" type="presOf" srcId="{31B82ABC-F823-48B7-96DD-0A235BFDD54A}" destId="{C660D268-5E92-467B-A435-DC1616FF34B2}" srcOrd="0" destOrd="0" presId="urn:microsoft.com/office/officeart/2018/2/layout/IconVerticalSolidList"/>
    <dgm:cxn modelId="{6FF59162-B29C-4F7A-B93C-80C72E7CD340}" type="presParOf" srcId="{35CFC64A-829C-41BA-944C-A344F94D7C27}" destId="{81CACCF6-1716-417A-B335-9C89BF9135A3}" srcOrd="0" destOrd="0" presId="urn:microsoft.com/office/officeart/2018/2/layout/IconVerticalSolidList"/>
    <dgm:cxn modelId="{71F861AB-A3D1-46F7-9776-9068673C9892}" type="presParOf" srcId="{81CACCF6-1716-417A-B335-9C89BF9135A3}" destId="{FF712E7E-8479-450D-BEC9-D040994E09BB}" srcOrd="0" destOrd="0" presId="urn:microsoft.com/office/officeart/2018/2/layout/IconVerticalSolidList"/>
    <dgm:cxn modelId="{1F39F055-BC01-4D1E-893C-D8B20AC4BB24}" type="presParOf" srcId="{81CACCF6-1716-417A-B335-9C89BF9135A3}" destId="{878B9216-33DB-4312-858E-AC0B5518B6ED}" srcOrd="1" destOrd="0" presId="urn:microsoft.com/office/officeart/2018/2/layout/IconVerticalSolidList"/>
    <dgm:cxn modelId="{9F735CE1-2099-4CAE-8CDB-556B855F90BC}" type="presParOf" srcId="{81CACCF6-1716-417A-B335-9C89BF9135A3}" destId="{77A62F59-C067-479C-AEDF-E489B86B45F7}" srcOrd="2" destOrd="0" presId="urn:microsoft.com/office/officeart/2018/2/layout/IconVerticalSolidList"/>
    <dgm:cxn modelId="{6C762D4C-3D2C-47F1-B52F-BC9C97A1A729}" type="presParOf" srcId="{81CACCF6-1716-417A-B335-9C89BF9135A3}" destId="{641B1A1D-F0E2-4CA7-8006-6ED249E89AD6}" srcOrd="3" destOrd="0" presId="urn:microsoft.com/office/officeart/2018/2/layout/IconVerticalSolidList"/>
    <dgm:cxn modelId="{E4CF1793-1C73-4810-80AD-E485D78646FF}" type="presParOf" srcId="{35CFC64A-829C-41BA-944C-A344F94D7C27}" destId="{461E0C80-10B6-4FAA-8752-8BCC21082E81}" srcOrd="1" destOrd="0" presId="urn:microsoft.com/office/officeart/2018/2/layout/IconVerticalSolidList"/>
    <dgm:cxn modelId="{14CCE6C0-D576-4AEC-9914-ADDAA4131277}" type="presParOf" srcId="{35CFC64A-829C-41BA-944C-A344F94D7C27}" destId="{9CFE8140-6312-45D0-B129-B0B2616C1F73}" srcOrd="2" destOrd="0" presId="urn:microsoft.com/office/officeart/2018/2/layout/IconVerticalSolidList"/>
    <dgm:cxn modelId="{06EB819A-4FEC-49D2-AD73-69FAF4259D4F}" type="presParOf" srcId="{9CFE8140-6312-45D0-B129-B0B2616C1F73}" destId="{CE3FBC57-9E12-402A-95AB-37676A3DBE2E}" srcOrd="0" destOrd="0" presId="urn:microsoft.com/office/officeart/2018/2/layout/IconVerticalSolidList"/>
    <dgm:cxn modelId="{284D2840-2C1C-4034-923B-71D60F1FFBB4}" type="presParOf" srcId="{9CFE8140-6312-45D0-B129-B0B2616C1F73}" destId="{52AC1189-B920-432D-A0C6-A70C9356F2FB}" srcOrd="1" destOrd="0" presId="urn:microsoft.com/office/officeart/2018/2/layout/IconVerticalSolidList"/>
    <dgm:cxn modelId="{09994DA7-C2BB-41EA-8AA1-90B62304100D}" type="presParOf" srcId="{9CFE8140-6312-45D0-B129-B0B2616C1F73}" destId="{2E6FFEE2-C42C-4A13-A207-BC258DA24E08}" srcOrd="2" destOrd="0" presId="urn:microsoft.com/office/officeart/2018/2/layout/IconVerticalSolidList"/>
    <dgm:cxn modelId="{1087F65E-46C3-4178-99B8-BEE8A0C46D15}" type="presParOf" srcId="{9CFE8140-6312-45D0-B129-B0B2616C1F73}" destId="{D5026A9C-054D-4272-83B8-5CB1147C694C}" srcOrd="3" destOrd="0" presId="urn:microsoft.com/office/officeart/2018/2/layout/IconVerticalSolidList"/>
    <dgm:cxn modelId="{56545BF6-57E7-4140-8F88-DECAA8014BE2}" type="presParOf" srcId="{35CFC64A-829C-41BA-944C-A344F94D7C27}" destId="{7A8ECC57-0839-420E-A47B-9354EE8D3D02}" srcOrd="3" destOrd="0" presId="urn:microsoft.com/office/officeart/2018/2/layout/IconVerticalSolidList"/>
    <dgm:cxn modelId="{40EE8F59-53D1-4EEE-BBB1-B43E63D8C319}" type="presParOf" srcId="{35CFC64A-829C-41BA-944C-A344F94D7C27}" destId="{6EC706E8-F70D-43BB-B518-28FC366EA1EC}" srcOrd="4" destOrd="0" presId="urn:microsoft.com/office/officeart/2018/2/layout/IconVerticalSolidList"/>
    <dgm:cxn modelId="{9A7B3CA7-7FF4-4F44-A41F-26DADC3C8E5C}" type="presParOf" srcId="{6EC706E8-F70D-43BB-B518-28FC366EA1EC}" destId="{12C22D2A-C994-426B-9D4C-16FEADCD792E}" srcOrd="0" destOrd="0" presId="urn:microsoft.com/office/officeart/2018/2/layout/IconVerticalSolidList"/>
    <dgm:cxn modelId="{037FF59C-0A68-4855-8A99-D58DC54FE47A}" type="presParOf" srcId="{6EC706E8-F70D-43BB-B518-28FC366EA1EC}" destId="{5EE1B988-6B3F-455B-B054-99BBFC90116C}" srcOrd="1" destOrd="0" presId="urn:microsoft.com/office/officeart/2018/2/layout/IconVerticalSolidList"/>
    <dgm:cxn modelId="{26801D35-BFFF-43E2-B357-3E75F6E00079}" type="presParOf" srcId="{6EC706E8-F70D-43BB-B518-28FC366EA1EC}" destId="{131B14A0-814F-4BBA-B8C0-9620D6CCF458}" srcOrd="2" destOrd="0" presId="urn:microsoft.com/office/officeart/2018/2/layout/IconVerticalSolidList"/>
    <dgm:cxn modelId="{0F30992F-93B3-4282-8DFD-93C7B036B054}" type="presParOf" srcId="{6EC706E8-F70D-43BB-B518-28FC366EA1EC}" destId="{C660D268-5E92-467B-A435-DC1616FF34B2}" srcOrd="3" destOrd="0" presId="urn:microsoft.com/office/officeart/2018/2/layout/IconVerticalSolidList"/>
    <dgm:cxn modelId="{40957858-5DBA-4490-823E-00DB56F23AD2}" type="presParOf" srcId="{35CFC64A-829C-41BA-944C-A344F94D7C27}" destId="{C104C1A7-34DD-4EEC-90D5-8911917AB0A3}" srcOrd="5" destOrd="0" presId="urn:microsoft.com/office/officeart/2018/2/layout/IconVerticalSolidList"/>
    <dgm:cxn modelId="{C366131D-7062-4B07-AB42-8B10EA08BE1E}" type="presParOf" srcId="{35CFC64A-829C-41BA-944C-A344F94D7C27}" destId="{CF288A33-033B-4B09-B7CD-E5060A01703A}" srcOrd="6" destOrd="0" presId="urn:microsoft.com/office/officeart/2018/2/layout/IconVerticalSolidList"/>
    <dgm:cxn modelId="{5CA867A4-63F9-4FE1-BDFE-E0A21D8991B1}" type="presParOf" srcId="{CF288A33-033B-4B09-B7CD-E5060A01703A}" destId="{8B01CE4B-E2D4-4470-8419-C742C3FA8B98}" srcOrd="0" destOrd="0" presId="urn:microsoft.com/office/officeart/2018/2/layout/IconVerticalSolidList"/>
    <dgm:cxn modelId="{F7EDBD81-B20E-46EB-8CEB-8C7ECC185544}" type="presParOf" srcId="{CF288A33-033B-4B09-B7CD-E5060A01703A}" destId="{611E29BC-10CD-478A-9F99-D9262092A103}" srcOrd="1" destOrd="0" presId="urn:microsoft.com/office/officeart/2018/2/layout/IconVerticalSolidList"/>
    <dgm:cxn modelId="{3A476E31-047E-4FE1-AB2B-FE205392B0D5}" type="presParOf" srcId="{CF288A33-033B-4B09-B7CD-E5060A01703A}" destId="{1FE5D4E6-2A5C-4071-8C83-FD8909EB95CD}" srcOrd="2" destOrd="0" presId="urn:microsoft.com/office/officeart/2018/2/layout/IconVerticalSolidList"/>
    <dgm:cxn modelId="{9A66E541-FE22-4C02-B929-1ACFAC29F6E2}" type="presParOf" srcId="{CF288A33-033B-4B09-B7CD-E5060A01703A}" destId="{760113AF-3D6F-4889-B23C-D3C432CE29F5}" srcOrd="3" destOrd="0" presId="urn:microsoft.com/office/officeart/2018/2/layout/IconVerticalSolidList"/>
    <dgm:cxn modelId="{1848173F-BE8C-4C07-9E69-078072ECD663}" type="presParOf" srcId="{35CFC64A-829C-41BA-944C-A344F94D7C27}" destId="{DE5B4D92-016C-4E56-A98E-76ECBA4AEB2D}" srcOrd="7" destOrd="0" presId="urn:microsoft.com/office/officeart/2018/2/layout/IconVerticalSolidList"/>
    <dgm:cxn modelId="{91139E72-1D32-4562-9C24-9C8D56142264}" type="presParOf" srcId="{35CFC64A-829C-41BA-944C-A344F94D7C27}" destId="{9F8A9181-7AEC-46D9-B9BA-53A8800EA69E}" srcOrd="8" destOrd="0" presId="urn:microsoft.com/office/officeart/2018/2/layout/IconVerticalSolidList"/>
    <dgm:cxn modelId="{D0E42282-DA60-461C-9EC5-C3A02EF0184D}" type="presParOf" srcId="{9F8A9181-7AEC-46D9-B9BA-53A8800EA69E}" destId="{32BDA15E-0EFC-4EBC-90CB-D57226EB7547}" srcOrd="0" destOrd="0" presId="urn:microsoft.com/office/officeart/2018/2/layout/IconVerticalSolidList"/>
    <dgm:cxn modelId="{33B77087-0C49-4796-A1B2-EFAECF62C3AF}" type="presParOf" srcId="{9F8A9181-7AEC-46D9-B9BA-53A8800EA69E}" destId="{94F18DEC-6F35-4B39-9050-3B55B3196002}" srcOrd="1" destOrd="0" presId="urn:microsoft.com/office/officeart/2018/2/layout/IconVerticalSolidList"/>
    <dgm:cxn modelId="{CF39DE17-4053-4CD5-9412-52CAAABB66E8}" type="presParOf" srcId="{9F8A9181-7AEC-46D9-B9BA-53A8800EA69E}" destId="{44C11B01-73C7-4A65-98C2-4D7B61B28E4A}" srcOrd="2" destOrd="0" presId="urn:microsoft.com/office/officeart/2018/2/layout/IconVerticalSolidList"/>
    <dgm:cxn modelId="{711AD616-FAF5-4FE8-A35D-B50CE9F6E0AD}" type="presParOf" srcId="{9F8A9181-7AEC-46D9-B9BA-53A8800EA69E}" destId="{2083E8A0-AE6D-4450-8250-F88174AFC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B0AECE-2524-4E80-AC3C-E14FB5704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D4BC9-FCDA-4440-9B70-A67960432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used for hosting file shares on the cloud.</a:t>
          </a:r>
        </a:p>
      </dgm:t>
    </dgm:pt>
    <dgm:pt modelId="{0B4464FA-A026-4268-9A39-5D98E17824EB}" type="parTrans" cxnId="{F3D1ABE6-6900-48FE-9520-C17761601EE2}">
      <dgm:prSet/>
      <dgm:spPr/>
      <dgm:t>
        <a:bodyPr/>
        <a:lstStyle/>
        <a:p>
          <a:endParaRPr lang="en-US"/>
        </a:p>
      </dgm:t>
    </dgm:pt>
    <dgm:pt modelId="{4C80EDFB-B13E-495B-9AFD-BD71172B240B}" type="sibTrans" cxnId="{F3D1ABE6-6900-48FE-9520-C17761601EE2}">
      <dgm:prSet/>
      <dgm:spPr/>
      <dgm:t>
        <a:bodyPr/>
        <a:lstStyle/>
        <a:p>
          <a:endParaRPr lang="en-US"/>
        </a:p>
      </dgm:t>
    </dgm:pt>
    <dgm:pt modelId="{5F2CA57A-8916-4D58-87DA-1A7258F02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shares can be accessed via the SMB –Server Message Block protocol, NFS, HTTP that allows access from anywhere to stored files.</a:t>
          </a:r>
        </a:p>
      </dgm:t>
    </dgm:pt>
    <dgm:pt modelId="{AEF0E666-ABE8-476A-A111-AB032E3FE544}" type="parTrans" cxnId="{015B0840-7DBA-432A-B389-7DA2D8AF3F13}">
      <dgm:prSet/>
      <dgm:spPr/>
      <dgm:t>
        <a:bodyPr/>
        <a:lstStyle/>
        <a:p>
          <a:endParaRPr lang="en-US"/>
        </a:p>
      </dgm:t>
    </dgm:pt>
    <dgm:pt modelId="{B39F6724-B2E6-45A3-BE89-699B2B5A7CAF}" type="sibTrans" cxnId="{015B0840-7DBA-432A-B389-7DA2D8AF3F13}">
      <dgm:prSet/>
      <dgm:spPr/>
      <dgm:t>
        <a:bodyPr/>
        <a:lstStyle/>
        <a:p>
          <a:endParaRPr lang="en-US"/>
        </a:p>
      </dgm:t>
    </dgm:pt>
    <dgm:pt modelId="{CAC98895-5E7F-49B9-9FDD-CC0713869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mount the file shares from Windows, Linux and macOS clients.</a:t>
          </a:r>
        </a:p>
      </dgm:t>
    </dgm:pt>
    <dgm:pt modelId="{F8063CFA-77CA-42F2-AC59-A3EDB89B87E0}" type="parTrans" cxnId="{20C61DA5-6801-42C6-B6E8-C9D15B8C91B5}">
      <dgm:prSet/>
      <dgm:spPr/>
      <dgm:t>
        <a:bodyPr/>
        <a:lstStyle/>
        <a:p>
          <a:endParaRPr lang="en-US"/>
        </a:p>
      </dgm:t>
    </dgm:pt>
    <dgm:pt modelId="{921C51D4-E6D9-4216-ADDB-1D9542C99BD1}" type="sibTrans" cxnId="{20C61DA5-6801-42C6-B6E8-C9D15B8C91B5}">
      <dgm:prSet/>
      <dgm:spPr/>
      <dgm:t>
        <a:bodyPr/>
        <a:lstStyle/>
        <a:p>
          <a:endParaRPr lang="en-US"/>
        </a:p>
      </dgm:t>
    </dgm:pt>
    <dgm:pt modelId="{B1C5AE1F-D001-47C7-86F8-E403355ABCD7}" type="pres">
      <dgm:prSet presAssocID="{BBB0AECE-2524-4E80-AC3C-E14FB5704BA3}" presName="root" presStyleCnt="0">
        <dgm:presLayoutVars>
          <dgm:dir/>
          <dgm:resizeHandles val="exact"/>
        </dgm:presLayoutVars>
      </dgm:prSet>
      <dgm:spPr/>
    </dgm:pt>
    <dgm:pt modelId="{728E5720-45CE-4FB9-ADAB-219A3FEA33E7}" type="pres">
      <dgm:prSet presAssocID="{B0BD4BC9-FCDA-4440-9B70-A67960432016}" presName="compNode" presStyleCnt="0"/>
      <dgm:spPr/>
    </dgm:pt>
    <dgm:pt modelId="{9D68D4B6-E232-4F65-AB08-F66FD10829D3}" type="pres">
      <dgm:prSet presAssocID="{B0BD4BC9-FCDA-4440-9B70-A67960432016}" presName="bgRect" presStyleLbl="bgShp" presStyleIdx="0" presStyleCnt="3"/>
      <dgm:spPr/>
    </dgm:pt>
    <dgm:pt modelId="{FE76483B-11C1-48B5-81B6-289274CB7A63}" type="pres">
      <dgm:prSet presAssocID="{B0BD4BC9-FCDA-4440-9B70-A6796043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E791AC5-AD75-4E5C-981A-236F528FC8BF}" type="pres">
      <dgm:prSet presAssocID="{B0BD4BC9-FCDA-4440-9B70-A67960432016}" presName="spaceRect" presStyleCnt="0"/>
      <dgm:spPr/>
    </dgm:pt>
    <dgm:pt modelId="{04ADCAAD-6FB4-4E9F-8CF8-83ECDB6B560D}" type="pres">
      <dgm:prSet presAssocID="{B0BD4BC9-FCDA-4440-9B70-A67960432016}" presName="parTx" presStyleLbl="revTx" presStyleIdx="0" presStyleCnt="3">
        <dgm:presLayoutVars>
          <dgm:chMax val="0"/>
          <dgm:chPref val="0"/>
        </dgm:presLayoutVars>
      </dgm:prSet>
      <dgm:spPr/>
    </dgm:pt>
    <dgm:pt modelId="{FA7CF4E8-2E0B-43BF-B424-53A2DDDCECCF}" type="pres">
      <dgm:prSet presAssocID="{4C80EDFB-B13E-495B-9AFD-BD71172B240B}" presName="sibTrans" presStyleCnt="0"/>
      <dgm:spPr/>
    </dgm:pt>
    <dgm:pt modelId="{5D827579-1A48-497D-B7A6-E43F1505C01F}" type="pres">
      <dgm:prSet presAssocID="{5F2CA57A-8916-4D58-87DA-1A7258F02068}" presName="compNode" presStyleCnt="0"/>
      <dgm:spPr/>
    </dgm:pt>
    <dgm:pt modelId="{4F11F9C5-85F8-44EC-8392-3A2DCB62D982}" type="pres">
      <dgm:prSet presAssocID="{5F2CA57A-8916-4D58-87DA-1A7258F02068}" presName="bgRect" presStyleLbl="bgShp" presStyleIdx="1" presStyleCnt="3"/>
      <dgm:spPr/>
    </dgm:pt>
    <dgm:pt modelId="{ECAF5CBF-41D6-4FC3-A097-504A30FAB664}" type="pres">
      <dgm:prSet presAssocID="{5F2CA57A-8916-4D58-87DA-1A7258F02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B1B5F18-6B56-42BF-9CBB-ED5A1AC19486}" type="pres">
      <dgm:prSet presAssocID="{5F2CA57A-8916-4D58-87DA-1A7258F02068}" presName="spaceRect" presStyleCnt="0"/>
      <dgm:spPr/>
    </dgm:pt>
    <dgm:pt modelId="{91F1DBCA-720C-4B4D-A612-618865231C24}" type="pres">
      <dgm:prSet presAssocID="{5F2CA57A-8916-4D58-87DA-1A7258F02068}" presName="parTx" presStyleLbl="revTx" presStyleIdx="1" presStyleCnt="3">
        <dgm:presLayoutVars>
          <dgm:chMax val="0"/>
          <dgm:chPref val="0"/>
        </dgm:presLayoutVars>
      </dgm:prSet>
      <dgm:spPr/>
    </dgm:pt>
    <dgm:pt modelId="{A26A55A4-F64B-41D2-8E12-2539CAEE4240}" type="pres">
      <dgm:prSet presAssocID="{B39F6724-B2E6-45A3-BE89-699B2B5A7CAF}" presName="sibTrans" presStyleCnt="0"/>
      <dgm:spPr/>
    </dgm:pt>
    <dgm:pt modelId="{5AC2350F-95AA-4DAF-9F71-62A38FD7EAE5}" type="pres">
      <dgm:prSet presAssocID="{CAC98895-5E7F-49B9-9FDD-CC0713869FE4}" presName="compNode" presStyleCnt="0"/>
      <dgm:spPr/>
    </dgm:pt>
    <dgm:pt modelId="{5DDE1AAE-D116-4CCD-963B-F932DD9BEE91}" type="pres">
      <dgm:prSet presAssocID="{CAC98895-5E7F-49B9-9FDD-CC0713869FE4}" presName="bgRect" presStyleLbl="bgShp" presStyleIdx="2" presStyleCnt="3"/>
      <dgm:spPr/>
    </dgm:pt>
    <dgm:pt modelId="{977633FF-FDAF-404F-87C8-F4BEE700ACBD}" type="pres">
      <dgm:prSet presAssocID="{CAC98895-5E7F-49B9-9FDD-CC0713869F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52E77CC-68F2-46AD-B6DA-C0EE5A7B6C99}" type="pres">
      <dgm:prSet presAssocID="{CAC98895-5E7F-49B9-9FDD-CC0713869FE4}" presName="spaceRect" presStyleCnt="0"/>
      <dgm:spPr/>
    </dgm:pt>
    <dgm:pt modelId="{31D1A556-DACA-4A70-87A1-6359689F7A63}" type="pres">
      <dgm:prSet presAssocID="{CAC98895-5E7F-49B9-9FDD-CC0713869F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FAE41D-405A-4015-B522-2CE7528B97B3}" type="presOf" srcId="{CAC98895-5E7F-49B9-9FDD-CC0713869FE4}" destId="{31D1A556-DACA-4A70-87A1-6359689F7A63}" srcOrd="0" destOrd="0" presId="urn:microsoft.com/office/officeart/2018/2/layout/IconVerticalSolidList"/>
    <dgm:cxn modelId="{744C4434-3584-4D00-9245-055A63E92ACC}" type="presOf" srcId="{5F2CA57A-8916-4D58-87DA-1A7258F02068}" destId="{91F1DBCA-720C-4B4D-A612-618865231C24}" srcOrd="0" destOrd="0" presId="urn:microsoft.com/office/officeart/2018/2/layout/IconVerticalSolidList"/>
    <dgm:cxn modelId="{015B0840-7DBA-432A-B389-7DA2D8AF3F13}" srcId="{BBB0AECE-2524-4E80-AC3C-E14FB5704BA3}" destId="{5F2CA57A-8916-4D58-87DA-1A7258F02068}" srcOrd="1" destOrd="0" parTransId="{AEF0E666-ABE8-476A-A111-AB032E3FE544}" sibTransId="{B39F6724-B2E6-45A3-BE89-699B2B5A7CAF}"/>
    <dgm:cxn modelId="{3F0A3E53-2540-470B-A92A-6CA9EF55DE84}" type="presOf" srcId="{B0BD4BC9-FCDA-4440-9B70-A67960432016}" destId="{04ADCAAD-6FB4-4E9F-8CF8-83ECDB6B560D}" srcOrd="0" destOrd="0" presId="urn:microsoft.com/office/officeart/2018/2/layout/IconVerticalSolidList"/>
    <dgm:cxn modelId="{20C61DA5-6801-42C6-B6E8-C9D15B8C91B5}" srcId="{BBB0AECE-2524-4E80-AC3C-E14FB5704BA3}" destId="{CAC98895-5E7F-49B9-9FDD-CC0713869FE4}" srcOrd="2" destOrd="0" parTransId="{F8063CFA-77CA-42F2-AC59-A3EDB89B87E0}" sibTransId="{921C51D4-E6D9-4216-ADDB-1D9542C99BD1}"/>
    <dgm:cxn modelId="{7BCF77DB-D4CB-4119-9B01-B9AB8C4B999F}" type="presOf" srcId="{BBB0AECE-2524-4E80-AC3C-E14FB5704BA3}" destId="{B1C5AE1F-D001-47C7-86F8-E403355ABCD7}" srcOrd="0" destOrd="0" presId="urn:microsoft.com/office/officeart/2018/2/layout/IconVerticalSolidList"/>
    <dgm:cxn modelId="{F3D1ABE6-6900-48FE-9520-C17761601EE2}" srcId="{BBB0AECE-2524-4E80-AC3C-E14FB5704BA3}" destId="{B0BD4BC9-FCDA-4440-9B70-A67960432016}" srcOrd="0" destOrd="0" parTransId="{0B4464FA-A026-4268-9A39-5D98E17824EB}" sibTransId="{4C80EDFB-B13E-495B-9AFD-BD71172B240B}"/>
    <dgm:cxn modelId="{9E3FE3B1-BC8D-4DB7-9F8A-D50F4E873327}" type="presParOf" srcId="{B1C5AE1F-D001-47C7-86F8-E403355ABCD7}" destId="{728E5720-45CE-4FB9-ADAB-219A3FEA33E7}" srcOrd="0" destOrd="0" presId="urn:microsoft.com/office/officeart/2018/2/layout/IconVerticalSolidList"/>
    <dgm:cxn modelId="{ED16FD3E-1A6F-45AC-98B0-18926BFC8554}" type="presParOf" srcId="{728E5720-45CE-4FB9-ADAB-219A3FEA33E7}" destId="{9D68D4B6-E232-4F65-AB08-F66FD10829D3}" srcOrd="0" destOrd="0" presId="urn:microsoft.com/office/officeart/2018/2/layout/IconVerticalSolidList"/>
    <dgm:cxn modelId="{C3C4AC78-6A3C-4524-B6D5-D70BE2E11D74}" type="presParOf" srcId="{728E5720-45CE-4FB9-ADAB-219A3FEA33E7}" destId="{FE76483B-11C1-48B5-81B6-289274CB7A63}" srcOrd="1" destOrd="0" presId="urn:microsoft.com/office/officeart/2018/2/layout/IconVerticalSolidList"/>
    <dgm:cxn modelId="{F462F488-7F9E-4B45-A4AD-A9A6CA68068E}" type="presParOf" srcId="{728E5720-45CE-4FB9-ADAB-219A3FEA33E7}" destId="{4E791AC5-AD75-4E5C-981A-236F528FC8BF}" srcOrd="2" destOrd="0" presId="urn:microsoft.com/office/officeart/2018/2/layout/IconVerticalSolidList"/>
    <dgm:cxn modelId="{6AD15438-6184-4806-81A0-D1635F756D21}" type="presParOf" srcId="{728E5720-45CE-4FB9-ADAB-219A3FEA33E7}" destId="{04ADCAAD-6FB4-4E9F-8CF8-83ECDB6B560D}" srcOrd="3" destOrd="0" presId="urn:microsoft.com/office/officeart/2018/2/layout/IconVerticalSolidList"/>
    <dgm:cxn modelId="{E3B01B57-8725-444B-9778-23C731E64C22}" type="presParOf" srcId="{B1C5AE1F-D001-47C7-86F8-E403355ABCD7}" destId="{FA7CF4E8-2E0B-43BF-B424-53A2DDDCECCF}" srcOrd="1" destOrd="0" presId="urn:microsoft.com/office/officeart/2018/2/layout/IconVerticalSolidList"/>
    <dgm:cxn modelId="{06FC3F43-C0C0-4804-9643-477A0A6D14D2}" type="presParOf" srcId="{B1C5AE1F-D001-47C7-86F8-E403355ABCD7}" destId="{5D827579-1A48-497D-B7A6-E43F1505C01F}" srcOrd="2" destOrd="0" presId="urn:microsoft.com/office/officeart/2018/2/layout/IconVerticalSolidList"/>
    <dgm:cxn modelId="{DFAB3159-BC7E-4FE8-BE61-B27135B8B67E}" type="presParOf" srcId="{5D827579-1A48-497D-B7A6-E43F1505C01F}" destId="{4F11F9C5-85F8-44EC-8392-3A2DCB62D982}" srcOrd="0" destOrd="0" presId="urn:microsoft.com/office/officeart/2018/2/layout/IconVerticalSolidList"/>
    <dgm:cxn modelId="{DB76270D-ED55-4D5E-8101-EC3312785E0F}" type="presParOf" srcId="{5D827579-1A48-497D-B7A6-E43F1505C01F}" destId="{ECAF5CBF-41D6-4FC3-A097-504A30FAB664}" srcOrd="1" destOrd="0" presId="urn:microsoft.com/office/officeart/2018/2/layout/IconVerticalSolidList"/>
    <dgm:cxn modelId="{08C0A3BE-BCF5-4E89-A41E-0D109EAF90EE}" type="presParOf" srcId="{5D827579-1A48-497D-B7A6-E43F1505C01F}" destId="{1B1B5F18-6B56-42BF-9CBB-ED5A1AC19486}" srcOrd="2" destOrd="0" presId="urn:microsoft.com/office/officeart/2018/2/layout/IconVerticalSolidList"/>
    <dgm:cxn modelId="{0142DC0A-26A8-470D-99A3-7C4508447322}" type="presParOf" srcId="{5D827579-1A48-497D-B7A6-E43F1505C01F}" destId="{91F1DBCA-720C-4B4D-A612-618865231C24}" srcOrd="3" destOrd="0" presId="urn:microsoft.com/office/officeart/2018/2/layout/IconVerticalSolidList"/>
    <dgm:cxn modelId="{A56BF866-11DA-4730-9023-59B26C4A45A9}" type="presParOf" srcId="{B1C5AE1F-D001-47C7-86F8-E403355ABCD7}" destId="{A26A55A4-F64B-41D2-8E12-2539CAEE4240}" srcOrd="3" destOrd="0" presId="urn:microsoft.com/office/officeart/2018/2/layout/IconVerticalSolidList"/>
    <dgm:cxn modelId="{2A76ADD4-D76C-4CB4-9949-B42D99C3BD33}" type="presParOf" srcId="{B1C5AE1F-D001-47C7-86F8-E403355ABCD7}" destId="{5AC2350F-95AA-4DAF-9F71-62A38FD7EAE5}" srcOrd="4" destOrd="0" presId="urn:microsoft.com/office/officeart/2018/2/layout/IconVerticalSolidList"/>
    <dgm:cxn modelId="{87289253-FA15-45FD-B923-3DC0F33D5C42}" type="presParOf" srcId="{5AC2350F-95AA-4DAF-9F71-62A38FD7EAE5}" destId="{5DDE1AAE-D116-4CCD-963B-F932DD9BEE91}" srcOrd="0" destOrd="0" presId="urn:microsoft.com/office/officeart/2018/2/layout/IconVerticalSolidList"/>
    <dgm:cxn modelId="{D6860674-FA97-435B-8343-3DC4C31A2FDC}" type="presParOf" srcId="{5AC2350F-95AA-4DAF-9F71-62A38FD7EAE5}" destId="{977633FF-FDAF-404F-87C8-F4BEE700ACBD}" srcOrd="1" destOrd="0" presId="urn:microsoft.com/office/officeart/2018/2/layout/IconVerticalSolidList"/>
    <dgm:cxn modelId="{EB922188-9008-4FFE-9803-B09D5638836A}" type="presParOf" srcId="{5AC2350F-95AA-4DAF-9F71-62A38FD7EAE5}" destId="{752E77CC-68F2-46AD-B6DA-C0EE5A7B6C99}" srcOrd="2" destOrd="0" presId="urn:microsoft.com/office/officeart/2018/2/layout/IconVerticalSolidList"/>
    <dgm:cxn modelId="{6F2FE133-692E-4FDA-8DFA-BCE28798CFBC}" type="presParOf" srcId="{5AC2350F-95AA-4DAF-9F71-62A38FD7EAE5}" destId="{31D1A556-DACA-4A70-87A1-6359689F7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EFEC-BA79-4E0E-BDDE-892BDF851A7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3183-7D3D-4E3A-A052-340C700BC90D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Storage Accounts</a:t>
          </a:r>
        </a:p>
      </dsp:txBody>
      <dsp:txXfrm>
        <a:off x="0" y="0"/>
        <a:ext cx="10515600" cy="543917"/>
      </dsp:txXfrm>
    </dsp:sp>
    <dsp:sp modelId="{E0D58D4E-7CA4-4208-A437-B2D04E0777A8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B950C-66C0-4AA4-B147-7E3D9F7A66A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Account Types</a:t>
          </a:r>
        </a:p>
      </dsp:txBody>
      <dsp:txXfrm>
        <a:off x="0" y="543917"/>
        <a:ext cx="10515600" cy="543917"/>
      </dsp:txXfrm>
    </dsp:sp>
    <dsp:sp modelId="{F9F6BC2F-8CC2-49B4-9940-CC58DA58B55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759-D451-472C-AD2D-48FCC7E18C55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Tiers</a:t>
          </a:r>
        </a:p>
      </dsp:txBody>
      <dsp:txXfrm>
        <a:off x="0" y="1087834"/>
        <a:ext cx="10515600" cy="543917"/>
      </dsp:txXfrm>
    </dsp:sp>
    <dsp:sp modelId="{3633DC3E-45B3-4AC2-AEC2-89628724010D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943C-C9AF-45A9-9887-33EE08BC7A96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Replication Types and Redundancy</a:t>
          </a:r>
        </a:p>
      </dsp:txBody>
      <dsp:txXfrm>
        <a:off x="0" y="1631751"/>
        <a:ext cx="10515600" cy="543917"/>
      </dsp:txXfrm>
    </dsp:sp>
    <dsp:sp modelId="{72E61283-B095-4733-B841-F717326D8F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9F465-FA40-4AC0-A571-87A3B0BF23A6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Storage Services</a:t>
          </a:r>
        </a:p>
      </dsp:txBody>
      <dsp:txXfrm>
        <a:off x="0" y="2175669"/>
        <a:ext cx="10515600" cy="543917"/>
      </dsp:txXfrm>
    </dsp:sp>
    <dsp:sp modelId="{79037876-537C-42A8-8F61-26AA35DB2A6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1E4A-DCBE-4283-8DB8-236A59CE10C4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Blob Storage and Main Blob Operations</a:t>
          </a:r>
        </a:p>
      </dsp:txBody>
      <dsp:txXfrm>
        <a:off x="0" y="2719586"/>
        <a:ext cx="10515600" cy="543917"/>
      </dsp:txXfrm>
    </dsp:sp>
    <dsp:sp modelId="{00B76E29-A868-41C7-B022-2F07D0E8A4E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DE51-5A5B-441D-983F-5ECAAA980792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File Shares and Azure File Sync</a:t>
          </a:r>
        </a:p>
      </dsp:txBody>
      <dsp:txXfrm>
        <a:off x="0" y="3263503"/>
        <a:ext cx="10515600" cy="543917"/>
      </dsp:txXfrm>
    </dsp:sp>
    <dsp:sp modelId="{FFE47B6B-44A7-4F28-9913-4D4F24DBD28C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847B-8102-4997-8497-421E912522B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Tools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A3DF9-926B-4832-BF10-4368C033EE5C}">
      <dsp:nvSpPr>
        <dsp:cNvPr id="0" name=""/>
        <dsp:cNvSpPr/>
      </dsp:nvSpPr>
      <dsp:spPr>
        <a:xfrm>
          <a:off x="210785" y="547086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EA8DA-D2B6-4AD2-8ABF-DC8AD5A8C462}">
      <dsp:nvSpPr>
        <dsp:cNvPr id="0" name=""/>
        <dsp:cNvSpPr/>
      </dsp:nvSpPr>
      <dsp:spPr>
        <a:xfrm>
          <a:off x="491159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3DE2-84DB-439E-962A-BA54960BAD01}">
      <dsp:nvSpPr>
        <dsp:cNvPr id="0" name=""/>
        <dsp:cNvSpPr/>
      </dsp:nvSpPr>
      <dsp:spPr>
        <a:xfrm>
          <a:off x="1831996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confident in dealing with storage service over Azure cloud</a:t>
          </a:r>
        </a:p>
      </dsp:txBody>
      <dsp:txXfrm>
        <a:off x="1831996" y="547086"/>
        <a:ext cx="3147056" cy="1335114"/>
      </dsp:txXfrm>
    </dsp:sp>
    <dsp:sp modelId="{CD1D4F7E-AA4A-4990-812B-B2C529F481AC}">
      <dsp:nvSpPr>
        <dsp:cNvPr id="0" name=""/>
        <dsp:cNvSpPr/>
      </dsp:nvSpPr>
      <dsp:spPr>
        <a:xfrm>
          <a:off x="5527403" y="547086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B681F-9D0B-4E9D-93B2-EC74C8C43669}">
      <dsp:nvSpPr>
        <dsp:cNvPr id="0" name=""/>
        <dsp:cNvSpPr/>
      </dsp:nvSpPr>
      <dsp:spPr>
        <a:xfrm>
          <a:off x="5807777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AA06-B1B7-4A40-B67B-60155B294F06}">
      <dsp:nvSpPr>
        <dsp:cNvPr id="0" name=""/>
        <dsp:cNvSpPr/>
      </dsp:nvSpPr>
      <dsp:spPr>
        <a:xfrm>
          <a:off x="7148614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Being able to choose the right storage and replication type to increase cost efficiency </a:t>
          </a:r>
        </a:p>
      </dsp:txBody>
      <dsp:txXfrm>
        <a:off x="7148614" y="547086"/>
        <a:ext cx="3147056" cy="1335114"/>
      </dsp:txXfrm>
    </dsp:sp>
    <dsp:sp modelId="{67386E05-01F5-4D07-ADB2-A417537E8AC4}">
      <dsp:nvSpPr>
        <dsp:cNvPr id="0" name=""/>
        <dsp:cNvSpPr/>
      </dsp:nvSpPr>
      <dsp:spPr>
        <a:xfrm>
          <a:off x="210785" y="265322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A7FE6-0661-4FA4-A6CB-64C1376E5DDA}">
      <dsp:nvSpPr>
        <dsp:cNvPr id="0" name=""/>
        <dsp:cNvSpPr/>
      </dsp:nvSpPr>
      <dsp:spPr>
        <a:xfrm>
          <a:off x="491159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DE4D6-87C3-4D2A-9A10-77A39361FBF8}">
      <dsp:nvSpPr>
        <dsp:cNvPr id="0" name=""/>
        <dsp:cNvSpPr/>
      </dsp:nvSpPr>
      <dsp:spPr>
        <a:xfrm>
          <a:off x="1831996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able to configure Blob storage and work with it</a:t>
          </a:r>
        </a:p>
      </dsp:txBody>
      <dsp:txXfrm>
        <a:off x="1831996" y="2653223"/>
        <a:ext cx="3147056" cy="1335114"/>
      </dsp:txXfrm>
    </dsp:sp>
    <dsp:sp modelId="{352DC687-1DEB-4ACD-9358-E5E53728C1D1}">
      <dsp:nvSpPr>
        <dsp:cNvPr id="0" name=""/>
        <dsp:cNvSpPr/>
      </dsp:nvSpPr>
      <dsp:spPr>
        <a:xfrm>
          <a:off x="5527403" y="265322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A6825-A0DC-4102-9F95-CB1D640E0AC0}">
      <dsp:nvSpPr>
        <dsp:cNvPr id="0" name=""/>
        <dsp:cNvSpPr/>
      </dsp:nvSpPr>
      <dsp:spPr>
        <a:xfrm>
          <a:off x="5807777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B0C0-71DC-419E-B92C-A9AFDDC27258}">
      <dsp:nvSpPr>
        <dsp:cNvPr id="0" name=""/>
        <dsp:cNvSpPr/>
      </dsp:nvSpPr>
      <dsp:spPr>
        <a:xfrm>
          <a:off x="7148614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able to create file shares over Azure Cloud</a:t>
          </a:r>
        </a:p>
      </dsp:txBody>
      <dsp:txXfrm>
        <a:off x="7148614" y="2653223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E3AC-47C7-4108-8E9F-016E4CC50336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2030A-5A47-405A-A834-685B355556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B30E-3427-4BFF-88A2-7F3B9153E2DB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</a:t>
          </a:r>
          <a:r>
            <a:rPr lang="en-US" sz="2100" b="0" i="0" kern="1200" baseline="0" dirty="0"/>
            <a:t>is a non-relational storage that allows you to store objects on the cloud.</a:t>
          </a:r>
          <a:endParaRPr lang="en-US" sz="2100" kern="1200" dirty="0"/>
        </a:p>
      </dsp:txBody>
      <dsp:txXfrm>
        <a:off x="1435590" y="531"/>
        <a:ext cx="3957770" cy="1242935"/>
      </dsp:txXfrm>
    </dsp:sp>
    <dsp:sp modelId="{8CDAD860-8359-45D4-B97C-4A7121A261CA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D5616-A837-4B6D-A0ED-5F379AC2BC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2DE2-C0EA-41CE-854C-335D08211F7F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Here you can make use of different services –Blob, Queue, File and Table.</a:t>
          </a:r>
          <a:endParaRPr lang="en-US" sz="2100" kern="1200" dirty="0"/>
        </a:p>
      </dsp:txBody>
      <dsp:txXfrm>
        <a:off x="1435590" y="1554201"/>
        <a:ext cx="3957770" cy="1242935"/>
      </dsp:txXfrm>
    </dsp:sp>
    <dsp:sp modelId="{9416032A-D4FA-4C52-82BD-9812649DA92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D14A-7B3A-4809-B650-5507463D18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3064-BE89-49E5-A0A4-54205E8D3C17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There are also different types of storage accounts.</a:t>
          </a:r>
          <a:endParaRPr lang="en-US" sz="2100" kern="1200"/>
        </a:p>
      </dsp:txBody>
      <dsp:txXfrm>
        <a:off x="1435590" y="3107870"/>
        <a:ext cx="3957770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490D1-BC49-4EEE-A1A2-61DCE81E8A3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3AE1-201F-4B13-B9C5-FD800C47A6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C08C-CC46-4192-BDB9-1C8B7E069C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Archive access tier is good for long-term backups.</a:t>
          </a:r>
        </a:p>
      </dsp:txBody>
      <dsp:txXfrm>
        <a:off x="1435590" y="531"/>
        <a:ext cx="9080009" cy="1242935"/>
      </dsp:txXfrm>
    </dsp:sp>
    <dsp:sp modelId="{44628A1E-3733-4CA5-9EA7-BF95B7AA2C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4524-3B01-42DE-990C-2AF6C5FFCF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63A2-41D7-4460-B923-31A83D51097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set the access tier at the Storage account level to Hot or Cool.</a:t>
          </a:r>
        </a:p>
      </dsp:txBody>
      <dsp:txXfrm>
        <a:off x="1435590" y="1554201"/>
        <a:ext cx="9080009" cy="1242935"/>
      </dsp:txXfrm>
    </dsp:sp>
    <dsp:sp modelId="{6B76449E-EC1D-4797-B279-CEC2BC6918F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B9313-9D8C-4A4E-BDBF-F3F17F39D9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B40F-E169-40FD-BB98-A4B9BF0071A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the object level, you can also set the Archive access tier.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BF0A-0C1B-4B2A-A8E6-8E149167D614}">
      <dsp:nvSpPr>
        <dsp:cNvPr id="0" name=""/>
        <dsp:cNvSpPr/>
      </dsp:nvSpPr>
      <dsp:spPr>
        <a:xfrm>
          <a:off x="525916" y="1050531"/>
          <a:ext cx="1656493" cy="1219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514C-C7C3-4826-AA48-13EE9D4A274E}">
      <dsp:nvSpPr>
        <dsp:cNvPr id="0" name=""/>
        <dsp:cNvSpPr/>
      </dsp:nvSpPr>
      <dsp:spPr>
        <a:xfrm>
          <a:off x="123024" y="2490305"/>
          <a:ext cx="2479063" cy="74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Containers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massively scalable object storage for text and binary data</a:t>
          </a:r>
        </a:p>
      </dsp:txBody>
      <dsp:txXfrm>
        <a:off x="123024" y="2490305"/>
        <a:ext cx="2479063" cy="743392"/>
      </dsp:txXfrm>
    </dsp:sp>
    <dsp:sp modelId="{DD54F1EC-4C82-4ABC-BCE8-2518D2E9021C}">
      <dsp:nvSpPr>
        <dsp:cNvPr id="0" name=""/>
        <dsp:cNvSpPr/>
      </dsp:nvSpPr>
      <dsp:spPr>
        <a:xfrm>
          <a:off x="3178645" y="871467"/>
          <a:ext cx="1832393" cy="1647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01E2-4FBE-4D27-BCAF-CD1E87DB3D26}">
      <dsp:nvSpPr>
        <dsp:cNvPr id="0" name=""/>
        <dsp:cNvSpPr/>
      </dsp:nvSpPr>
      <dsp:spPr>
        <a:xfrm>
          <a:off x="2980833" y="2490807"/>
          <a:ext cx="2276966" cy="103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Tables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Ideal for storing structured, non-relational data</a:t>
          </a:r>
        </a:p>
      </dsp:txBody>
      <dsp:txXfrm>
        <a:off x="2980833" y="2490807"/>
        <a:ext cx="2276966" cy="1031004"/>
      </dsp:txXfrm>
    </dsp:sp>
    <dsp:sp modelId="{7A412E7F-9EB6-4EA8-A487-2671D87B634B}">
      <dsp:nvSpPr>
        <dsp:cNvPr id="0" name=""/>
        <dsp:cNvSpPr/>
      </dsp:nvSpPr>
      <dsp:spPr>
        <a:xfrm>
          <a:off x="5998829" y="978278"/>
          <a:ext cx="1564272" cy="1308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A880-E74C-447C-973E-C875B63A8F3F}">
      <dsp:nvSpPr>
        <dsp:cNvPr id="0" name=""/>
        <dsp:cNvSpPr/>
      </dsp:nvSpPr>
      <dsp:spPr>
        <a:xfrm>
          <a:off x="5612774" y="2472075"/>
          <a:ext cx="2369953" cy="942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Queues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 messaging store for reliable messaging between application components</a:t>
          </a:r>
        </a:p>
      </dsp:txBody>
      <dsp:txXfrm>
        <a:off x="5612774" y="2472075"/>
        <a:ext cx="2369953" cy="942925"/>
      </dsp:txXfrm>
    </dsp:sp>
    <dsp:sp modelId="{2C543011-4114-4F1F-99E1-4C55AD28EB2F}">
      <dsp:nvSpPr>
        <dsp:cNvPr id="0" name=""/>
        <dsp:cNvSpPr/>
      </dsp:nvSpPr>
      <dsp:spPr>
        <a:xfrm>
          <a:off x="8347747" y="916507"/>
          <a:ext cx="2034078" cy="1536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BCB96-DC81-47D1-993F-46586CE671F9}">
      <dsp:nvSpPr>
        <dsp:cNvPr id="0" name=""/>
        <dsp:cNvSpPr/>
      </dsp:nvSpPr>
      <dsp:spPr>
        <a:xfrm>
          <a:off x="8366633" y="2480768"/>
          <a:ext cx="1996306" cy="96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Files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Managed file shares for cloud or on-premises deployments</a:t>
          </a:r>
        </a:p>
      </dsp:txBody>
      <dsp:txXfrm>
        <a:off x="8366633" y="2480768"/>
        <a:ext cx="1996306" cy="962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2E7E-8479-450D-BEC9-D040994E09BB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9216-33DB-4312-858E-AC0B5518B6E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1A1D-F0E2-4CA7-8006-6ED249E89AD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service is optimized for storing large amounts of unstructured data.</a:t>
          </a:r>
          <a:endParaRPr lang="en-US" sz="1800" kern="1200"/>
        </a:p>
      </dsp:txBody>
      <dsp:txXfrm>
        <a:off x="1129902" y="4592"/>
        <a:ext cx="5171698" cy="978270"/>
      </dsp:txXfrm>
    </dsp:sp>
    <dsp:sp modelId="{CE3FBC57-9E12-402A-95AB-37676A3DBE2E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1189-B920-432D-A0C6-A70C9356F2FB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6A9C-054D-4272-83B8-5CB1147C694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Use case examples – storing images, videos, log files, documents.</a:t>
          </a:r>
          <a:endParaRPr lang="en-US" sz="1800" kern="1200" dirty="0"/>
        </a:p>
      </dsp:txBody>
      <dsp:txXfrm>
        <a:off x="1129902" y="1227431"/>
        <a:ext cx="5171698" cy="978270"/>
      </dsp:txXfrm>
    </dsp:sp>
    <dsp:sp modelId="{12C22D2A-C994-426B-9D4C-16FEADCD792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B988-6B3F-455B-B054-99BBFC90116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D268-5E92-467B-A435-DC1616FF34B2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 the blob service, you will create a container. This is used to organize a set of blobs.</a:t>
          </a:r>
          <a:endParaRPr lang="en-US" sz="1800" kern="1200"/>
        </a:p>
      </dsp:txBody>
      <dsp:txXfrm>
        <a:off x="1129902" y="2450269"/>
        <a:ext cx="5171698" cy="978270"/>
      </dsp:txXfrm>
    </dsp:sp>
    <dsp:sp modelId="{8B01CE4B-E2D4-4470-8419-C742C3FA8B9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E29BC-10CD-478A-9F99-D9262092A103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113AF-3D6F-4889-B23C-D3C432CE29F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Block blobs – This is used to store text and binary data.</a:t>
          </a:r>
          <a:endParaRPr lang="en-US" sz="1800" kern="1200" dirty="0"/>
        </a:p>
      </dsp:txBody>
      <dsp:txXfrm>
        <a:off x="1129902" y="3673107"/>
        <a:ext cx="5171698" cy="978270"/>
      </dsp:txXfrm>
    </dsp:sp>
    <dsp:sp modelId="{32BDA15E-0EFC-4EBC-90CB-D57226EB754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8DEC-6F35-4B39-9050-3B55B319600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E8A0-AE6D-4450-8250-F88174AFC17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Page blobs –This is used to store virtual hard drive files that are used as disks for your Azure virtual machines.</a:t>
          </a:r>
          <a:endParaRPr lang="en-US" sz="1800" kern="1200"/>
        </a:p>
      </dsp:txBody>
      <dsp:txXfrm>
        <a:off x="1129902" y="4895945"/>
        <a:ext cx="5171698" cy="978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8D4B6-E232-4F65-AB08-F66FD10829D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6483B-11C1-48B5-81B6-289274CB7A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CAAD-6FB4-4E9F-8CF8-83ECDB6B56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used for hosting file shares on the cloud.</a:t>
          </a:r>
        </a:p>
      </dsp:txBody>
      <dsp:txXfrm>
        <a:off x="1435590" y="531"/>
        <a:ext cx="9080009" cy="1242935"/>
      </dsp:txXfrm>
    </dsp:sp>
    <dsp:sp modelId="{4F11F9C5-85F8-44EC-8392-3A2DCB62D9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5CBF-41D6-4FC3-A097-504A30FAB66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DBCA-720C-4B4D-A612-618865231C2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shares can be accessed via the SMB –Server Message Block protocol, NFS, HTTP that allows access from anywhere to stored files.</a:t>
          </a:r>
        </a:p>
      </dsp:txBody>
      <dsp:txXfrm>
        <a:off x="1435590" y="1554201"/>
        <a:ext cx="9080009" cy="1242935"/>
      </dsp:txXfrm>
    </dsp:sp>
    <dsp:sp modelId="{5DDE1AAE-D116-4CCD-963B-F932DD9BEE9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633FF-FDAF-404F-87C8-F4BEE700ACB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A556-DACA-4A70-87A1-6359689F7A6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can mount the file shares from Windows, Linux and macOS clients.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FB4E-B8AD-4D08-A1C8-89D579E0332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B46F-A144-4D79-9E30-2F7E4924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362-54DE-2CA8-B404-E7054992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2C01-0209-152C-1BF3-7A1BC1238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85FE-53F0-D903-F3D2-84193BF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FB05-86FC-60C7-CBBC-32370C4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8E70-5813-466D-5282-A915159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A3-7E27-4E44-B157-BD191DC3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9D98-79EA-CC6B-3007-8F157243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7C51-9388-EC6B-5691-811E7F9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FC67-738F-5563-DC1B-5D7D1E99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A7A9-94FB-05B7-B53B-6F0FF2CC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8AD4-C595-2224-0B3B-67EAFAFB1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3BAF-1B77-A307-E3B0-E09D7007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4C20-9117-E984-31FC-B2EE97B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A42-9322-FDEB-F032-782032C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9247-CB9A-2C25-AC8C-8C49A0B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B817-9E62-378A-D931-525CD65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B296-E492-6DA1-9019-BDD8301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33F-F79B-AA77-3683-BE22EF9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610D-0367-5445-3968-8E596C32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E850-A185-4FB2-C232-7A5C31E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AE7-AFFF-898B-6AC3-131BACBA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7C1-232B-39C7-C3E0-931CB0FB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F517-791A-6FE7-8267-A9B8A98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08DE-D093-8354-1A9C-950319A9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B822-8793-F933-725A-48E1BB8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6E4-69A7-191A-3557-6F44ADB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C19-E5BA-F94A-D96B-00A921D5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0CDB-75DF-0151-6D2A-9D370C3F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7C84-9474-B3AD-F77F-F133813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E041-CA53-4C52-5089-464863B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1E33-513A-3166-5186-F661992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D1E3-07C2-9F65-7A07-865D6FE9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167C-267B-66EA-0BC4-879BBBCF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09D0-6D0E-EDD1-3D81-DB78A31C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21C0-6FA6-B3A2-7C5B-FE70C44E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8D66-DB3D-B34A-FC70-88B7C48C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944E-85AC-035B-E15E-E7B2D98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77D32-8F31-341F-EC94-E43313C5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EDC63-FA8E-8ACD-EFD7-88097FC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1F7E-4451-F7C5-8BAA-89D6B0CC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0784-E19D-E2D6-E91D-409AF22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1713-13A5-1C45-F797-BBC91109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B3CD-10ED-C4B6-EBC6-63A6DC7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8DB5F-5B49-5C18-1D43-98D93622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A29B-6758-47A6-4517-1768DA6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7935-A4D3-CDD3-A5FE-23DD5C2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64D0-DBFE-EF78-A6B0-90FB5B0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983A-B18A-CC99-D854-62D88C93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FDE7-2DEC-A277-3120-D1D0C9A0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5373-F052-8E6A-9713-3FFC8FFE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CD4A-8465-8CC1-C179-B629CBC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C7C09-986F-67F3-CDDA-E06F825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10F-D7BB-1677-3419-39AD8DC8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AB27B-294D-758D-CC6E-505A12C4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C5D0-78A5-8116-F619-2579A574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A927-8D51-1A9E-A9B5-CCFAACD3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6F9A-29CA-6603-AD72-C9FDF39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846F-0ADD-3AF8-7A0F-169FA4B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8EE12-DADC-38CF-3ABD-00ECA684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E064-F347-160C-3E5F-485B6B27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C26-40BA-679E-EA55-450182F6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F295-2E2D-4910-5EEB-C3BACD26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D929-1777-F4AB-47E6-08B305C1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A49D-F4AA-082D-064C-0E2DB97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5" y="1416581"/>
            <a:ext cx="6092786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AZ-104 Azure </a:t>
            </a:r>
            <a:br>
              <a:rPr lang="en-US" sz="4800" b="1" dirty="0"/>
            </a:br>
            <a:r>
              <a:rPr lang="en-US" sz="4800" b="1" dirty="0"/>
              <a:t>Storage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5AD6-3842-249E-64DD-0EE42F18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3764975"/>
            <a:ext cx="6092786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Storage Accounts and Storage Services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4664BEFE-6264-B26A-99D1-382FCC12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6268902" y="2170389"/>
            <a:ext cx="4807221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Geo-zone-redundant storage (RA-GZRS)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GZRS + read access to secondary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Optionally, you can enable read access to data in the secondary region with read-access geographically zone-redundant storage (RA-GZRS) if your applications must read data in the event of a disaster in the primary region.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1040235" y="2170389"/>
            <a:ext cx="3838161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Geo-redundant storage (RA-GRS)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21742" indent="-221742" algn="ctr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GRS + read access to secondary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RA-GRS replicates data to another datacenter in a secondary region, and it also provides the option to read from the secondary region.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D976-11C2-A3BF-E835-E5DBF1B1FF3B}"/>
              </a:ext>
            </a:extLst>
          </p:cNvPr>
          <p:cNvSpPr txBox="1"/>
          <p:nvPr/>
        </p:nvSpPr>
        <p:spPr>
          <a:xfrm>
            <a:off x="2840950" y="5866725"/>
            <a:ext cx="571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access provides better ability for immediate failover in case of a failure and improves the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3149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Storage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FF380-90EF-1993-5E72-5EB3DCB71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0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53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0E5A5F-2E55-CDD1-3F93-85F88CD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249-6336-2983-2D50-26E91DFA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Every object has a unique URL – based on account name and storage type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2"/>
                </a:solidFill>
              </a:rPr>
              <a:t>Container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.blob.core.windows.net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Table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.table.core.windows.net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Queue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.queue.core.windows.net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File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.file.core.windows.net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Segoe UI Semilight"/>
              </a:rPr>
              <a:t>If you prefer you can configure a custom domain name using the CNAME record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E50B5-7668-4A1C-BED9-B8394E2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Blob Storage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C9DF9-D0D3-8787-2B2E-3EDEDC4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36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0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CE79-52F9-4A24-0DC2-5813ABC4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Blob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45D-3815-7520-95F5-E3E38D38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Blob Lifecycle Management Rules</a:t>
            </a:r>
          </a:p>
          <a:p>
            <a:r>
              <a:rPr lang="en-US" sz="2000" dirty="0"/>
              <a:t>Allows you to move your blob to a cooler tier for better cost efficiency </a:t>
            </a:r>
          </a:p>
          <a:p>
            <a:r>
              <a:rPr lang="en-US" sz="2000" dirty="0"/>
              <a:t>Allows you to delete blobs at the end of their lifecycle</a:t>
            </a:r>
          </a:p>
          <a:p>
            <a:pPr marL="0" indent="0">
              <a:buNone/>
            </a:pPr>
            <a:r>
              <a:rPr lang="en-US" sz="2000" b="1" dirty="0"/>
              <a:t>Blob Soft Delete</a:t>
            </a:r>
          </a:p>
          <a:p>
            <a:pPr marL="0" indent="0">
              <a:buNone/>
            </a:pPr>
            <a:r>
              <a:rPr lang="en-US" sz="2000" dirty="0"/>
              <a:t>Protects Blob from accidental deletion or being overwritten by keeping deleted data in system for a specific time</a:t>
            </a:r>
          </a:p>
          <a:p>
            <a:pPr marL="0" indent="0">
              <a:buNone/>
            </a:pPr>
            <a:r>
              <a:rPr lang="en-US" sz="2000" b="1" dirty="0"/>
              <a:t>Blob Storage Versioning</a:t>
            </a:r>
          </a:p>
          <a:p>
            <a:pPr marL="0" indent="0">
              <a:buNone/>
            </a:pPr>
            <a:r>
              <a:rPr lang="en-US" sz="2000" dirty="0"/>
              <a:t>Gives a better tracking for changes happen to blobs by providing access to earlier versions and having the ability to recover them at anytime</a:t>
            </a:r>
          </a:p>
          <a:p>
            <a:pPr marL="0" indent="0">
              <a:buNone/>
            </a:pPr>
            <a:r>
              <a:rPr lang="en-US" sz="2000" b="1" dirty="0"/>
              <a:t>Blob Object Replication</a:t>
            </a:r>
          </a:p>
          <a:p>
            <a:r>
              <a:rPr lang="en-US" sz="2000" dirty="0"/>
              <a:t>This feature can be used to copy blobs between a source and destination storage account</a:t>
            </a:r>
          </a:p>
          <a:p>
            <a:r>
              <a:rPr lang="en-US" sz="2000" dirty="0"/>
              <a:t>Improves read performance</a:t>
            </a:r>
          </a:p>
          <a:p>
            <a:r>
              <a:rPr lang="en-US" sz="2000" dirty="0"/>
              <a:t>Blob versioning should be enabled on both the source and destination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78612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06A-5030-635B-EAB0-2A9D2801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Azure File Shares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626EF-8731-57FF-BD46-47B3571851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1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It is a service that allows you to cache several Azure file shares on an on-premises Windows Server or cloud VM.</a:t>
            </a:r>
          </a:p>
          <a:p>
            <a:r>
              <a:rPr lang="en-US" sz="2000" dirty="0"/>
              <a:t>Azure file shares can be used in two ways: by directly mounting these Azure file shares (SMB) or by caching Azure file shares on-premises using Azure File Sync.</a:t>
            </a:r>
          </a:p>
          <a:p>
            <a:pPr marL="0" indent="0">
              <a:buNone/>
            </a:pPr>
            <a:r>
              <a:rPr lang="en-US" sz="2000"/>
              <a:t>Benefits</a:t>
            </a:r>
            <a:r>
              <a:rPr lang="en-US" sz="2000" dirty="0"/>
              <a:t>:</a:t>
            </a:r>
          </a:p>
          <a:p>
            <a:r>
              <a:rPr lang="en-US" sz="2000" dirty="0"/>
              <a:t>With cloud tiering enabled, your most frequently accessed files are cached on your local server and your least frequently accessed files are tiered to the cloud. </a:t>
            </a:r>
          </a:p>
          <a:p>
            <a:r>
              <a:rPr lang="en-US" sz="2000" dirty="0"/>
              <a:t>Changes made to a server in one office automatically sync to the servers in all other offices.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Azure File Sync agent </a:t>
            </a:r>
            <a:r>
              <a:rPr lang="en-US" sz="2000" dirty="0"/>
              <a:t>is a downloadable package that enables Windows Server to be synced with an Azure file share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server endpoint </a:t>
            </a:r>
            <a:r>
              <a:rPr lang="en-US" sz="2000" dirty="0"/>
              <a:t>represents a specific location on a registered server, such as a folder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cloud endpoint </a:t>
            </a:r>
            <a:r>
              <a:rPr lang="en-US" sz="2000" dirty="0"/>
              <a:t>is an Azure file share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sync group </a:t>
            </a:r>
            <a:r>
              <a:rPr lang="en-US" sz="2000" dirty="0"/>
              <a:t>defines which files are kept in sync.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8F23-9714-7286-C360-545C28B9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Storage Tools</a:t>
            </a: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AE9-CB25-4200-D826-5D963E2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Azure Storage Explorer</a:t>
            </a:r>
          </a:p>
          <a:p>
            <a:pPr marL="0" indent="0">
              <a:buNone/>
            </a:pPr>
            <a:r>
              <a:rPr lang="en-US" sz="1800" dirty="0"/>
              <a:t>It’s an application that helps you to easily access the Azure storage account through any device.</a:t>
            </a:r>
          </a:p>
          <a:p>
            <a:pPr marL="0" indent="0">
              <a:buNone/>
            </a:pPr>
            <a:r>
              <a:rPr lang="en-US" sz="1800" b="1" dirty="0"/>
              <a:t>Azure Import/Export Service</a:t>
            </a:r>
          </a:p>
          <a:p>
            <a:r>
              <a:rPr lang="en-US" sz="1800" dirty="0"/>
              <a:t>This is used for copying large amounts of data to Azure Blob storage and Azure Files.</a:t>
            </a:r>
          </a:p>
          <a:p>
            <a:r>
              <a:rPr lang="en-US" sz="1800" dirty="0"/>
              <a:t>You can also transfer data from Azure Blob storage to your on-premises environment.</a:t>
            </a:r>
          </a:p>
          <a:p>
            <a:pPr marL="0" indent="0">
              <a:buNone/>
            </a:pPr>
            <a:r>
              <a:rPr lang="en-US" sz="1800" b="1" dirty="0" err="1"/>
              <a:t>AzCopy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It’s  a command-line utility that you can use to copy blobs or files to or from a storage account.</a:t>
            </a:r>
          </a:p>
          <a:p>
            <a:pPr marL="0" indent="0">
              <a:buNone/>
            </a:pPr>
            <a:r>
              <a:rPr lang="en-US" sz="1800" b="1" dirty="0"/>
              <a:t>Azure Data Box</a:t>
            </a:r>
          </a:p>
          <a:p>
            <a:r>
              <a:rPr lang="en-US" sz="1800" dirty="0"/>
              <a:t>Helps to send terabytes of data in and out of Azure.</a:t>
            </a:r>
          </a:p>
          <a:p>
            <a:r>
              <a:rPr lang="en-US" sz="1800" dirty="0"/>
              <a:t>You don’t need to use your Internet connection to transfer the data.</a:t>
            </a:r>
          </a:p>
          <a:p>
            <a:r>
              <a:rPr lang="en-US" sz="1800" dirty="0"/>
              <a:t>You order the Data Box device via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155660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AFFFDFC-E867-9D45-CBC1-09832536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8" r="57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328-34DF-7BAC-28DD-50274C1E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42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740A-A58D-1F13-80F3-3FAFAB17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ED5-BB56-7D15-DE77-A6084A2B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specific prerequisites are needed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334076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0084-A526-35B2-417F-43B51CB1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C2E5663-2BC8-417C-D50F-2149FBAA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06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B3E-F90D-1A2E-E3F3-EDFC0D4A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35DA0-804C-D5A4-7773-4A3CA6001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A119-EF20-5313-000B-4B19F57A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Objectives</a:t>
            </a:r>
            <a:endParaRPr lang="en-US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D8BC92-B011-10F0-2A5F-15AEF0255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3255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8A14-BFA3-9AF9-0483-73E72979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are Azure Storage Accounts</a:t>
            </a: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58C6ED-8CE2-0DE8-66D2-DD6A29D0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504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DB5C1826-C997-DE8F-C1DB-DF5BF9986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6922" y="2617640"/>
            <a:ext cx="3455290" cy="34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3" y="-2082"/>
            <a:ext cx="8932862" cy="851722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Storage Account Types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FED10E07-57EB-B897-5FCF-1BE6308B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842" y="1436040"/>
            <a:ext cx="1298599" cy="12985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21E1A5DC-6AAA-3618-8897-04941D98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75" y="1448194"/>
            <a:ext cx="1300379" cy="13003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Graphic 10" descr="Badge 1 with solid fill">
            <a:extLst>
              <a:ext uri="{FF2B5EF4-FFF2-40B4-BE49-F238E27FC236}">
                <a16:creationId xmlns:a16="http://schemas.microsoft.com/office/drawing/2014/main" id="{C2223DC1-ED7F-58E4-0913-D179C577B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785" y="1480102"/>
            <a:ext cx="1300380" cy="130038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Badge with solid fill">
            <a:extLst>
              <a:ext uri="{FF2B5EF4-FFF2-40B4-BE49-F238E27FC236}">
                <a16:creationId xmlns:a16="http://schemas.microsoft.com/office/drawing/2014/main" id="{4A7AF3C8-73E5-402E-AA00-5126E5DB8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4664" y="1491882"/>
            <a:ext cx="1276819" cy="127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ED5AF-4A42-8CA4-439A-8CBEB04C14E7}"/>
              </a:ext>
            </a:extLst>
          </p:cNvPr>
          <p:cNvSpPr txBox="1"/>
          <p:nvPr/>
        </p:nvSpPr>
        <p:spPr>
          <a:xfrm>
            <a:off x="1209040" y="3647440"/>
            <a:ext cx="1981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General Purpose 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Gives you access to Blob, Queue, Table and File service.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Recommended for most scenarios using Azure Storage.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E6EB-F698-020D-3508-3B924630DFA0}"/>
              </a:ext>
            </a:extLst>
          </p:cNvPr>
          <p:cNvSpPr txBox="1"/>
          <p:nvPr/>
        </p:nvSpPr>
        <p:spPr>
          <a:xfrm>
            <a:off x="3636633" y="3647440"/>
            <a:ext cx="2459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block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storage for your block blobs.</a:t>
            </a:r>
          </a:p>
          <a:p>
            <a:pPr algn="ctr"/>
            <a:r>
              <a:rPr lang="en-US" dirty="0"/>
              <a:t>Used with apps with high transaction rates or small objects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 require consistently low storage latency.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0891B-1659-E2A4-36E5-CE1082F73797}"/>
              </a:ext>
            </a:extLst>
          </p:cNvPr>
          <p:cNvSpPr txBox="1"/>
          <p:nvPr/>
        </p:nvSpPr>
        <p:spPr>
          <a:xfrm>
            <a:off x="6196878" y="3647439"/>
            <a:ext cx="293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File Shares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a premium storage account for enterprise or high-performance file shares.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this account type if you want a storage account that supports both Server Message Block (SMB) and NFS file shares.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6BBA6-05BD-6F30-0133-C144B95BA698}"/>
              </a:ext>
            </a:extLst>
          </p:cNvPr>
          <p:cNvSpPr txBox="1"/>
          <p:nvPr/>
        </p:nvSpPr>
        <p:spPr>
          <a:xfrm>
            <a:off x="9265808" y="3647438"/>
            <a:ext cx="213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page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high-performance storage for your page blobs.</a:t>
            </a:r>
          </a:p>
        </p:txBody>
      </p:sp>
    </p:spTree>
    <p:extLst>
      <p:ext uri="{BB962C8B-B14F-4D97-AF65-F5344CB8AC3E}">
        <p14:creationId xmlns:p14="http://schemas.microsoft.com/office/powerpoint/2010/main" val="293426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81A32-49E8-AD64-9C60-10F4240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/>
              <a:t>Storage Access Tiers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859D-EF0F-CC25-C12A-2A892FD5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Hot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accessed frequently.</a:t>
            </a:r>
          </a:p>
          <a:p>
            <a:pPr marL="0" indent="0">
              <a:buNone/>
            </a:pPr>
            <a:r>
              <a:rPr lang="en-US" sz="2400" b="1" dirty="0"/>
              <a:t>Cool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infrequently accessed and stored for at least 30 days.</a:t>
            </a:r>
          </a:p>
          <a:p>
            <a:pPr marL="0" indent="0">
              <a:buNone/>
            </a:pPr>
            <a:r>
              <a:rPr lang="en-US" sz="2400" b="1" dirty="0"/>
              <a:t>Archive Tier:</a:t>
            </a:r>
          </a:p>
          <a:p>
            <a:pPr marL="0" indent="0">
              <a:buNone/>
            </a:pPr>
            <a:r>
              <a:rPr lang="en-US" sz="2400" dirty="0"/>
              <a:t>This is optimized for storing data that is rarely accessed and stored for at least 180 days.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A7DE042-0643-0709-39A1-F6FFA38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170-1691-04DF-6D2D-DD18CF01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E1B1-F9DC-5C7F-41A2-B9789EA86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8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8657109" y="2028825"/>
            <a:ext cx="3238480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Geo-zone-redundant storage (GZRS)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R="21427" algn="ctr"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 using ZRS.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F0EA4-B0D4-481D-D138-44D8DED98005}"/>
              </a:ext>
            </a:extLst>
          </p:cNvPr>
          <p:cNvSpPr txBox="1">
            <a:spLocks/>
          </p:cNvSpPr>
          <p:nvPr/>
        </p:nvSpPr>
        <p:spPr>
          <a:xfrm>
            <a:off x="3466639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Zone-redundant storage (ZRS)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02645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6096000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Geo-redundant storage (GRS)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L="0" marR="57657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 using LRS.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173BA-BE8C-EAEC-E837-07BE47D0E00D}"/>
              </a:ext>
            </a:extLst>
          </p:cNvPr>
          <p:cNvSpPr txBox="1">
            <a:spLocks/>
          </p:cNvSpPr>
          <p:nvPr/>
        </p:nvSpPr>
        <p:spPr>
          <a:xfrm>
            <a:off x="973782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Locally redundant storage (LRS)</a:t>
            </a: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41756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71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76,4,Objectiv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1315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Meiryo</vt:lpstr>
      <vt:lpstr>Arial</vt:lpstr>
      <vt:lpstr>Calibri</vt:lpstr>
      <vt:lpstr>Calibri Light</vt:lpstr>
      <vt:lpstr>Helvetica Neue Medium</vt:lpstr>
      <vt:lpstr>Segoe UI</vt:lpstr>
      <vt:lpstr>Office Theme</vt:lpstr>
      <vt:lpstr>AZ-104 Azure  Storage Administration</vt:lpstr>
      <vt:lpstr>Prerequisites</vt:lpstr>
      <vt:lpstr>Contents</vt:lpstr>
      <vt:lpstr>Objectives</vt:lpstr>
      <vt:lpstr>What are Azure Storage Accounts</vt:lpstr>
      <vt:lpstr>Storage Account Types</vt:lpstr>
      <vt:lpstr>Storage Access Tiers</vt:lpstr>
      <vt:lpstr>Access Tiers</vt:lpstr>
      <vt:lpstr>Storage Replication Types</vt:lpstr>
      <vt:lpstr>Storage Replication Types</vt:lpstr>
      <vt:lpstr>Azure Storage Services</vt:lpstr>
      <vt:lpstr>Storage Access</vt:lpstr>
      <vt:lpstr>What is Blob Storage</vt:lpstr>
      <vt:lpstr>Blob Operations</vt:lpstr>
      <vt:lpstr>What is Azure File Shares</vt:lpstr>
      <vt:lpstr>Azure File Sync</vt:lpstr>
      <vt:lpstr>Azure File Sync Components</vt:lpstr>
      <vt:lpstr>Storage Tools</vt:lpstr>
      <vt:lpstr>PowerPoint Presentation</vt:lpstr>
      <vt:lpstr>Thank You!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 Azure  storage Administration</dc:title>
  <dc:creator>Ahmed Wahid (MiddleEast)</dc:creator>
  <cp:lastModifiedBy>Ahmed Wahid (MiddleEast)</cp:lastModifiedBy>
  <cp:revision>10</cp:revision>
  <dcterms:created xsi:type="dcterms:W3CDTF">2024-03-04T10:58:16Z</dcterms:created>
  <dcterms:modified xsi:type="dcterms:W3CDTF">2024-03-08T11:54:24Z</dcterms:modified>
</cp:coreProperties>
</file>