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E6ADE-6885-4E7B-BCF4-7C7E5515650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E62626-26EA-46A7-AFD5-0AD1CC0E5BA9}">
      <dgm:prSet/>
      <dgm:spPr/>
      <dgm:t>
        <a:bodyPr/>
        <a:lstStyle/>
        <a:p>
          <a:r>
            <a:rPr lang="en-US"/>
            <a:t>Facilities of the places and services</a:t>
          </a:r>
        </a:p>
      </dgm:t>
    </dgm:pt>
    <dgm:pt modelId="{95146CF7-BC6C-4A26-B549-FA091A67A1CE}" type="parTrans" cxnId="{694E74D0-A053-47ED-B16A-790D65EEDB75}">
      <dgm:prSet/>
      <dgm:spPr/>
      <dgm:t>
        <a:bodyPr/>
        <a:lstStyle/>
        <a:p>
          <a:endParaRPr lang="en-US"/>
        </a:p>
      </dgm:t>
    </dgm:pt>
    <dgm:pt modelId="{DE75CF1D-611A-4104-8D68-1E387E536DD9}" type="sibTrans" cxnId="{694E74D0-A053-47ED-B16A-790D65EEDB75}">
      <dgm:prSet/>
      <dgm:spPr/>
      <dgm:t>
        <a:bodyPr/>
        <a:lstStyle/>
        <a:p>
          <a:endParaRPr lang="en-US"/>
        </a:p>
      </dgm:t>
    </dgm:pt>
    <dgm:pt modelId="{85640AF1-460D-42EA-B402-533960FB21F3}">
      <dgm:prSet/>
      <dgm:spPr/>
      <dgm:t>
        <a:bodyPr/>
        <a:lstStyle/>
        <a:p>
          <a:r>
            <a:rPr lang="en-US"/>
            <a:t>Trainer feedback</a:t>
          </a:r>
        </a:p>
      </dgm:t>
    </dgm:pt>
    <dgm:pt modelId="{B4BD6589-8ABE-48F9-AA5C-9B31F42C9F30}" type="parTrans" cxnId="{3F0E4191-87C0-4F3D-ADB1-4E06E7EFE2C2}">
      <dgm:prSet/>
      <dgm:spPr/>
      <dgm:t>
        <a:bodyPr/>
        <a:lstStyle/>
        <a:p>
          <a:endParaRPr lang="en-US"/>
        </a:p>
      </dgm:t>
    </dgm:pt>
    <dgm:pt modelId="{CD38C24E-E88B-4D83-BEA5-DB71FFEF4458}" type="sibTrans" cxnId="{3F0E4191-87C0-4F3D-ADB1-4E06E7EFE2C2}">
      <dgm:prSet/>
      <dgm:spPr/>
      <dgm:t>
        <a:bodyPr/>
        <a:lstStyle/>
        <a:p>
          <a:endParaRPr lang="en-US"/>
        </a:p>
      </dgm:t>
    </dgm:pt>
    <dgm:pt modelId="{351F583D-0CA1-4956-9D04-618A9873D771}">
      <dgm:prSet/>
      <dgm:spPr/>
      <dgm:t>
        <a:bodyPr/>
        <a:lstStyle/>
        <a:p>
          <a:r>
            <a:rPr lang="en-US"/>
            <a:t>Was the trainer cooperative during the class?</a:t>
          </a:r>
        </a:p>
      </dgm:t>
    </dgm:pt>
    <dgm:pt modelId="{1AB7F857-6B71-444B-AAEE-6B86B269A9F3}" type="parTrans" cxnId="{9CD5B1AF-3DDD-4699-92FB-2402B5CAF72C}">
      <dgm:prSet/>
      <dgm:spPr/>
      <dgm:t>
        <a:bodyPr/>
        <a:lstStyle/>
        <a:p>
          <a:endParaRPr lang="en-US"/>
        </a:p>
      </dgm:t>
    </dgm:pt>
    <dgm:pt modelId="{018FAEEB-2F85-4D23-A448-2D094981C11E}" type="sibTrans" cxnId="{9CD5B1AF-3DDD-4699-92FB-2402B5CAF72C}">
      <dgm:prSet/>
      <dgm:spPr/>
      <dgm:t>
        <a:bodyPr/>
        <a:lstStyle/>
        <a:p>
          <a:endParaRPr lang="en-US"/>
        </a:p>
      </dgm:t>
    </dgm:pt>
    <dgm:pt modelId="{1BB3D71E-6644-4619-B667-3CDF5AE456F5}">
      <dgm:prSet/>
      <dgm:spPr/>
      <dgm:t>
        <a:bodyPr/>
        <a:lstStyle/>
        <a:p>
          <a:r>
            <a:rPr lang="en-US"/>
            <a:t>Will you recommend this course to other colleagues?</a:t>
          </a:r>
        </a:p>
      </dgm:t>
    </dgm:pt>
    <dgm:pt modelId="{FB1D4D94-92F4-4C2E-BD50-7E115036E69F}" type="parTrans" cxnId="{86A427A3-7EFD-451C-ADDD-BD1E2D3FB35E}">
      <dgm:prSet/>
      <dgm:spPr/>
      <dgm:t>
        <a:bodyPr/>
        <a:lstStyle/>
        <a:p>
          <a:endParaRPr lang="en-US"/>
        </a:p>
      </dgm:t>
    </dgm:pt>
    <dgm:pt modelId="{BBB9BB7E-0C46-4FC1-B44A-2A8803D02473}" type="sibTrans" cxnId="{86A427A3-7EFD-451C-ADDD-BD1E2D3FB35E}">
      <dgm:prSet/>
      <dgm:spPr/>
      <dgm:t>
        <a:bodyPr/>
        <a:lstStyle/>
        <a:p>
          <a:endParaRPr lang="en-US"/>
        </a:p>
      </dgm:t>
    </dgm:pt>
    <dgm:pt modelId="{56EAD4B3-542C-47E6-AA5E-F054B255D846}">
      <dgm:prSet/>
      <dgm:spPr/>
      <dgm:t>
        <a:bodyPr/>
        <a:lstStyle/>
        <a:p>
          <a:r>
            <a:rPr lang="en-US"/>
            <a:t>Are you willing to take more courses with this trainer?</a:t>
          </a:r>
        </a:p>
      </dgm:t>
    </dgm:pt>
    <dgm:pt modelId="{03C4E929-D903-44B2-87A4-E68160D1479E}" type="parTrans" cxnId="{556289BD-6F50-45EF-8C4D-550B0140255D}">
      <dgm:prSet/>
      <dgm:spPr/>
      <dgm:t>
        <a:bodyPr/>
        <a:lstStyle/>
        <a:p>
          <a:endParaRPr lang="en-US"/>
        </a:p>
      </dgm:t>
    </dgm:pt>
    <dgm:pt modelId="{D73B0C31-22E6-4776-8ACA-6AB8A202E5C6}" type="sibTrans" cxnId="{556289BD-6F50-45EF-8C4D-550B0140255D}">
      <dgm:prSet/>
      <dgm:spPr/>
      <dgm:t>
        <a:bodyPr/>
        <a:lstStyle/>
        <a:p>
          <a:endParaRPr lang="en-US"/>
        </a:p>
      </dgm:t>
    </dgm:pt>
    <dgm:pt modelId="{B5366CB8-9C2C-450D-AC0B-70F2479DA394}">
      <dgm:prSet/>
      <dgm:spPr/>
      <dgm:t>
        <a:bodyPr/>
        <a:lstStyle/>
        <a:p>
          <a:r>
            <a:rPr lang="en-US"/>
            <a:t>Comments</a:t>
          </a:r>
        </a:p>
      </dgm:t>
    </dgm:pt>
    <dgm:pt modelId="{F56A8E9E-3855-40EA-8A06-767C88AAFE85}" type="parTrans" cxnId="{1B864E87-7A6F-426F-B4B5-4C25ACA8C465}">
      <dgm:prSet/>
      <dgm:spPr/>
      <dgm:t>
        <a:bodyPr/>
        <a:lstStyle/>
        <a:p>
          <a:endParaRPr lang="en-US"/>
        </a:p>
      </dgm:t>
    </dgm:pt>
    <dgm:pt modelId="{37C4901D-E62B-421F-B0D6-D2E8D70792F4}" type="sibTrans" cxnId="{1B864E87-7A6F-426F-B4B5-4C25ACA8C465}">
      <dgm:prSet/>
      <dgm:spPr/>
      <dgm:t>
        <a:bodyPr/>
        <a:lstStyle/>
        <a:p>
          <a:endParaRPr lang="en-US"/>
        </a:p>
      </dgm:t>
    </dgm:pt>
    <dgm:pt modelId="{C35A3AEE-D219-49D6-80A1-826C62754716}">
      <dgm:prSet/>
      <dgm:spPr/>
      <dgm:t>
        <a:bodyPr/>
        <a:lstStyle/>
        <a:p>
          <a:r>
            <a:rPr lang="en-US"/>
            <a:t>Technical Feedback about the software and hardware</a:t>
          </a:r>
        </a:p>
      </dgm:t>
    </dgm:pt>
    <dgm:pt modelId="{7D64FCA2-2729-4C1C-8C07-64EA5471C64A}" type="parTrans" cxnId="{4F0E369C-4CA5-4E7A-9069-072DF09B8DDC}">
      <dgm:prSet/>
      <dgm:spPr/>
      <dgm:t>
        <a:bodyPr/>
        <a:lstStyle/>
        <a:p>
          <a:endParaRPr lang="en-US"/>
        </a:p>
      </dgm:t>
    </dgm:pt>
    <dgm:pt modelId="{776AE806-B74D-4B2A-8C09-79F4D92F384A}" type="sibTrans" cxnId="{4F0E369C-4CA5-4E7A-9069-072DF09B8DDC}">
      <dgm:prSet/>
      <dgm:spPr/>
      <dgm:t>
        <a:bodyPr/>
        <a:lstStyle/>
        <a:p>
          <a:endParaRPr lang="en-US"/>
        </a:p>
      </dgm:t>
    </dgm:pt>
    <dgm:pt modelId="{6AD73160-3590-4CB7-975C-8BA4D24CB3B2}" type="pres">
      <dgm:prSet presAssocID="{84AE6ADE-6885-4E7B-BCF4-7C7E55156507}" presName="Name0" presStyleCnt="0">
        <dgm:presLayoutVars>
          <dgm:dir/>
          <dgm:animLvl val="lvl"/>
          <dgm:resizeHandles val="exact"/>
        </dgm:presLayoutVars>
      </dgm:prSet>
      <dgm:spPr/>
    </dgm:pt>
    <dgm:pt modelId="{037A1A79-C52D-4862-8F52-64D4CAE0BDA3}" type="pres">
      <dgm:prSet presAssocID="{C35A3AEE-D219-49D6-80A1-826C62754716}" presName="boxAndChildren" presStyleCnt="0"/>
      <dgm:spPr/>
    </dgm:pt>
    <dgm:pt modelId="{B815CC53-7753-4D2A-BCF6-3FF95F26719B}" type="pres">
      <dgm:prSet presAssocID="{C35A3AEE-D219-49D6-80A1-826C62754716}" presName="parentTextBox" presStyleLbl="node1" presStyleIdx="0" presStyleCnt="3"/>
      <dgm:spPr/>
    </dgm:pt>
    <dgm:pt modelId="{7BE7240D-E377-4613-8723-6777223DFB01}" type="pres">
      <dgm:prSet presAssocID="{CD38C24E-E88B-4D83-BEA5-DB71FFEF4458}" presName="sp" presStyleCnt="0"/>
      <dgm:spPr/>
    </dgm:pt>
    <dgm:pt modelId="{8249721C-DD6C-4E7B-801F-98234AC2D2C2}" type="pres">
      <dgm:prSet presAssocID="{85640AF1-460D-42EA-B402-533960FB21F3}" presName="arrowAndChildren" presStyleCnt="0"/>
      <dgm:spPr/>
    </dgm:pt>
    <dgm:pt modelId="{6565280C-2D68-4C58-B3CE-BE3B73EB6BE3}" type="pres">
      <dgm:prSet presAssocID="{85640AF1-460D-42EA-B402-533960FB21F3}" presName="parentTextArrow" presStyleLbl="node1" presStyleIdx="0" presStyleCnt="3"/>
      <dgm:spPr/>
    </dgm:pt>
    <dgm:pt modelId="{224DE49A-8E63-4792-B92B-2CD48880790F}" type="pres">
      <dgm:prSet presAssocID="{85640AF1-460D-42EA-B402-533960FB21F3}" presName="arrow" presStyleLbl="node1" presStyleIdx="1" presStyleCnt="3"/>
      <dgm:spPr/>
    </dgm:pt>
    <dgm:pt modelId="{8EABE80D-AAF0-465C-82B3-0BD70E2AA616}" type="pres">
      <dgm:prSet presAssocID="{85640AF1-460D-42EA-B402-533960FB21F3}" presName="descendantArrow" presStyleCnt="0"/>
      <dgm:spPr/>
    </dgm:pt>
    <dgm:pt modelId="{9E5F310B-EEF6-46ED-AFCD-5C2B3388C3ED}" type="pres">
      <dgm:prSet presAssocID="{351F583D-0CA1-4956-9D04-618A9873D771}" presName="childTextArrow" presStyleLbl="fgAccFollowNode1" presStyleIdx="0" presStyleCnt="4">
        <dgm:presLayoutVars>
          <dgm:bulletEnabled val="1"/>
        </dgm:presLayoutVars>
      </dgm:prSet>
      <dgm:spPr/>
    </dgm:pt>
    <dgm:pt modelId="{4483D8C7-6F22-4AC4-AEC0-EB0D964AAA1D}" type="pres">
      <dgm:prSet presAssocID="{1BB3D71E-6644-4619-B667-3CDF5AE456F5}" presName="childTextArrow" presStyleLbl="fgAccFollowNode1" presStyleIdx="1" presStyleCnt="4">
        <dgm:presLayoutVars>
          <dgm:bulletEnabled val="1"/>
        </dgm:presLayoutVars>
      </dgm:prSet>
      <dgm:spPr/>
    </dgm:pt>
    <dgm:pt modelId="{07EAA258-0E56-4AAD-AD4B-DF5DFA0C7D0F}" type="pres">
      <dgm:prSet presAssocID="{56EAD4B3-542C-47E6-AA5E-F054B255D846}" presName="childTextArrow" presStyleLbl="fgAccFollowNode1" presStyleIdx="2" presStyleCnt="4">
        <dgm:presLayoutVars>
          <dgm:bulletEnabled val="1"/>
        </dgm:presLayoutVars>
      </dgm:prSet>
      <dgm:spPr/>
    </dgm:pt>
    <dgm:pt modelId="{4916CB39-1EE4-4D95-B83C-B7BFB8D22C0F}" type="pres">
      <dgm:prSet presAssocID="{B5366CB8-9C2C-450D-AC0B-70F2479DA394}" presName="childTextArrow" presStyleLbl="fgAccFollowNode1" presStyleIdx="3" presStyleCnt="4">
        <dgm:presLayoutVars>
          <dgm:bulletEnabled val="1"/>
        </dgm:presLayoutVars>
      </dgm:prSet>
      <dgm:spPr/>
    </dgm:pt>
    <dgm:pt modelId="{A02DEBC5-2BEC-4A15-8545-E046CF7252C7}" type="pres">
      <dgm:prSet presAssocID="{DE75CF1D-611A-4104-8D68-1E387E536DD9}" presName="sp" presStyleCnt="0"/>
      <dgm:spPr/>
    </dgm:pt>
    <dgm:pt modelId="{59CA9E5D-9622-4903-96EF-DF89FEB32EC4}" type="pres">
      <dgm:prSet presAssocID="{82E62626-26EA-46A7-AFD5-0AD1CC0E5BA9}" presName="arrowAndChildren" presStyleCnt="0"/>
      <dgm:spPr/>
    </dgm:pt>
    <dgm:pt modelId="{D0CDABAF-9104-4E8B-9D8E-02CD241397A8}" type="pres">
      <dgm:prSet presAssocID="{82E62626-26EA-46A7-AFD5-0AD1CC0E5BA9}" presName="parentTextArrow" presStyleLbl="node1" presStyleIdx="2" presStyleCnt="3"/>
      <dgm:spPr/>
    </dgm:pt>
  </dgm:ptLst>
  <dgm:cxnLst>
    <dgm:cxn modelId="{4EB3132D-6991-4DAC-B00D-9AFBA092855A}" type="presOf" srcId="{85640AF1-460D-42EA-B402-533960FB21F3}" destId="{6565280C-2D68-4C58-B3CE-BE3B73EB6BE3}" srcOrd="0" destOrd="0" presId="urn:microsoft.com/office/officeart/2005/8/layout/process4"/>
    <dgm:cxn modelId="{66E2682D-FACB-4DDE-8D72-9451C0BD6A05}" type="presOf" srcId="{85640AF1-460D-42EA-B402-533960FB21F3}" destId="{224DE49A-8E63-4792-B92B-2CD48880790F}" srcOrd="1" destOrd="0" presId="urn:microsoft.com/office/officeart/2005/8/layout/process4"/>
    <dgm:cxn modelId="{88DD492E-C550-4F9B-B96C-8BB7272188F7}" type="presOf" srcId="{B5366CB8-9C2C-450D-AC0B-70F2479DA394}" destId="{4916CB39-1EE4-4D95-B83C-B7BFB8D22C0F}" srcOrd="0" destOrd="0" presId="urn:microsoft.com/office/officeart/2005/8/layout/process4"/>
    <dgm:cxn modelId="{6D3FF885-2128-4763-86AE-479139BA1632}" type="presOf" srcId="{351F583D-0CA1-4956-9D04-618A9873D771}" destId="{9E5F310B-EEF6-46ED-AFCD-5C2B3388C3ED}" srcOrd="0" destOrd="0" presId="urn:microsoft.com/office/officeart/2005/8/layout/process4"/>
    <dgm:cxn modelId="{1B864E87-7A6F-426F-B4B5-4C25ACA8C465}" srcId="{85640AF1-460D-42EA-B402-533960FB21F3}" destId="{B5366CB8-9C2C-450D-AC0B-70F2479DA394}" srcOrd="3" destOrd="0" parTransId="{F56A8E9E-3855-40EA-8A06-767C88AAFE85}" sibTransId="{37C4901D-E62B-421F-B0D6-D2E8D70792F4}"/>
    <dgm:cxn modelId="{121D448B-A4D6-45A5-B28D-4A369F7CDA23}" type="presOf" srcId="{84AE6ADE-6885-4E7B-BCF4-7C7E55156507}" destId="{6AD73160-3590-4CB7-975C-8BA4D24CB3B2}" srcOrd="0" destOrd="0" presId="urn:microsoft.com/office/officeart/2005/8/layout/process4"/>
    <dgm:cxn modelId="{3F0E4191-87C0-4F3D-ADB1-4E06E7EFE2C2}" srcId="{84AE6ADE-6885-4E7B-BCF4-7C7E55156507}" destId="{85640AF1-460D-42EA-B402-533960FB21F3}" srcOrd="1" destOrd="0" parTransId="{B4BD6589-8ABE-48F9-AA5C-9B31F42C9F30}" sibTransId="{CD38C24E-E88B-4D83-BEA5-DB71FFEF4458}"/>
    <dgm:cxn modelId="{4F0E369C-4CA5-4E7A-9069-072DF09B8DDC}" srcId="{84AE6ADE-6885-4E7B-BCF4-7C7E55156507}" destId="{C35A3AEE-D219-49D6-80A1-826C62754716}" srcOrd="2" destOrd="0" parTransId="{7D64FCA2-2729-4C1C-8C07-64EA5471C64A}" sibTransId="{776AE806-B74D-4B2A-8C09-79F4D92F384A}"/>
    <dgm:cxn modelId="{3284FE9C-5944-4204-908C-63F56FFDC3EE}" type="presOf" srcId="{1BB3D71E-6644-4619-B667-3CDF5AE456F5}" destId="{4483D8C7-6F22-4AC4-AEC0-EB0D964AAA1D}" srcOrd="0" destOrd="0" presId="urn:microsoft.com/office/officeart/2005/8/layout/process4"/>
    <dgm:cxn modelId="{86A427A3-7EFD-451C-ADDD-BD1E2D3FB35E}" srcId="{85640AF1-460D-42EA-B402-533960FB21F3}" destId="{1BB3D71E-6644-4619-B667-3CDF5AE456F5}" srcOrd="1" destOrd="0" parTransId="{FB1D4D94-92F4-4C2E-BD50-7E115036E69F}" sibTransId="{BBB9BB7E-0C46-4FC1-B44A-2A8803D02473}"/>
    <dgm:cxn modelId="{9CD5B1AF-3DDD-4699-92FB-2402B5CAF72C}" srcId="{85640AF1-460D-42EA-B402-533960FB21F3}" destId="{351F583D-0CA1-4956-9D04-618A9873D771}" srcOrd="0" destOrd="0" parTransId="{1AB7F857-6B71-444B-AAEE-6B86B269A9F3}" sibTransId="{018FAEEB-2F85-4D23-A448-2D094981C11E}"/>
    <dgm:cxn modelId="{556289BD-6F50-45EF-8C4D-550B0140255D}" srcId="{85640AF1-460D-42EA-B402-533960FB21F3}" destId="{56EAD4B3-542C-47E6-AA5E-F054B255D846}" srcOrd="2" destOrd="0" parTransId="{03C4E929-D903-44B2-87A4-E68160D1479E}" sibTransId="{D73B0C31-22E6-4776-8ACA-6AB8A202E5C6}"/>
    <dgm:cxn modelId="{694E74D0-A053-47ED-B16A-790D65EEDB75}" srcId="{84AE6ADE-6885-4E7B-BCF4-7C7E55156507}" destId="{82E62626-26EA-46A7-AFD5-0AD1CC0E5BA9}" srcOrd="0" destOrd="0" parTransId="{95146CF7-BC6C-4A26-B549-FA091A67A1CE}" sibTransId="{DE75CF1D-611A-4104-8D68-1E387E536DD9}"/>
    <dgm:cxn modelId="{56649ED0-C6A0-4D17-9535-27074904236A}" type="presOf" srcId="{82E62626-26EA-46A7-AFD5-0AD1CC0E5BA9}" destId="{D0CDABAF-9104-4E8B-9D8E-02CD241397A8}" srcOrd="0" destOrd="0" presId="urn:microsoft.com/office/officeart/2005/8/layout/process4"/>
    <dgm:cxn modelId="{FA7BACF5-E922-433E-8CFD-9087226FBB46}" type="presOf" srcId="{56EAD4B3-542C-47E6-AA5E-F054B255D846}" destId="{07EAA258-0E56-4AAD-AD4B-DF5DFA0C7D0F}" srcOrd="0" destOrd="0" presId="urn:microsoft.com/office/officeart/2005/8/layout/process4"/>
    <dgm:cxn modelId="{416771FC-5B28-41E0-96F4-D22586BFCB50}" type="presOf" srcId="{C35A3AEE-D219-49D6-80A1-826C62754716}" destId="{B815CC53-7753-4D2A-BCF6-3FF95F26719B}" srcOrd="0" destOrd="0" presId="urn:microsoft.com/office/officeart/2005/8/layout/process4"/>
    <dgm:cxn modelId="{3905D66A-C2A5-4D98-BCAC-8182415D9D33}" type="presParOf" srcId="{6AD73160-3590-4CB7-975C-8BA4D24CB3B2}" destId="{037A1A79-C52D-4862-8F52-64D4CAE0BDA3}" srcOrd="0" destOrd="0" presId="urn:microsoft.com/office/officeart/2005/8/layout/process4"/>
    <dgm:cxn modelId="{F2BF7D65-973B-416D-9F38-A320B033B96F}" type="presParOf" srcId="{037A1A79-C52D-4862-8F52-64D4CAE0BDA3}" destId="{B815CC53-7753-4D2A-BCF6-3FF95F26719B}" srcOrd="0" destOrd="0" presId="urn:microsoft.com/office/officeart/2005/8/layout/process4"/>
    <dgm:cxn modelId="{8A54EE2E-9F94-44EA-9DB8-6F28DEA21378}" type="presParOf" srcId="{6AD73160-3590-4CB7-975C-8BA4D24CB3B2}" destId="{7BE7240D-E377-4613-8723-6777223DFB01}" srcOrd="1" destOrd="0" presId="urn:microsoft.com/office/officeart/2005/8/layout/process4"/>
    <dgm:cxn modelId="{F39F621C-5896-4EE2-8413-DB78434B98AA}" type="presParOf" srcId="{6AD73160-3590-4CB7-975C-8BA4D24CB3B2}" destId="{8249721C-DD6C-4E7B-801F-98234AC2D2C2}" srcOrd="2" destOrd="0" presId="urn:microsoft.com/office/officeart/2005/8/layout/process4"/>
    <dgm:cxn modelId="{63ED5E5E-DC82-41B9-AC3A-0A20EDC6D31B}" type="presParOf" srcId="{8249721C-DD6C-4E7B-801F-98234AC2D2C2}" destId="{6565280C-2D68-4C58-B3CE-BE3B73EB6BE3}" srcOrd="0" destOrd="0" presId="urn:microsoft.com/office/officeart/2005/8/layout/process4"/>
    <dgm:cxn modelId="{76026B6A-E456-40A4-BC24-96350E6D1687}" type="presParOf" srcId="{8249721C-DD6C-4E7B-801F-98234AC2D2C2}" destId="{224DE49A-8E63-4792-B92B-2CD48880790F}" srcOrd="1" destOrd="0" presId="urn:microsoft.com/office/officeart/2005/8/layout/process4"/>
    <dgm:cxn modelId="{CBF25C68-970E-4E8D-92E3-17E88C0D15FA}" type="presParOf" srcId="{8249721C-DD6C-4E7B-801F-98234AC2D2C2}" destId="{8EABE80D-AAF0-465C-82B3-0BD70E2AA616}" srcOrd="2" destOrd="0" presId="urn:microsoft.com/office/officeart/2005/8/layout/process4"/>
    <dgm:cxn modelId="{ED589A92-3456-44B3-9025-23AEBD0D9D26}" type="presParOf" srcId="{8EABE80D-AAF0-465C-82B3-0BD70E2AA616}" destId="{9E5F310B-EEF6-46ED-AFCD-5C2B3388C3ED}" srcOrd="0" destOrd="0" presId="urn:microsoft.com/office/officeart/2005/8/layout/process4"/>
    <dgm:cxn modelId="{11CE61F2-6B48-4004-A799-0E1524BF1D63}" type="presParOf" srcId="{8EABE80D-AAF0-465C-82B3-0BD70E2AA616}" destId="{4483D8C7-6F22-4AC4-AEC0-EB0D964AAA1D}" srcOrd="1" destOrd="0" presId="urn:microsoft.com/office/officeart/2005/8/layout/process4"/>
    <dgm:cxn modelId="{3F4ED672-64AD-4873-91F1-46F483CA1FDD}" type="presParOf" srcId="{8EABE80D-AAF0-465C-82B3-0BD70E2AA616}" destId="{07EAA258-0E56-4AAD-AD4B-DF5DFA0C7D0F}" srcOrd="2" destOrd="0" presId="urn:microsoft.com/office/officeart/2005/8/layout/process4"/>
    <dgm:cxn modelId="{C22C2541-AD33-4161-9699-9E27D663F9E6}" type="presParOf" srcId="{8EABE80D-AAF0-465C-82B3-0BD70E2AA616}" destId="{4916CB39-1EE4-4D95-B83C-B7BFB8D22C0F}" srcOrd="3" destOrd="0" presId="urn:microsoft.com/office/officeart/2005/8/layout/process4"/>
    <dgm:cxn modelId="{CC74DC46-EABF-4A4C-AB79-3B13FAF06B05}" type="presParOf" srcId="{6AD73160-3590-4CB7-975C-8BA4D24CB3B2}" destId="{A02DEBC5-2BEC-4A15-8545-E046CF7252C7}" srcOrd="3" destOrd="0" presId="urn:microsoft.com/office/officeart/2005/8/layout/process4"/>
    <dgm:cxn modelId="{3A6814E9-78B8-4D46-B7B6-4140DB505DDE}" type="presParOf" srcId="{6AD73160-3590-4CB7-975C-8BA4D24CB3B2}" destId="{59CA9E5D-9622-4903-96EF-DF89FEB32EC4}" srcOrd="4" destOrd="0" presId="urn:microsoft.com/office/officeart/2005/8/layout/process4"/>
    <dgm:cxn modelId="{A33B836C-E17B-4535-91B3-0AE8DEAAF968}" type="presParOf" srcId="{59CA9E5D-9622-4903-96EF-DF89FEB32EC4}" destId="{D0CDABAF-9104-4E8B-9D8E-02CD241397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5CC53-7753-4D2A-BCF6-3FF95F26719B}">
      <dsp:nvSpPr>
        <dsp:cNvPr id="0" name=""/>
        <dsp:cNvSpPr/>
      </dsp:nvSpPr>
      <dsp:spPr>
        <a:xfrm>
          <a:off x="0" y="4398790"/>
          <a:ext cx="7003777" cy="14437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Technical Feedback about the software and hardware</a:t>
          </a:r>
        </a:p>
      </dsp:txBody>
      <dsp:txXfrm>
        <a:off x="0" y="4398790"/>
        <a:ext cx="7003777" cy="1443781"/>
      </dsp:txXfrm>
    </dsp:sp>
    <dsp:sp modelId="{224DE49A-8E63-4792-B92B-2CD48880790F}">
      <dsp:nvSpPr>
        <dsp:cNvPr id="0" name=""/>
        <dsp:cNvSpPr/>
      </dsp:nvSpPr>
      <dsp:spPr>
        <a:xfrm rot="10800000">
          <a:off x="0" y="2199911"/>
          <a:ext cx="7003777" cy="2220535"/>
        </a:xfrm>
        <a:prstGeom prst="upArrowCallout">
          <a:avLst/>
        </a:prstGeom>
        <a:solidFill>
          <a:schemeClr val="accent2">
            <a:hueOff val="752813"/>
            <a:satOff val="-5346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Trainer feedback</a:t>
          </a:r>
        </a:p>
      </dsp:txBody>
      <dsp:txXfrm rot="-10800000">
        <a:off x="0" y="2199911"/>
        <a:ext cx="7003777" cy="779408"/>
      </dsp:txXfrm>
    </dsp:sp>
    <dsp:sp modelId="{9E5F310B-EEF6-46ED-AFCD-5C2B3388C3ED}">
      <dsp:nvSpPr>
        <dsp:cNvPr id="0" name=""/>
        <dsp:cNvSpPr/>
      </dsp:nvSpPr>
      <dsp:spPr>
        <a:xfrm>
          <a:off x="0" y="2979319"/>
          <a:ext cx="1750944" cy="6639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Was the trainer cooperative during the class?</a:t>
          </a:r>
        </a:p>
      </dsp:txBody>
      <dsp:txXfrm>
        <a:off x="0" y="2979319"/>
        <a:ext cx="1750944" cy="663940"/>
      </dsp:txXfrm>
    </dsp:sp>
    <dsp:sp modelId="{4483D8C7-6F22-4AC4-AEC0-EB0D964AAA1D}">
      <dsp:nvSpPr>
        <dsp:cNvPr id="0" name=""/>
        <dsp:cNvSpPr/>
      </dsp:nvSpPr>
      <dsp:spPr>
        <a:xfrm>
          <a:off x="1750944" y="2979319"/>
          <a:ext cx="1750944" cy="663940"/>
        </a:xfrm>
        <a:prstGeom prst="rect">
          <a:avLst/>
        </a:prstGeom>
        <a:solidFill>
          <a:schemeClr val="accent2">
            <a:tint val="40000"/>
            <a:alpha val="90000"/>
            <a:hueOff val="672081"/>
            <a:satOff val="-7042"/>
            <a:lumOff val="-66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2081"/>
              <a:satOff val="-7042"/>
              <a:lumOff val="-6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Will you recommend this course to other colleagues?</a:t>
          </a:r>
        </a:p>
      </dsp:txBody>
      <dsp:txXfrm>
        <a:off x="1750944" y="2979319"/>
        <a:ext cx="1750944" cy="663940"/>
      </dsp:txXfrm>
    </dsp:sp>
    <dsp:sp modelId="{07EAA258-0E56-4AAD-AD4B-DF5DFA0C7D0F}">
      <dsp:nvSpPr>
        <dsp:cNvPr id="0" name=""/>
        <dsp:cNvSpPr/>
      </dsp:nvSpPr>
      <dsp:spPr>
        <a:xfrm>
          <a:off x="3501888" y="2979319"/>
          <a:ext cx="1750944" cy="663940"/>
        </a:xfrm>
        <a:prstGeom prst="rect">
          <a:avLst/>
        </a:prstGeom>
        <a:solidFill>
          <a:schemeClr val="accent2">
            <a:tint val="40000"/>
            <a:alpha val="90000"/>
            <a:hueOff val="1344161"/>
            <a:satOff val="-14084"/>
            <a:lumOff val="-13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44161"/>
              <a:satOff val="-14084"/>
              <a:lumOff val="-13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Are you willing to take more courses with this trainer?</a:t>
          </a:r>
        </a:p>
      </dsp:txBody>
      <dsp:txXfrm>
        <a:off x="3501888" y="2979319"/>
        <a:ext cx="1750944" cy="663940"/>
      </dsp:txXfrm>
    </dsp:sp>
    <dsp:sp modelId="{4916CB39-1EE4-4D95-B83C-B7BFB8D22C0F}">
      <dsp:nvSpPr>
        <dsp:cNvPr id="0" name=""/>
        <dsp:cNvSpPr/>
      </dsp:nvSpPr>
      <dsp:spPr>
        <a:xfrm>
          <a:off x="5252832" y="2979319"/>
          <a:ext cx="1750944" cy="663940"/>
        </a:xfrm>
        <a:prstGeom prst="rect">
          <a:avLst/>
        </a:prstGeom>
        <a:solidFill>
          <a:schemeClr val="accent2">
            <a:tint val="40000"/>
            <a:alpha val="90000"/>
            <a:hueOff val="2016242"/>
            <a:satOff val="-21126"/>
            <a:lumOff val="-19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16242"/>
              <a:satOff val="-21126"/>
              <a:lumOff val="-1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Comments</a:t>
          </a:r>
        </a:p>
      </dsp:txBody>
      <dsp:txXfrm>
        <a:off x="5252832" y="2979319"/>
        <a:ext cx="1750944" cy="663940"/>
      </dsp:txXfrm>
    </dsp:sp>
    <dsp:sp modelId="{D0CDABAF-9104-4E8B-9D8E-02CD241397A8}">
      <dsp:nvSpPr>
        <dsp:cNvPr id="0" name=""/>
        <dsp:cNvSpPr/>
      </dsp:nvSpPr>
      <dsp:spPr>
        <a:xfrm rot="10800000">
          <a:off x="0" y="1032"/>
          <a:ext cx="7003777" cy="2220535"/>
        </a:xfrm>
        <a:prstGeom prst="upArrowCallout">
          <a:avLst/>
        </a:prstGeom>
        <a:solidFill>
          <a:schemeClr val="accent2">
            <a:hueOff val="1505627"/>
            <a:satOff val="-10691"/>
            <a:lumOff val="-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Facilities of the places and services</a:t>
          </a:r>
        </a:p>
      </dsp:txBody>
      <dsp:txXfrm rot="10800000">
        <a:off x="0" y="1032"/>
        <a:ext cx="7003777" cy="144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4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10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47BF4-AF91-ABC2-32FA-1EE1601D2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 sz="7200" dirty="0">
                <a:solidFill>
                  <a:schemeClr val="tx2"/>
                </a:solidFill>
              </a:rPr>
              <a:t>MCT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FD8E-F178-46C0-AFB4-9C299BE8A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chemeClr val="tx2"/>
                </a:solidFill>
              </a:rPr>
              <a:t>Day 2</a:t>
            </a:r>
          </a:p>
        </p:txBody>
      </p:sp>
      <p:pic>
        <p:nvPicPr>
          <p:cNvPr id="4" name="Picture 3" descr="Top view of a background splashed with colors">
            <a:extLst>
              <a:ext uri="{FF2B5EF4-FFF2-40B4-BE49-F238E27FC236}">
                <a16:creationId xmlns:a16="http://schemas.microsoft.com/office/drawing/2014/main" id="{87343D3B-E642-D1D1-B948-FE2FAA58C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7" r="29536" b="1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56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06EF-6496-E94D-8712-B8055599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3220-3BA0-D73C-0FC4-7224C150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pPr marL="0" indent="0">
              <a:buNone/>
            </a:pPr>
            <a:r>
              <a:rPr lang="en-US" dirty="0"/>
              <a:t>Having students who complain a lot and spreading negativity in classroom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0" indent="0">
              <a:buNone/>
            </a:pPr>
            <a:r>
              <a:rPr lang="en-US" dirty="0"/>
              <a:t>Always remind those students with the importance and impact of this class on their careers</a:t>
            </a:r>
          </a:p>
        </p:txBody>
      </p:sp>
    </p:spTree>
    <p:extLst>
      <p:ext uri="{BB962C8B-B14F-4D97-AF65-F5344CB8AC3E}">
        <p14:creationId xmlns:p14="http://schemas.microsoft.com/office/powerpoint/2010/main" val="193357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A7A26-EA6F-A674-CEB5-BEC7CF38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9452"/>
            <a:ext cx="10750570" cy="15141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Eye Contact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0529-F5CE-26C9-F045-AB235730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033" y="2402945"/>
            <a:ext cx="3836168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tx2"/>
                </a:solidFill>
              </a:rPr>
              <a:t>Try to maintain eye contact with everyone in the room</a:t>
            </a:r>
          </a:p>
        </p:txBody>
      </p:sp>
      <p:pic>
        <p:nvPicPr>
          <p:cNvPr id="7" name="Graphic 6" descr="Chat Bubble">
            <a:extLst>
              <a:ext uri="{FF2B5EF4-FFF2-40B4-BE49-F238E27FC236}">
                <a16:creationId xmlns:a16="http://schemas.microsoft.com/office/drawing/2014/main" id="{5A22F69A-2CDF-0E2E-E67D-2D2DD40BD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0856" y="2395474"/>
            <a:ext cx="3733616" cy="3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D384-B9DE-1406-6B89-142626BE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3899-29ED-7806-6D40-B79B1D94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Pod consists of:</a:t>
            </a:r>
          </a:p>
          <a:p>
            <a:pPr lvl="1"/>
            <a:r>
              <a:rPr lang="en-US" dirty="0"/>
              <a:t>Laptop area</a:t>
            </a:r>
          </a:p>
          <a:p>
            <a:pPr lvl="1"/>
            <a:r>
              <a:rPr lang="en-US" dirty="0"/>
              <a:t>W/B area</a:t>
            </a:r>
          </a:p>
          <a:p>
            <a:pPr lvl="1"/>
            <a:r>
              <a:rPr lang="en-US" dirty="0"/>
              <a:t>Data show</a:t>
            </a:r>
          </a:p>
          <a:p>
            <a:r>
              <a:rPr lang="en-US" dirty="0"/>
              <a:t>Try to avoid the seating as U shaped or Round shaped for the students, make it rectangle seating</a:t>
            </a:r>
          </a:p>
        </p:txBody>
      </p:sp>
    </p:spTree>
    <p:extLst>
      <p:ext uri="{BB962C8B-B14F-4D97-AF65-F5344CB8AC3E}">
        <p14:creationId xmlns:p14="http://schemas.microsoft.com/office/powerpoint/2010/main" val="131388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434F-C488-EBB1-9ECB-FE79D000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Lab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8F89-760D-70D2-896F-02DCB428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Make a checkup one day before the training to make sure that the hardware is ready, software is ready, and network connectivity</a:t>
            </a:r>
          </a:p>
        </p:txBody>
      </p:sp>
      <p:pic>
        <p:nvPicPr>
          <p:cNvPr id="22" name="Graphic 6" descr="Server">
            <a:extLst>
              <a:ext uri="{FF2B5EF4-FFF2-40B4-BE49-F238E27FC236}">
                <a16:creationId xmlns:a16="http://schemas.microsoft.com/office/drawing/2014/main" id="{C9FE62F8-F936-ED08-C410-09E4BB320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5DFEF-CDCF-E88C-8F46-A1E56D0C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On-site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C032-FC9C-CFB9-15F9-421CF872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Also make a checklist before going to the onsite training to check the audience profile, training objectives, logistics and venue are compliant, technology for the course is ready and the </a:t>
            </a:r>
            <a:r>
              <a:rPr lang="en-US" sz="1800" dirty="0" err="1">
                <a:solidFill>
                  <a:schemeClr val="tx1"/>
                </a:solidFill>
              </a:rPr>
              <a:t>timeschedule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E99D99C-8BF8-C561-A22E-4C3C18544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88F0C-07F7-0358-25E8-860F946A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Using W/B</a:t>
            </a:r>
          </a:p>
        </p:txBody>
      </p:sp>
      <p:pic>
        <p:nvPicPr>
          <p:cNvPr id="7" name="Graphic 6" descr="Easel">
            <a:extLst>
              <a:ext uri="{FF2B5EF4-FFF2-40B4-BE49-F238E27FC236}">
                <a16:creationId xmlns:a16="http://schemas.microsoft.com/office/drawing/2014/main" id="{D3724473-A1D6-BC4F-D02C-4E9A38458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AC4EEFB-9238-1903-B3B4-6E69DE92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Don’t make it complicated on the white board</a:t>
            </a:r>
          </a:p>
          <a:p>
            <a:r>
              <a:rPr lang="en-US" sz="1800">
                <a:solidFill>
                  <a:schemeClr val="tx2"/>
                </a:solidFill>
              </a:rPr>
              <a:t>Name your elements on your diagram on the white board</a:t>
            </a:r>
          </a:p>
          <a:p>
            <a:r>
              <a:rPr lang="en-US" sz="1800">
                <a:solidFill>
                  <a:schemeClr val="tx2"/>
                </a:solidFill>
              </a:rPr>
              <a:t>Use it for analogies</a:t>
            </a:r>
          </a:p>
          <a:p>
            <a:r>
              <a:rPr lang="en-US" sz="1800">
                <a:solidFill>
                  <a:schemeClr val="tx2"/>
                </a:solidFill>
              </a:rPr>
              <a:t>Use different colors to grab more attention from students</a:t>
            </a:r>
          </a:p>
        </p:txBody>
      </p:sp>
    </p:spTree>
    <p:extLst>
      <p:ext uri="{BB962C8B-B14F-4D97-AF65-F5344CB8AC3E}">
        <p14:creationId xmlns:p14="http://schemas.microsoft.com/office/powerpoint/2010/main" val="363881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C55D6-5FEF-16D2-9E85-5BE9F9CE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Teaching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44ACB-56C6-77B7-9FDF-DC600D01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Spray Methodology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For the most complicated topics to explain it bit by bit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Paint Methodology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For the moderate topics that you can give students larger part of info</a:t>
            </a:r>
          </a:p>
          <a:p>
            <a:r>
              <a:rPr lang="en-US" sz="1800" dirty="0">
                <a:solidFill>
                  <a:schemeClr val="tx1"/>
                </a:solidFill>
              </a:rPr>
              <a:t>Bulk Methodology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If the topic is very easy you can explain it in bulks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2594926F-BB42-E250-B1C2-D1A6D61C1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102" y="2745362"/>
            <a:ext cx="3552824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3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CE06-2D88-7FFF-B8D8-7B0205BE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D005-FDD8-6490-8A1D-DD9AAD238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some time of teaching and at the end of your session, it’s always preferred to make a review for the session to allow students to digest the topics well </a:t>
            </a:r>
          </a:p>
        </p:txBody>
      </p:sp>
    </p:spTree>
    <p:extLst>
      <p:ext uri="{BB962C8B-B14F-4D97-AF65-F5344CB8AC3E}">
        <p14:creationId xmlns:p14="http://schemas.microsoft.com/office/powerpoint/2010/main" val="395316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0F927-B86A-22C7-624C-EE87B02A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/>
              <a:t>Evaluation 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9108CF-6FC7-D400-ED41-76F744B788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7372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3404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65,10,-Ve Power"/>
</p:tagLst>
</file>

<file path=ppt/theme/theme1.xml><?xml version="1.0" encoding="utf-8"?>
<a:theme xmlns:a="http://schemas.openxmlformats.org/drawingml/2006/main" name="BlockprintVTI">
  <a:themeElements>
    <a:clrScheme name="AnalogousFromRegularSeedRightStep">
      <a:dk1>
        <a:srgbClr val="000000"/>
      </a:dk1>
      <a:lt1>
        <a:srgbClr val="FFFFFF"/>
      </a:lt1>
      <a:dk2>
        <a:srgbClr val="223A3D"/>
      </a:dk2>
      <a:lt2>
        <a:srgbClr val="E2E8E8"/>
      </a:lt2>
      <a:accent1>
        <a:srgbClr val="E73429"/>
      </a:accent1>
      <a:accent2>
        <a:srgbClr val="D57117"/>
      </a:accent2>
      <a:accent3>
        <a:srgbClr val="B4A420"/>
      </a:accent3>
      <a:accent4>
        <a:srgbClr val="80B113"/>
      </a:accent4>
      <a:accent5>
        <a:srgbClr val="4AB821"/>
      </a:accent5>
      <a:accent6>
        <a:srgbClr val="14BC2C"/>
      </a:accent6>
      <a:hlink>
        <a:srgbClr val="329096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302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AvenirNext LT Pro Medium</vt:lpstr>
      <vt:lpstr>BlockprintVTI</vt:lpstr>
      <vt:lpstr>MCT</vt:lpstr>
      <vt:lpstr>Eye Contact </vt:lpstr>
      <vt:lpstr>Class Layout</vt:lpstr>
      <vt:lpstr>Lab Setup</vt:lpstr>
      <vt:lpstr>On-site Training</vt:lpstr>
      <vt:lpstr>Using W/B</vt:lpstr>
      <vt:lpstr>Teaching Methodologies</vt:lpstr>
      <vt:lpstr>Making Reviews</vt:lpstr>
      <vt:lpstr>Evaluation Form</vt:lpstr>
      <vt:lpstr>-Ve Power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MCT</dc:title>
  <dc:creator>Ahmed Wahid (MiddleEast)</dc:creator>
  <cp:lastModifiedBy>Ahmed Wahid (MiddleEast)</cp:lastModifiedBy>
  <cp:revision>1</cp:revision>
  <dcterms:created xsi:type="dcterms:W3CDTF">2024-03-09T12:29:12Z</dcterms:created>
  <dcterms:modified xsi:type="dcterms:W3CDTF">2024-03-09T12:52:33Z</dcterms:modified>
</cp:coreProperties>
</file>