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7" r:id="rId3"/>
    <p:sldId id="273" r:id="rId4"/>
    <p:sldId id="276" r:id="rId5"/>
    <p:sldId id="278" r:id="rId6"/>
    <p:sldId id="257" r:id="rId7"/>
    <p:sldId id="260" r:id="rId8"/>
    <p:sldId id="261" r:id="rId9"/>
    <p:sldId id="262" r:id="rId10"/>
    <p:sldId id="263" r:id="rId11"/>
    <p:sldId id="264" r:id="rId12"/>
    <p:sldId id="258" r:id="rId13"/>
    <p:sldId id="265" r:id="rId14"/>
    <p:sldId id="266" r:id="rId15"/>
    <p:sldId id="267" r:id="rId16"/>
    <p:sldId id="268" r:id="rId17"/>
    <p:sldId id="269" r:id="rId18"/>
    <p:sldId id="272" r:id="rId19"/>
    <p:sldId id="270" r:id="rId20"/>
    <p:sldId id="274" r:id="rId21"/>
    <p:sldId id="275"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1C64BC-6BD5-4105-82A4-7516B22A28F6}" v="79" dt="2024-03-09T08:28:11.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2" d="100"/>
          <a:sy n="72"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Wahid (MiddleEast)" userId="25dae0fa-eb51-4ad2-93ca-2c111508eac5" providerId="ADAL" clId="{D91C64BC-6BD5-4105-82A4-7516B22A28F6}"/>
    <pc:docChg chg="undo custSel modSld sldOrd replTag">
      <pc:chgData name="Ahmed Wahid (MiddleEast)" userId="25dae0fa-eb51-4ad2-93ca-2c111508eac5" providerId="ADAL" clId="{D91C64BC-6BD5-4105-82A4-7516B22A28F6}" dt="2024-03-09T08:28:11.917" v="318" actId="20577"/>
      <pc:docMkLst>
        <pc:docMk/>
      </pc:docMkLst>
      <pc:sldChg chg="mod modShow">
        <pc:chgData name="Ahmed Wahid (MiddleEast)" userId="25dae0fa-eb51-4ad2-93ca-2c111508eac5" providerId="ADAL" clId="{D91C64BC-6BD5-4105-82A4-7516B22A28F6}" dt="2024-03-09T07:30:33.613" v="122" actId="729"/>
        <pc:sldMkLst>
          <pc:docMk/>
          <pc:sldMk cId="2934266022" sldId="260"/>
        </pc:sldMkLst>
      </pc:sldChg>
      <pc:sldChg chg="mod modShow">
        <pc:chgData name="Ahmed Wahid (MiddleEast)" userId="25dae0fa-eb51-4ad2-93ca-2c111508eac5" providerId="ADAL" clId="{D91C64BC-6BD5-4105-82A4-7516B22A28F6}" dt="2024-03-09T07:39:52.128" v="208" actId="729"/>
        <pc:sldMkLst>
          <pc:docMk/>
          <pc:sldMk cId="1979897575" sldId="262"/>
        </pc:sldMkLst>
      </pc:sldChg>
      <pc:sldChg chg="mod modShow">
        <pc:chgData name="Ahmed Wahid (MiddleEast)" userId="25dae0fa-eb51-4ad2-93ca-2c111508eac5" providerId="ADAL" clId="{D91C64BC-6BD5-4105-82A4-7516B22A28F6}" dt="2024-03-09T07:32:31.360" v="162" actId="729"/>
        <pc:sldMkLst>
          <pc:docMk/>
          <pc:sldMk cId="2627071567" sldId="263"/>
        </pc:sldMkLst>
      </pc:sldChg>
      <pc:sldChg chg="mod modShow">
        <pc:chgData name="Ahmed Wahid (MiddleEast)" userId="25dae0fa-eb51-4ad2-93ca-2c111508eac5" providerId="ADAL" clId="{D91C64BC-6BD5-4105-82A4-7516B22A28F6}" dt="2024-03-09T07:32:34.024" v="164" actId="729"/>
        <pc:sldMkLst>
          <pc:docMk/>
          <pc:sldMk cId="2431492044" sldId="264"/>
        </pc:sldMkLst>
      </pc:sldChg>
      <pc:sldChg chg="mod modShow">
        <pc:chgData name="Ahmed Wahid (MiddleEast)" userId="25dae0fa-eb51-4ad2-93ca-2c111508eac5" providerId="ADAL" clId="{D91C64BC-6BD5-4105-82A4-7516B22A28F6}" dt="2024-03-09T07:33:25.439" v="166" actId="729"/>
        <pc:sldMkLst>
          <pc:docMk/>
          <pc:sldMk cId="3882644242" sldId="265"/>
        </pc:sldMkLst>
      </pc:sldChg>
      <pc:sldChg chg="mod modShow">
        <pc:chgData name="Ahmed Wahid (MiddleEast)" userId="25dae0fa-eb51-4ad2-93ca-2c111508eac5" providerId="ADAL" clId="{D91C64BC-6BD5-4105-82A4-7516B22A28F6}" dt="2024-03-09T07:39:03.092" v="206" actId="729"/>
        <pc:sldMkLst>
          <pc:docMk/>
          <pc:sldMk cId="2786125826" sldId="267"/>
        </pc:sldMkLst>
      </pc:sldChg>
      <pc:sldChg chg="modSp mod modNotesTx">
        <pc:chgData name="Ahmed Wahid (MiddleEast)" userId="25dae0fa-eb51-4ad2-93ca-2c111508eac5" providerId="ADAL" clId="{D91C64BC-6BD5-4105-82A4-7516B22A28F6}" dt="2024-03-09T07:43:15.566" v="283"/>
        <pc:sldMkLst>
          <pc:docMk/>
          <pc:sldMk cId="1556601753" sldId="270"/>
        </pc:sldMkLst>
        <pc:spChg chg="mod">
          <ac:chgData name="Ahmed Wahid (MiddleEast)" userId="25dae0fa-eb51-4ad2-93ca-2c111508eac5" providerId="ADAL" clId="{D91C64BC-6BD5-4105-82A4-7516B22A28F6}" dt="2024-03-09T07:43:09.230" v="282" actId="21"/>
          <ac:spMkLst>
            <pc:docMk/>
            <pc:sldMk cId="1556601753" sldId="270"/>
            <ac:spMk id="3" creationId="{CFF2EAE9-CB25-4200-D826-5D963E2433EA}"/>
          </ac:spMkLst>
        </pc:spChg>
      </pc:sldChg>
      <pc:sldChg chg="modSp">
        <pc:chgData name="Ahmed Wahid (MiddleEast)" userId="25dae0fa-eb51-4ad2-93ca-2c111508eac5" providerId="ADAL" clId="{D91C64BC-6BD5-4105-82A4-7516B22A28F6}" dt="2024-03-09T07:41:49.037" v="265" actId="20577"/>
        <pc:sldMkLst>
          <pc:docMk/>
          <pc:sldMk cId="403051804" sldId="273"/>
        </pc:sldMkLst>
        <pc:graphicFrameChg chg="mod">
          <ac:chgData name="Ahmed Wahid (MiddleEast)" userId="25dae0fa-eb51-4ad2-93ca-2c111508eac5" providerId="ADAL" clId="{D91C64BC-6BD5-4105-82A4-7516B22A28F6}" dt="2024-03-09T07:41:49.037" v="265" actId="20577"/>
          <ac:graphicFrameMkLst>
            <pc:docMk/>
            <pc:sldMk cId="403051804" sldId="273"/>
            <ac:graphicFrameMk id="5" creationId="{6EE35DA0-804C-D5A4-7773-4A3CA6001A94}"/>
          </ac:graphicFrameMkLst>
        </pc:graphicFrameChg>
      </pc:sldChg>
      <pc:sldChg chg="modSp">
        <pc:chgData name="Ahmed Wahid (MiddleEast)" userId="25dae0fa-eb51-4ad2-93ca-2c111508eac5" providerId="ADAL" clId="{D91C64BC-6BD5-4105-82A4-7516B22A28F6}" dt="2024-03-09T08:28:11.917" v="318" actId="20577"/>
        <pc:sldMkLst>
          <pc:docMk/>
          <pc:sldMk cId="2609349348" sldId="276"/>
        </pc:sldMkLst>
        <pc:graphicFrameChg chg="mod">
          <ac:chgData name="Ahmed Wahid (MiddleEast)" userId="25dae0fa-eb51-4ad2-93ca-2c111508eac5" providerId="ADAL" clId="{D91C64BC-6BD5-4105-82A4-7516B22A28F6}" dt="2024-03-09T08:28:11.917" v="318" actId="20577"/>
          <ac:graphicFrameMkLst>
            <pc:docMk/>
            <pc:sldMk cId="2609349348" sldId="276"/>
            <ac:graphicFrameMk id="5" creationId="{48D8BC92-B011-10F0-2A5F-15AEF0255CB9}"/>
          </ac:graphicFrameMkLst>
        </pc:graphicFrameChg>
      </pc:sldChg>
      <pc:sldChg chg="addSp delSp modSp mod ord setBg">
        <pc:chgData name="Ahmed Wahid (MiddleEast)" userId="25dae0fa-eb51-4ad2-93ca-2c111508eac5" providerId="ADAL" clId="{D91C64BC-6BD5-4105-82A4-7516B22A28F6}" dt="2024-03-09T07:31:19.676" v="152" actId="26606"/>
        <pc:sldMkLst>
          <pc:docMk/>
          <pc:sldMk cId="2648317420" sldId="278"/>
        </pc:sldMkLst>
        <pc:spChg chg="mod">
          <ac:chgData name="Ahmed Wahid (MiddleEast)" userId="25dae0fa-eb51-4ad2-93ca-2c111508eac5" providerId="ADAL" clId="{D91C64BC-6BD5-4105-82A4-7516B22A28F6}" dt="2024-03-09T07:31:19.676" v="152" actId="26606"/>
          <ac:spMkLst>
            <pc:docMk/>
            <pc:sldMk cId="2648317420" sldId="278"/>
            <ac:spMk id="2" creationId="{31C0EBEE-77A1-4314-F147-590F5F746A74}"/>
          </ac:spMkLst>
        </pc:spChg>
        <pc:spChg chg="add del mod">
          <ac:chgData name="Ahmed Wahid (MiddleEast)" userId="25dae0fa-eb51-4ad2-93ca-2c111508eac5" providerId="ADAL" clId="{D91C64BC-6BD5-4105-82A4-7516B22A28F6}" dt="2024-03-09T07:31:19.676" v="152" actId="26606"/>
          <ac:spMkLst>
            <pc:docMk/>
            <pc:sldMk cId="2648317420" sldId="278"/>
            <ac:spMk id="3" creationId="{67FF8C00-1B86-37C8-DDFF-7DA56F25AE10}"/>
          </ac:spMkLst>
        </pc:spChg>
        <pc:spChg chg="add del">
          <ac:chgData name="Ahmed Wahid (MiddleEast)" userId="25dae0fa-eb51-4ad2-93ca-2c111508eac5" providerId="ADAL" clId="{D91C64BC-6BD5-4105-82A4-7516B22A28F6}" dt="2024-03-09T07:31:19.661" v="151" actId="26606"/>
          <ac:spMkLst>
            <pc:docMk/>
            <pc:sldMk cId="2648317420" sldId="278"/>
            <ac:spMk id="6" creationId="{B8B8D07F-F13E-443E-BA68-2D26672D76B9}"/>
          </ac:spMkLst>
        </pc:spChg>
        <pc:spChg chg="add del">
          <ac:chgData name="Ahmed Wahid (MiddleEast)" userId="25dae0fa-eb51-4ad2-93ca-2c111508eac5" providerId="ADAL" clId="{D91C64BC-6BD5-4105-82A4-7516B22A28F6}" dt="2024-03-09T07:31:19.661" v="151" actId="26606"/>
          <ac:spMkLst>
            <pc:docMk/>
            <pc:sldMk cId="2648317420" sldId="278"/>
            <ac:spMk id="8" creationId="{2813A4FA-24A5-41ED-A534-3807D1B2F344}"/>
          </ac:spMkLst>
        </pc:spChg>
        <pc:spChg chg="add del">
          <ac:chgData name="Ahmed Wahid (MiddleEast)" userId="25dae0fa-eb51-4ad2-93ca-2c111508eac5" providerId="ADAL" clId="{D91C64BC-6BD5-4105-82A4-7516B22A28F6}" dt="2024-03-09T07:29:00.814" v="108" actId="26606"/>
          <ac:spMkLst>
            <pc:docMk/>
            <pc:sldMk cId="2648317420" sldId="278"/>
            <ac:spMk id="9" creationId="{AE2B703B-46F9-481A-A605-82E2A828C4FA}"/>
          </ac:spMkLst>
        </pc:spChg>
        <pc:spChg chg="add del">
          <ac:chgData name="Ahmed Wahid (MiddleEast)" userId="25dae0fa-eb51-4ad2-93ca-2c111508eac5" providerId="ADAL" clId="{D91C64BC-6BD5-4105-82A4-7516B22A28F6}" dt="2024-03-09T07:31:19.661" v="151" actId="26606"/>
          <ac:spMkLst>
            <pc:docMk/>
            <pc:sldMk cId="2648317420" sldId="278"/>
            <ac:spMk id="10" creationId="{12609869-9E80-471B-A487-A53288E0E791}"/>
          </ac:spMkLst>
        </pc:spChg>
        <pc:spChg chg="add del">
          <ac:chgData name="Ahmed Wahid (MiddleEast)" userId="25dae0fa-eb51-4ad2-93ca-2c111508eac5" providerId="ADAL" clId="{D91C64BC-6BD5-4105-82A4-7516B22A28F6}" dt="2024-03-09T07:29:00.814" v="108" actId="26606"/>
          <ac:spMkLst>
            <pc:docMk/>
            <pc:sldMk cId="2648317420" sldId="278"/>
            <ac:spMk id="11" creationId="{F13BE4D7-0C3D-4906-B230-A1C5B4665CCF}"/>
          </ac:spMkLst>
        </pc:spChg>
        <pc:spChg chg="add del">
          <ac:chgData name="Ahmed Wahid (MiddleEast)" userId="25dae0fa-eb51-4ad2-93ca-2c111508eac5" providerId="ADAL" clId="{D91C64BC-6BD5-4105-82A4-7516B22A28F6}" dt="2024-03-09T07:31:19.661" v="151" actId="26606"/>
          <ac:spMkLst>
            <pc:docMk/>
            <pc:sldMk cId="2648317420" sldId="278"/>
            <ac:spMk id="12" creationId="{7004738A-9D34-43E8-97D2-CA0EED4F8BE0}"/>
          </ac:spMkLst>
        </pc:spChg>
        <pc:spChg chg="add del">
          <ac:chgData name="Ahmed Wahid (MiddleEast)" userId="25dae0fa-eb51-4ad2-93ca-2c111508eac5" providerId="ADAL" clId="{D91C64BC-6BD5-4105-82A4-7516B22A28F6}" dt="2024-03-09T07:29:03.401" v="110" actId="26606"/>
          <ac:spMkLst>
            <pc:docMk/>
            <pc:sldMk cId="2648317420" sldId="278"/>
            <ac:spMk id="13" creationId="{AAD0DBB9-1A4B-4391-81D4-CB19F9AB918A}"/>
          </ac:spMkLst>
        </pc:spChg>
        <pc:spChg chg="add del">
          <ac:chgData name="Ahmed Wahid (MiddleEast)" userId="25dae0fa-eb51-4ad2-93ca-2c111508eac5" providerId="ADAL" clId="{D91C64BC-6BD5-4105-82A4-7516B22A28F6}" dt="2024-03-09T07:29:03.401" v="110" actId="26606"/>
          <ac:spMkLst>
            <pc:docMk/>
            <pc:sldMk cId="2648317420" sldId="278"/>
            <ac:spMk id="14" creationId="{BACC6370-2D7E-4714-9D71-7542949D7D5D}"/>
          </ac:spMkLst>
        </pc:spChg>
        <pc:spChg chg="add del">
          <ac:chgData name="Ahmed Wahid (MiddleEast)" userId="25dae0fa-eb51-4ad2-93ca-2c111508eac5" providerId="ADAL" clId="{D91C64BC-6BD5-4105-82A4-7516B22A28F6}" dt="2024-03-09T07:29:03.401" v="110" actId="26606"/>
          <ac:spMkLst>
            <pc:docMk/>
            <pc:sldMk cId="2648317420" sldId="278"/>
            <ac:spMk id="15" creationId="{063BBA22-50EA-4C4D-BE05-F1CE4E63AA56}"/>
          </ac:spMkLst>
        </pc:spChg>
        <pc:spChg chg="add del">
          <ac:chgData name="Ahmed Wahid (MiddleEast)" userId="25dae0fa-eb51-4ad2-93ca-2c111508eac5" providerId="ADAL" clId="{D91C64BC-6BD5-4105-82A4-7516B22A28F6}" dt="2024-03-09T07:29:03.401" v="110" actId="26606"/>
          <ac:spMkLst>
            <pc:docMk/>
            <pc:sldMk cId="2648317420" sldId="278"/>
            <ac:spMk id="16" creationId="{F68B3F68-107C-434F-AA38-110D5EA91B85}"/>
          </ac:spMkLst>
        </pc:spChg>
        <pc:spChg chg="add del">
          <ac:chgData name="Ahmed Wahid (MiddleEast)" userId="25dae0fa-eb51-4ad2-93ca-2c111508eac5" providerId="ADAL" clId="{D91C64BC-6BD5-4105-82A4-7516B22A28F6}" dt="2024-03-09T07:31:19.661" v="151" actId="26606"/>
          <ac:spMkLst>
            <pc:docMk/>
            <pc:sldMk cId="2648317420" sldId="278"/>
            <ac:spMk id="18" creationId="{C3944F27-CA70-4E84-A51A-E6BF89558979}"/>
          </ac:spMkLst>
        </pc:spChg>
        <pc:spChg chg="add">
          <ac:chgData name="Ahmed Wahid (MiddleEast)" userId="25dae0fa-eb51-4ad2-93ca-2c111508eac5" providerId="ADAL" clId="{D91C64BC-6BD5-4105-82A4-7516B22A28F6}" dt="2024-03-09T07:31:19.676" v="152" actId="26606"/>
          <ac:spMkLst>
            <pc:docMk/>
            <pc:sldMk cId="2648317420" sldId="278"/>
            <ac:spMk id="20" creationId="{8D71EDA1-87BF-4D5D-AB79-F346FD19278A}"/>
          </ac:spMkLst>
        </pc:spChg>
        <pc:spChg chg="add">
          <ac:chgData name="Ahmed Wahid (MiddleEast)" userId="25dae0fa-eb51-4ad2-93ca-2c111508eac5" providerId="ADAL" clId="{D91C64BC-6BD5-4105-82A4-7516B22A28F6}" dt="2024-03-09T07:31:19.676" v="152" actId="26606"/>
          <ac:spMkLst>
            <pc:docMk/>
            <pc:sldMk cId="2648317420" sldId="278"/>
            <ac:spMk id="21" creationId="{09588DA8-065E-4F6F-8EFD-43104AB2E0CF}"/>
          </ac:spMkLst>
        </pc:spChg>
        <pc:spChg chg="add">
          <ac:chgData name="Ahmed Wahid (MiddleEast)" userId="25dae0fa-eb51-4ad2-93ca-2c111508eac5" providerId="ADAL" clId="{D91C64BC-6BD5-4105-82A4-7516B22A28F6}" dt="2024-03-09T07:31:19.676" v="152" actId="26606"/>
          <ac:spMkLst>
            <pc:docMk/>
            <pc:sldMk cId="2648317420" sldId="278"/>
            <ac:spMk id="22" creationId="{C4285719-470E-454C-AF62-8323075F1F5B}"/>
          </ac:spMkLst>
        </pc:spChg>
        <pc:spChg chg="add">
          <ac:chgData name="Ahmed Wahid (MiddleEast)" userId="25dae0fa-eb51-4ad2-93ca-2c111508eac5" providerId="ADAL" clId="{D91C64BC-6BD5-4105-82A4-7516B22A28F6}" dt="2024-03-09T07:31:19.676" v="152" actId="26606"/>
          <ac:spMkLst>
            <pc:docMk/>
            <pc:sldMk cId="2648317420" sldId="278"/>
            <ac:spMk id="23" creationId="{CD9FE4EF-C4D8-49A0-B2FF-81D8DB7D8A24}"/>
          </ac:spMkLst>
        </pc:spChg>
        <pc:spChg chg="add">
          <ac:chgData name="Ahmed Wahid (MiddleEast)" userId="25dae0fa-eb51-4ad2-93ca-2c111508eac5" providerId="ADAL" clId="{D91C64BC-6BD5-4105-82A4-7516B22A28F6}" dt="2024-03-09T07:31:19.676" v="152" actId="26606"/>
          <ac:spMkLst>
            <pc:docMk/>
            <pc:sldMk cId="2648317420" sldId="278"/>
            <ac:spMk id="24" creationId="{4300840D-0A0B-4512-BACA-B439D5B9C57C}"/>
          </ac:spMkLst>
        </pc:spChg>
        <pc:spChg chg="add">
          <ac:chgData name="Ahmed Wahid (MiddleEast)" userId="25dae0fa-eb51-4ad2-93ca-2c111508eac5" providerId="ADAL" clId="{D91C64BC-6BD5-4105-82A4-7516B22A28F6}" dt="2024-03-09T07:31:19.676" v="152" actId="26606"/>
          <ac:spMkLst>
            <pc:docMk/>
            <pc:sldMk cId="2648317420" sldId="278"/>
            <ac:spMk id="25" creationId="{D2B78728-A580-49A7-84F9-6EF6F583ADE0}"/>
          </ac:spMkLst>
        </pc:spChg>
        <pc:spChg chg="add">
          <ac:chgData name="Ahmed Wahid (MiddleEast)" userId="25dae0fa-eb51-4ad2-93ca-2c111508eac5" providerId="ADAL" clId="{D91C64BC-6BD5-4105-82A4-7516B22A28F6}" dt="2024-03-09T07:31:19.676" v="152" actId="26606"/>
          <ac:spMkLst>
            <pc:docMk/>
            <pc:sldMk cId="2648317420" sldId="278"/>
            <ac:spMk id="26" creationId="{38FAA1A1-D861-433F-88FA-1E9D6FD31D11}"/>
          </ac:spMkLst>
        </pc:spChg>
        <pc:graphicFrameChg chg="add del">
          <ac:chgData name="Ahmed Wahid (MiddleEast)" userId="25dae0fa-eb51-4ad2-93ca-2c111508eac5" providerId="ADAL" clId="{D91C64BC-6BD5-4105-82A4-7516B22A28F6}" dt="2024-03-09T07:29:00.814" v="108" actId="26606"/>
          <ac:graphicFrameMkLst>
            <pc:docMk/>
            <pc:sldMk cId="2648317420" sldId="278"/>
            <ac:graphicFrameMk id="5" creationId="{C6C29DE2-8ADD-7C50-81C1-882C049172A4}"/>
          </ac:graphicFrameMkLst>
        </pc:graphicFrameChg>
        <pc:graphicFrameChg chg="add del">
          <ac:chgData name="Ahmed Wahid (MiddleEast)" userId="25dae0fa-eb51-4ad2-93ca-2c111508eac5" providerId="ADAL" clId="{D91C64BC-6BD5-4105-82A4-7516B22A28F6}" dt="2024-03-09T07:29:03.401" v="110" actId="26606"/>
          <ac:graphicFrameMkLst>
            <pc:docMk/>
            <pc:sldMk cId="2648317420" sldId="278"/>
            <ac:graphicFrameMk id="17" creationId="{BCF25F81-E917-AB30-5622-85FEFC93C397}"/>
          </ac:graphicFrameMkLst>
        </pc:graphicFrameChg>
        <pc:picChg chg="add del">
          <ac:chgData name="Ahmed Wahid (MiddleEast)" userId="25dae0fa-eb51-4ad2-93ca-2c111508eac5" providerId="ADAL" clId="{D91C64BC-6BD5-4105-82A4-7516B22A28F6}" dt="2024-03-09T07:31:19.661" v="151" actId="26606"/>
          <ac:picMkLst>
            <pc:docMk/>
            <pc:sldMk cId="2648317420" sldId="278"/>
            <ac:picMk id="7" creationId="{B8EDB5C3-C523-12EB-C79F-11B18D28476E}"/>
          </ac:picMkLst>
        </pc:picChg>
      </pc:sldChg>
    </pc:docChg>
  </pc:docChgLst>
  <pc:docChgLst>
    <pc:chgData name="Ahmed Wahid (MiddleEast)" userId="25dae0fa-eb51-4ad2-93ca-2c111508eac5" providerId="ADAL" clId="{2D1EAA8E-0CC3-4E50-99D8-E37C8E4BA196}"/>
    <pc:docChg chg="modSld">
      <pc:chgData name="Ahmed Wahid (MiddleEast)" userId="25dae0fa-eb51-4ad2-93ca-2c111508eac5" providerId="ADAL" clId="{2D1EAA8E-0CC3-4E50-99D8-E37C8E4BA196}" dt="2024-03-04T18:09:04.575" v="71" actId="20577"/>
      <pc:docMkLst>
        <pc:docMk/>
      </pc:docMkLst>
      <pc:sldChg chg="setBg">
        <pc:chgData name="Ahmed Wahid (MiddleEast)" userId="25dae0fa-eb51-4ad2-93ca-2c111508eac5" providerId="ADAL" clId="{2D1EAA8E-0CC3-4E50-99D8-E37C8E4BA196}" dt="2024-03-04T12:39:51.877" v="2"/>
        <pc:sldMkLst>
          <pc:docMk/>
          <pc:sldMk cId="3288235230" sldId="256"/>
        </pc:sldMkLst>
      </pc:sldChg>
      <pc:sldChg chg="addSp modSp setBg">
        <pc:chgData name="Ahmed Wahid (MiddleEast)" userId="25dae0fa-eb51-4ad2-93ca-2c111508eac5" providerId="ADAL" clId="{2D1EAA8E-0CC3-4E50-99D8-E37C8E4BA196}" dt="2024-03-04T12:38:52.559" v="1" actId="931"/>
        <pc:sldMkLst>
          <pc:docMk/>
          <pc:sldMk cId="2335011289" sldId="257"/>
        </pc:sldMkLst>
        <pc:picChg chg="add mod">
          <ac:chgData name="Ahmed Wahid (MiddleEast)" userId="25dae0fa-eb51-4ad2-93ca-2c111508eac5" providerId="ADAL" clId="{2D1EAA8E-0CC3-4E50-99D8-E37C8E4BA196}" dt="2024-03-04T12:38:52.559" v="1" actId="931"/>
          <ac:picMkLst>
            <pc:docMk/>
            <pc:sldMk cId="2335011289" sldId="257"/>
            <ac:picMk id="14" creationId="{DB5C1826-C997-DE8F-C1DB-DF5BF9986AC8}"/>
          </ac:picMkLst>
        </pc:picChg>
      </pc:sldChg>
      <pc:sldChg chg="modSp">
        <pc:chgData name="Ahmed Wahid (MiddleEast)" userId="25dae0fa-eb51-4ad2-93ca-2c111508eac5" providerId="ADAL" clId="{2D1EAA8E-0CC3-4E50-99D8-E37C8E4BA196}" dt="2024-03-04T14:50:31.676" v="69" actId="20577"/>
        <pc:sldMkLst>
          <pc:docMk/>
          <pc:sldMk cId="2887531508" sldId="258"/>
        </pc:sldMkLst>
        <pc:graphicFrameChg chg="mod">
          <ac:chgData name="Ahmed Wahid (MiddleEast)" userId="25dae0fa-eb51-4ad2-93ca-2c111508eac5" providerId="ADAL" clId="{2D1EAA8E-0CC3-4E50-99D8-E37C8E4BA196}" dt="2024-03-04T14:50:31.676" v="69" actId="20577"/>
          <ac:graphicFrameMkLst>
            <pc:docMk/>
            <pc:sldMk cId="2887531508" sldId="258"/>
            <ac:graphicFrameMk id="5" creationId="{A20FF380-90EF-1993-5E72-5EB3DCB71B71}"/>
          </ac:graphicFrameMkLst>
        </pc:graphicFrameChg>
      </pc:sldChg>
      <pc:sldChg chg="addSp modSp">
        <pc:chgData name="Ahmed Wahid (MiddleEast)" userId="25dae0fa-eb51-4ad2-93ca-2c111508eac5" providerId="ADAL" clId="{2D1EAA8E-0CC3-4E50-99D8-E37C8E4BA196}" dt="2024-03-04T12:45:15.573" v="5"/>
        <pc:sldMkLst>
          <pc:docMk/>
          <pc:sldMk cId="2627071567" sldId="263"/>
        </pc:sldMkLst>
        <pc:spChg chg="add mod">
          <ac:chgData name="Ahmed Wahid (MiddleEast)" userId="25dae0fa-eb51-4ad2-93ca-2c111508eac5" providerId="ADAL" clId="{2D1EAA8E-0CC3-4E50-99D8-E37C8E4BA196}" dt="2024-03-04T12:45:01.943" v="3"/>
          <ac:spMkLst>
            <pc:docMk/>
            <pc:sldMk cId="2627071567" sldId="263"/>
            <ac:spMk id="4" creationId="{B6AF0EA4-B0D4-481D-D138-44D8DED98005}"/>
          </ac:spMkLst>
        </pc:spChg>
        <pc:spChg chg="add mod">
          <ac:chgData name="Ahmed Wahid (MiddleEast)" userId="25dae0fa-eb51-4ad2-93ca-2c111508eac5" providerId="ADAL" clId="{2D1EAA8E-0CC3-4E50-99D8-E37C8E4BA196}" dt="2024-03-04T12:45:09.083" v="4"/>
          <ac:spMkLst>
            <pc:docMk/>
            <pc:sldMk cId="2627071567" sldId="263"/>
            <ac:spMk id="5" creationId="{02E70E78-FFFA-F9DD-2903-A01042CA8CDC}"/>
          </ac:spMkLst>
        </pc:spChg>
        <pc:spChg chg="add mod">
          <ac:chgData name="Ahmed Wahid (MiddleEast)" userId="25dae0fa-eb51-4ad2-93ca-2c111508eac5" providerId="ADAL" clId="{2D1EAA8E-0CC3-4E50-99D8-E37C8E4BA196}" dt="2024-03-04T12:45:15.573" v="5"/>
          <ac:spMkLst>
            <pc:docMk/>
            <pc:sldMk cId="2627071567" sldId="263"/>
            <ac:spMk id="6" creationId="{7FC173BA-BE8C-EAEC-E837-07BE47D0E00D}"/>
          </ac:spMkLst>
        </pc:spChg>
      </pc:sldChg>
      <pc:sldChg chg="modSp">
        <pc:chgData name="Ahmed Wahid (MiddleEast)" userId="25dae0fa-eb51-4ad2-93ca-2c111508eac5" providerId="ADAL" clId="{2D1EAA8E-0CC3-4E50-99D8-E37C8E4BA196}" dt="2024-03-04T18:09:04.575" v="71" actId="20577"/>
        <pc:sldMkLst>
          <pc:docMk/>
          <pc:sldMk cId="2758009972" sldId="266"/>
        </pc:sldMkLst>
        <pc:graphicFrameChg chg="mod">
          <ac:chgData name="Ahmed Wahid (MiddleEast)" userId="25dae0fa-eb51-4ad2-93ca-2c111508eac5" providerId="ADAL" clId="{2D1EAA8E-0CC3-4E50-99D8-E37C8E4BA196}" dt="2024-03-04T18:09:04.575" v="71" actId="20577"/>
          <ac:graphicFrameMkLst>
            <pc:docMk/>
            <pc:sldMk cId="2758009972" sldId="266"/>
            <ac:graphicFrameMk id="5" creationId="{BF2C9DF9-D0D3-8787-2B2E-3EDEDC449DC0}"/>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ata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649A4-D667-4763-A85C-568A590B11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DDCE2C0-E90D-40D4-A9CF-2579D88A0FB6}">
      <dgm:prSet/>
      <dgm:spPr/>
      <dgm:t>
        <a:bodyPr/>
        <a:lstStyle/>
        <a:p>
          <a:r>
            <a:rPr lang="en-US" dirty="0"/>
            <a:t>Introduction to Storage</a:t>
          </a:r>
        </a:p>
      </dgm:t>
    </dgm:pt>
    <dgm:pt modelId="{9C5AE951-0C39-4294-96EA-68F4F29DB242}" type="parTrans" cxnId="{9EAFD56E-52F1-48EC-B5FF-862CB13B9D72}">
      <dgm:prSet/>
      <dgm:spPr/>
      <dgm:t>
        <a:bodyPr/>
        <a:lstStyle/>
        <a:p>
          <a:endParaRPr lang="en-US"/>
        </a:p>
      </dgm:t>
    </dgm:pt>
    <dgm:pt modelId="{48B447DD-7968-4F4C-9266-285202FD48B2}" type="sibTrans" cxnId="{9EAFD56E-52F1-48EC-B5FF-862CB13B9D72}">
      <dgm:prSet/>
      <dgm:spPr/>
      <dgm:t>
        <a:bodyPr/>
        <a:lstStyle/>
        <a:p>
          <a:endParaRPr lang="en-US"/>
        </a:p>
      </dgm:t>
    </dgm:pt>
    <dgm:pt modelId="{8AE05308-E8BD-4F3D-AC51-32C9DC2D4909}">
      <dgm:prSet/>
      <dgm:spPr/>
      <dgm:t>
        <a:bodyPr/>
        <a:lstStyle/>
        <a:p>
          <a:r>
            <a:rPr lang="en-US" dirty="0"/>
            <a:t>Azure</a:t>
          </a:r>
          <a:r>
            <a:rPr lang="en-US" baseline="0" dirty="0"/>
            <a:t> storage Accounts</a:t>
          </a:r>
          <a:endParaRPr lang="en-US" dirty="0"/>
        </a:p>
      </dgm:t>
    </dgm:pt>
    <dgm:pt modelId="{5D86DD7B-2B07-4F7F-B4F2-FDA026CE0FAD}" type="parTrans" cxnId="{DF899DFF-1142-443C-8722-A0256662932D}">
      <dgm:prSet/>
      <dgm:spPr/>
      <dgm:t>
        <a:bodyPr/>
        <a:lstStyle/>
        <a:p>
          <a:endParaRPr lang="en-US"/>
        </a:p>
      </dgm:t>
    </dgm:pt>
    <dgm:pt modelId="{59D5CC0A-EA1A-4444-AA0A-B5ABFD587B64}" type="sibTrans" cxnId="{DF899DFF-1142-443C-8722-A0256662932D}">
      <dgm:prSet/>
      <dgm:spPr/>
      <dgm:t>
        <a:bodyPr/>
        <a:lstStyle/>
        <a:p>
          <a:endParaRPr lang="en-US"/>
        </a:p>
      </dgm:t>
    </dgm:pt>
    <dgm:pt modelId="{53B4B361-C168-4EA3-B895-E00FD9E18DE9}">
      <dgm:prSet/>
      <dgm:spPr/>
      <dgm:t>
        <a:bodyPr/>
        <a:lstStyle/>
        <a:p>
          <a:r>
            <a:rPr lang="en-US"/>
            <a:t>Access Tiers</a:t>
          </a:r>
        </a:p>
      </dgm:t>
    </dgm:pt>
    <dgm:pt modelId="{1AC6E584-051F-426A-B539-67B86260CD7A}" type="parTrans" cxnId="{B59937C5-1358-4622-A0E8-E8C2BCB5D4E1}">
      <dgm:prSet/>
      <dgm:spPr/>
      <dgm:t>
        <a:bodyPr/>
        <a:lstStyle/>
        <a:p>
          <a:endParaRPr lang="en-US"/>
        </a:p>
      </dgm:t>
    </dgm:pt>
    <dgm:pt modelId="{AFBBA7E7-401F-4E63-9E34-E0FDB35A9F0A}" type="sibTrans" cxnId="{B59937C5-1358-4622-A0E8-E8C2BCB5D4E1}">
      <dgm:prSet/>
      <dgm:spPr/>
      <dgm:t>
        <a:bodyPr/>
        <a:lstStyle/>
        <a:p>
          <a:endParaRPr lang="en-US"/>
        </a:p>
      </dgm:t>
    </dgm:pt>
    <dgm:pt modelId="{BBB46A0F-27D0-47C5-B8C2-BEBD39B8943E}">
      <dgm:prSet/>
      <dgm:spPr/>
      <dgm:t>
        <a:bodyPr/>
        <a:lstStyle/>
        <a:p>
          <a:r>
            <a:rPr lang="en-US" dirty="0"/>
            <a:t>Azure Storage Services</a:t>
          </a:r>
        </a:p>
      </dgm:t>
    </dgm:pt>
    <dgm:pt modelId="{7BEDF783-F4B4-44C8-A7F4-0047C73E66FA}" type="parTrans" cxnId="{16FDA686-CE6C-4F16-82A9-30FBDC3E59B3}">
      <dgm:prSet/>
      <dgm:spPr/>
      <dgm:t>
        <a:bodyPr/>
        <a:lstStyle/>
        <a:p>
          <a:endParaRPr lang="en-US"/>
        </a:p>
      </dgm:t>
    </dgm:pt>
    <dgm:pt modelId="{6F2C4BB6-611C-41A6-97BF-F79101F311F1}" type="sibTrans" cxnId="{16FDA686-CE6C-4F16-82A9-30FBDC3E59B3}">
      <dgm:prSet/>
      <dgm:spPr/>
      <dgm:t>
        <a:bodyPr/>
        <a:lstStyle/>
        <a:p>
          <a:endParaRPr lang="en-US"/>
        </a:p>
      </dgm:t>
    </dgm:pt>
    <dgm:pt modelId="{72BB41F2-24A9-4977-A8DE-FF1142C00BC3}">
      <dgm:prSet/>
      <dgm:spPr/>
      <dgm:t>
        <a:bodyPr/>
        <a:lstStyle/>
        <a:p>
          <a:r>
            <a:rPr lang="en-US" dirty="0"/>
            <a:t>Azure Blob Storage</a:t>
          </a:r>
        </a:p>
      </dgm:t>
    </dgm:pt>
    <dgm:pt modelId="{869A9A55-5F16-4ADB-85E2-2248BC9D7D8F}" type="parTrans" cxnId="{511214C8-0CF6-4AC9-A1BB-30D0BD12235D}">
      <dgm:prSet/>
      <dgm:spPr/>
      <dgm:t>
        <a:bodyPr/>
        <a:lstStyle/>
        <a:p>
          <a:endParaRPr lang="en-US"/>
        </a:p>
      </dgm:t>
    </dgm:pt>
    <dgm:pt modelId="{1160D221-F670-44CC-A73C-DD36ABABCF69}" type="sibTrans" cxnId="{511214C8-0CF6-4AC9-A1BB-30D0BD12235D}">
      <dgm:prSet/>
      <dgm:spPr/>
      <dgm:t>
        <a:bodyPr/>
        <a:lstStyle/>
        <a:p>
          <a:endParaRPr lang="en-US"/>
        </a:p>
      </dgm:t>
    </dgm:pt>
    <dgm:pt modelId="{7030D692-222D-49EB-B9C3-B6981E274A3B}">
      <dgm:prSet/>
      <dgm:spPr/>
      <dgm:t>
        <a:bodyPr/>
        <a:lstStyle/>
        <a:p>
          <a:r>
            <a:rPr lang="en-US" dirty="0"/>
            <a:t>Azure File Shares</a:t>
          </a:r>
        </a:p>
      </dgm:t>
    </dgm:pt>
    <dgm:pt modelId="{FA92B50B-48B4-4745-9FB0-7E19737D96E0}" type="parTrans" cxnId="{30457FB9-04C0-443B-98AD-6F9AA33F27EF}">
      <dgm:prSet/>
      <dgm:spPr/>
      <dgm:t>
        <a:bodyPr/>
        <a:lstStyle/>
        <a:p>
          <a:endParaRPr lang="en-US"/>
        </a:p>
      </dgm:t>
    </dgm:pt>
    <dgm:pt modelId="{65E66B47-583E-409E-8DA7-05B3C4A45A17}" type="sibTrans" cxnId="{30457FB9-04C0-443B-98AD-6F9AA33F27EF}">
      <dgm:prSet/>
      <dgm:spPr/>
      <dgm:t>
        <a:bodyPr/>
        <a:lstStyle/>
        <a:p>
          <a:endParaRPr lang="en-US"/>
        </a:p>
      </dgm:t>
    </dgm:pt>
    <dgm:pt modelId="{32DBE109-8AA2-4C68-A621-76705D4AA1D3}">
      <dgm:prSet/>
      <dgm:spPr/>
      <dgm:t>
        <a:bodyPr/>
        <a:lstStyle/>
        <a:p>
          <a:r>
            <a:rPr lang="en-US" dirty="0"/>
            <a:t>Azure File Sync</a:t>
          </a:r>
        </a:p>
      </dgm:t>
    </dgm:pt>
    <dgm:pt modelId="{B35047CB-FD94-4734-B47F-301F4983144B}" type="parTrans" cxnId="{F26AB931-081C-4482-A750-D8B92AF714CD}">
      <dgm:prSet/>
      <dgm:spPr/>
      <dgm:t>
        <a:bodyPr/>
        <a:lstStyle/>
        <a:p>
          <a:endParaRPr lang="en-US"/>
        </a:p>
      </dgm:t>
    </dgm:pt>
    <dgm:pt modelId="{7E116724-26E8-4319-9899-A69739ABDB06}" type="sibTrans" cxnId="{F26AB931-081C-4482-A750-D8B92AF714CD}">
      <dgm:prSet/>
      <dgm:spPr/>
      <dgm:t>
        <a:bodyPr/>
        <a:lstStyle/>
        <a:p>
          <a:endParaRPr lang="en-US"/>
        </a:p>
      </dgm:t>
    </dgm:pt>
    <dgm:pt modelId="{6A9D20E4-5988-43D5-9914-0BAFEBE7EF0A}">
      <dgm:prSet/>
      <dgm:spPr/>
      <dgm:t>
        <a:bodyPr/>
        <a:lstStyle/>
        <a:p>
          <a:r>
            <a:rPr lang="en-US"/>
            <a:t>Storage Tools</a:t>
          </a:r>
        </a:p>
      </dgm:t>
    </dgm:pt>
    <dgm:pt modelId="{3A4882BC-F32F-4BFB-B60C-6D3FF543AC05}" type="parTrans" cxnId="{0A52A820-EA08-4B8F-9658-52834B3D84DD}">
      <dgm:prSet/>
      <dgm:spPr/>
      <dgm:t>
        <a:bodyPr/>
        <a:lstStyle/>
        <a:p>
          <a:endParaRPr lang="en-US"/>
        </a:p>
      </dgm:t>
    </dgm:pt>
    <dgm:pt modelId="{5DB4CAAE-D8F6-4D5B-AE8D-B8718091C47D}" type="sibTrans" cxnId="{0A52A820-EA08-4B8F-9658-52834B3D84DD}">
      <dgm:prSet/>
      <dgm:spPr/>
      <dgm:t>
        <a:bodyPr/>
        <a:lstStyle/>
        <a:p>
          <a:endParaRPr lang="en-US"/>
        </a:p>
      </dgm:t>
    </dgm:pt>
    <dgm:pt modelId="{74F91E25-92ED-476E-A919-5AA1966FC352}" type="pres">
      <dgm:prSet presAssocID="{FFA649A4-D667-4763-A85C-568A590B1167}" presName="vert0" presStyleCnt="0">
        <dgm:presLayoutVars>
          <dgm:dir/>
          <dgm:animOne val="branch"/>
          <dgm:animLvl val="lvl"/>
        </dgm:presLayoutVars>
      </dgm:prSet>
      <dgm:spPr/>
    </dgm:pt>
    <dgm:pt modelId="{BE34EFEC-BA79-4E0E-BDDE-892BDF851A71}" type="pres">
      <dgm:prSet presAssocID="{8DDCE2C0-E90D-40D4-A9CF-2579D88A0FB6}" presName="thickLine" presStyleLbl="alignNode1" presStyleIdx="0" presStyleCnt="8"/>
      <dgm:spPr/>
    </dgm:pt>
    <dgm:pt modelId="{4D2A95D4-BA70-40EF-B523-A05B154A93EC}" type="pres">
      <dgm:prSet presAssocID="{8DDCE2C0-E90D-40D4-A9CF-2579D88A0FB6}" presName="horz1" presStyleCnt="0"/>
      <dgm:spPr/>
    </dgm:pt>
    <dgm:pt modelId="{56C63183-7D3D-4E3A-A052-340C700BC90D}" type="pres">
      <dgm:prSet presAssocID="{8DDCE2C0-E90D-40D4-A9CF-2579D88A0FB6}" presName="tx1" presStyleLbl="revTx" presStyleIdx="0" presStyleCnt="8"/>
      <dgm:spPr/>
    </dgm:pt>
    <dgm:pt modelId="{341828AD-8909-4805-AA53-7E6791344921}" type="pres">
      <dgm:prSet presAssocID="{8DDCE2C0-E90D-40D4-A9CF-2579D88A0FB6}" presName="vert1" presStyleCnt="0"/>
      <dgm:spPr/>
    </dgm:pt>
    <dgm:pt modelId="{E0D58D4E-7CA4-4208-A437-B2D04E0777A8}" type="pres">
      <dgm:prSet presAssocID="{8AE05308-E8BD-4F3D-AC51-32C9DC2D4909}" presName="thickLine" presStyleLbl="alignNode1" presStyleIdx="1" presStyleCnt="8"/>
      <dgm:spPr/>
    </dgm:pt>
    <dgm:pt modelId="{880CD52B-1378-46C9-8D40-BEF351EFFAB7}" type="pres">
      <dgm:prSet presAssocID="{8AE05308-E8BD-4F3D-AC51-32C9DC2D4909}" presName="horz1" presStyleCnt="0"/>
      <dgm:spPr/>
    </dgm:pt>
    <dgm:pt modelId="{8AEB950C-66C0-4AA4-B147-7E3D9F7A66AD}" type="pres">
      <dgm:prSet presAssocID="{8AE05308-E8BD-4F3D-AC51-32C9DC2D4909}" presName="tx1" presStyleLbl="revTx" presStyleIdx="1" presStyleCnt="8"/>
      <dgm:spPr/>
    </dgm:pt>
    <dgm:pt modelId="{C2FDFACC-0789-4B7C-9BBD-D8B2F862252F}" type="pres">
      <dgm:prSet presAssocID="{8AE05308-E8BD-4F3D-AC51-32C9DC2D4909}" presName="vert1" presStyleCnt="0"/>
      <dgm:spPr/>
    </dgm:pt>
    <dgm:pt modelId="{F9F6BC2F-8CC2-49B4-9940-CC58DA58B55B}" type="pres">
      <dgm:prSet presAssocID="{53B4B361-C168-4EA3-B895-E00FD9E18DE9}" presName="thickLine" presStyleLbl="alignNode1" presStyleIdx="2" presStyleCnt="8"/>
      <dgm:spPr/>
    </dgm:pt>
    <dgm:pt modelId="{639B4024-FAEA-4175-9A07-52E7F63EF171}" type="pres">
      <dgm:prSet presAssocID="{53B4B361-C168-4EA3-B895-E00FD9E18DE9}" presName="horz1" presStyleCnt="0"/>
      <dgm:spPr/>
    </dgm:pt>
    <dgm:pt modelId="{76C4C759-D451-472C-AD2D-48FCC7E18C55}" type="pres">
      <dgm:prSet presAssocID="{53B4B361-C168-4EA3-B895-E00FD9E18DE9}" presName="tx1" presStyleLbl="revTx" presStyleIdx="2" presStyleCnt="8"/>
      <dgm:spPr/>
    </dgm:pt>
    <dgm:pt modelId="{633FE3E4-30A3-44F3-98AC-8E5788460FC4}" type="pres">
      <dgm:prSet presAssocID="{53B4B361-C168-4EA3-B895-E00FD9E18DE9}" presName="vert1" presStyleCnt="0"/>
      <dgm:spPr/>
    </dgm:pt>
    <dgm:pt modelId="{3633DC3E-45B3-4AC2-AEC2-89628724010D}" type="pres">
      <dgm:prSet presAssocID="{BBB46A0F-27D0-47C5-B8C2-BEBD39B8943E}" presName="thickLine" presStyleLbl="alignNode1" presStyleIdx="3" presStyleCnt="8"/>
      <dgm:spPr/>
    </dgm:pt>
    <dgm:pt modelId="{0628A6F2-A13E-45E4-89B1-0FE3E6FC6B20}" type="pres">
      <dgm:prSet presAssocID="{BBB46A0F-27D0-47C5-B8C2-BEBD39B8943E}" presName="horz1" presStyleCnt="0"/>
      <dgm:spPr/>
    </dgm:pt>
    <dgm:pt modelId="{DBE1943C-C9AF-45A9-9887-33EE08BC7A96}" type="pres">
      <dgm:prSet presAssocID="{BBB46A0F-27D0-47C5-B8C2-BEBD39B8943E}" presName="tx1" presStyleLbl="revTx" presStyleIdx="3" presStyleCnt="8"/>
      <dgm:spPr/>
    </dgm:pt>
    <dgm:pt modelId="{A0050CA0-F29F-4B6A-B0CE-F1822FFA6DB9}" type="pres">
      <dgm:prSet presAssocID="{BBB46A0F-27D0-47C5-B8C2-BEBD39B8943E}" presName="vert1" presStyleCnt="0"/>
      <dgm:spPr/>
    </dgm:pt>
    <dgm:pt modelId="{72E61283-B095-4733-B841-F717326D8F8D}" type="pres">
      <dgm:prSet presAssocID="{72BB41F2-24A9-4977-A8DE-FF1142C00BC3}" presName="thickLine" presStyleLbl="alignNode1" presStyleIdx="4" presStyleCnt="8"/>
      <dgm:spPr/>
    </dgm:pt>
    <dgm:pt modelId="{891C7BBD-D86F-4E97-A193-730656EDD64F}" type="pres">
      <dgm:prSet presAssocID="{72BB41F2-24A9-4977-A8DE-FF1142C00BC3}" presName="horz1" presStyleCnt="0"/>
      <dgm:spPr/>
    </dgm:pt>
    <dgm:pt modelId="{B7F9F465-FA40-4AC0-A571-87A3B0BF23A6}" type="pres">
      <dgm:prSet presAssocID="{72BB41F2-24A9-4977-A8DE-FF1142C00BC3}" presName="tx1" presStyleLbl="revTx" presStyleIdx="4" presStyleCnt="8"/>
      <dgm:spPr/>
    </dgm:pt>
    <dgm:pt modelId="{C2D29B46-C0B6-40D9-A41B-D3DA6CDA89D7}" type="pres">
      <dgm:prSet presAssocID="{72BB41F2-24A9-4977-A8DE-FF1142C00BC3}" presName="vert1" presStyleCnt="0"/>
      <dgm:spPr/>
    </dgm:pt>
    <dgm:pt modelId="{79037876-537C-42A8-8F61-26AA35DB2A6C}" type="pres">
      <dgm:prSet presAssocID="{7030D692-222D-49EB-B9C3-B6981E274A3B}" presName="thickLine" presStyleLbl="alignNode1" presStyleIdx="5" presStyleCnt="8"/>
      <dgm:spPr/>
    </dgm:pt>
    <dgm:pt modelId="{AC21DD62-1F13-455A-BE8C-DA909B8E18F9}" type="pres">
      <dgm:prSet presAssocID="{7030D692-222D-49EB-B9C3-B6981E274A3B}" presName="horz1" presStyleCnt="0"/>
      <dgm:spPr/>
    </dgm:pt>
    <dgm:pt modelId="{2F671E4A-DCBE-4283-8DB8-236A59CE10C4}" type="pres">
      <dgm:prSet presAssocID="{7030D692-222D-49EB-B9C3-B6981E274A3B}" presName="tx1" presStyleLbl="revTx" presStyleIdx="5" presStyleCnt="8"/>
      <dgm:spPr/>
    </dgm:pt>
    <dgm:pt modelId="{D8DFB71A-D651-4D2F-A2A5-4D1A66781A22}" type="pres">
      <dgm:prSet presAssocID="{7030D692-222D-49EB-B9C3-B6981E274A3B}" presName="vert1" presStyleCnt="0"/>
      <dgm:spPr/>
    </dgm:pt>
    <dgm:pt modelId="{00B76E29-A868-41C7-B022-2F07D0E8A4E9}" type="pres">
      <dgm:prSet presAssocID="{32DBE109-8AA2-4C68-A621-76705D4AA1D3}" presName="thickLine" presStyleLbl="alignNode1" presStyleIdx="6" presStyleCnt="8"/>
      <dgm:spPr/>
    </dgm:pt>
    <dgm:pt modelId="{96933A2C-74C0-4538-B96B-D01EB5E47552}" type="pres">
      <dgm:prSet presAssocID="{32DBE109-8AA2-4C68-A621-76705D4AA1D3}" presName="horz1" presStyleCnt="0"/>
      <dgm:spPr/>
    </dgm:pt>
    <dgm:pt modelId="{C0B0DE51-5A5B-441D-983F-5ECAAA980792}" type="pres">
      <dgm:prSet presAssocID="{32DBE109-8AA2-4C68-A621-76705D4AA1D3}" presName="tx1" presStyleLbl="revTx" presStyleIdx="6" presStyleCnt="8"/>
      <dgm:spPr/>
    </dgm:pt>
    <dgm:pt modelId="{CCB3B7D8-4D9C-4673-80CB-890FE529F069}" type="pres">
      <dgm:prSet presAssocID="{32DBE109-8AA2-4C68-A621-76705D4AA1D3}" presName="vert1" presStyleCnt="0"/>
      <dgm:spPr/>
    </dgm:pt>
    <dgm:pt modelId="{FFE47B6B-44A7-4F28-9913-4D4F24DBD28C}" type="pres">
      <dgm:prSet presAssocID="{6A9D20E4-5988-43D5-9914-0BAFEBE7EF0A}" presName="thickLine" presStyleLbl="alignNode1" presStyleIdx="7" presStyleCnt="8"/>
      <dgm:spPr/>
    </dgm:pt>
    <dgm:pt modelId="{4BD44964-4D24-4EAF-8B58-918F643E5B4E}" type="pres">
      <dgm:prSet presAssocID="{6A9D20E4-5988-43D5-9914-0BAFEBE7EF0A}" presName="horz1" presStyleCnt="0"/>
      <dgm:spPr/>
    </dgm:pt>
    <dgm:pt modelId="{FB6D847B-8102-4997-8497-421E912522BA}" type="pres">
      <dgm:prSet presAssocID="{6A9D20E4-5988-43D5-9914-0BAFEBE7EF0A}" presName="tx1" presStyleLbl="revTx" presStyleIdx="7" presStyleCnt="8"/>
      <dgm:spPr/>
    </dgm:pt>
    <dgm:pt modelId="{E70506F5-DB59-4C35-9B72-D0C9CF281EF3}" type="pres">
      <dgm:prSet presAssocID="{6A9D20E4-5988-43D5-9914-0BAFEBE7EF0A}" presName="vert1" presStyleCnt="0"/>
      <dgm:spPr/>
    </dgm:pt>
  </dgm:ptLst>
  <dgm:cxnLst>
    <dgm:cxn modelId="{0A52A820-EA08-4B8F-9658-52834B3D84DD}" srcId="{FFA649A4-D667-4763-A85C-568A590B1167}" destId="{6A9D20E4-5988-43D5-9914-0BAFEBE7EF0A}" srcOrd="7" destOrd="0" parTransId="{3A4882BC-F32F-4BFB-B60C-6D3FF543AC05}" sibTransId="{5DB4CAAE-D8F6-4D5B-AE8D-B8718091C47D}"/>
    <dgm:cxn modelId="{5CD9CC2F-21FD-40C9-939D-12B261B049F6}" type="presOf" srcId="{53B4B361-C168-4EA3-B895-E00FD9E18DE9}" destId="{76C4C759-D451-472C-AD2D-48FCC7E18C55}" srcOrd="0" destOrd="0" presId="urn:microsoft.com/office/officeart/2008/layout/LinedList"/>
    <dgm:cxn modelId="{F26AB931-081C-4482-A750-D8B92AF714CD}" srcId="{FFA649A4-D667-4763-A85C-568A590B1167}" destId="{32DBE109-8AA2-4C68-A621-76705D4AA1D3}" srcOrd="6" destOrd="0" parTransId="{B35047CB-FD94-4734-B47F-301F4983144B}" sibTransId="{7E116724-26E8-4319-9899-A69739ABDB06}"/>
    <dgm:cxn modelId="{A97F803D-9E41-4AB4-8EBA-30D354350289}" type="presOf" srcId="{6A9D20E4-5988-43D5-9914-0BAFEBE7EF0A}" destId="{FB6D847B-8102-4997-8497-421E912522BA}" srcOrd="0" destOrd="0" presId="urn:microsoft.com/office/officeart/2008/layout/LinedList"/>
    <dgm:cxn modelId="{7727F43F-405C-4D3F-AE8D-71D2CC5CA217}" type="presOf" srcId="{FFA649A4-D667-4763-A85C-568A590B1167}" destId="{74F91E25-92ED-476E-A919-5AA1966FC352}" srcOrd="0" destOrd="0" presId="urn:microsoft.com/office/officeart/2008/layout/LinedList"/>
    <dgm:cxn modelId="{C8551843-70FF-48D6-B8F0-EEA4773787B1}" type="presOf" srcId="{8DDCE2C0-E90D-40D4-A9CF-2579D88A0FB6}" destId="{56C63183-7D3D-4E3A-A052-340C700BC90D}" srcOrd="0" destOrd="0" presId="urn:microsoft.com/office/officeart/2008/layout/LinedList"/>
    <dgm:cxn modelId="{9EAFD56E-52F1-48EC-B5FF-862CB13B9D72}" srcId="{FFA649A4-D667-4763-A85C-568A590B1167}" destId="{8DDCE2C0-E90D-40D4-A9CF-2579D88A0FB6}" srcOrd="0" destOrd="0" parTransId="{9C5AE951-0C39-4294-96EA-68F4F29DB242}" sibTransId="{48B447DD-7968-4F4C-9266-285202FD48B2}"/>
    <dgm:cxn modelId="{59D3EE7C-A397-4451-AA9E-0B1AD9121662}" type="presOf" srcId="{72BB41F2-24A9-4977-A8DE-FF1142C00BC3}" destId="{B7F9F465-FA40-4AC0-A571-87A3B0BF23A6}" srcOrd="0" destOrd="0" presId="urn:microsoft.com/office/officeart/2008/layout/LinedList"/>
    <dgm:cxn modelId="{4EC82483-5169-4F3E-93A7-134806BBD63B}" type="presOf" srcId="{32DBE109-8AA2-4C68-A621-76705D4AA1D3}" destId="{C0B0DE51-5A5B-441D-983F-5ECAAA980792}" srcOrd="0" destOrd="0" presId="urn:microsoft.com/office/officeart/2008/layout/LinedList"/>
    <dgm:cxn modelId="{16FDA686-CE6C-4F16-82A9-30FBDC3E59B3}" srcId="{FFA649A4-D667-4763-A85C-568A590B1167}" destId="{BBB46A0F-27D0-47C5-B8C2-BEBD39B8943E}" srcOrd="3" destOrd="0" parTransId="{7BEDF783-F4B4-44C8-A7F4-0047C73E66FA}" sibTransId="{6F2C4BB6-611C-41A6-97BF-F79101F311F1}"/>
    <dgm:cxn modelId="{D69D54B5-D17F-4BB0-8FC3-31B89FBC7A49}" type="presOf" srcId="{8AE05308-E8BD-4F3D-AC51-32C9DC2D4909}" destId="{8AEB950C-66C0-4AA4-B147-7E3D9F7A66AD}" srcOrd="0" destOrd="0" presId="urn:microsoft.com/office/officeart/2008/layout/LinedList"/>
    <dgm:cxn modelId="{30457FB9-04C0-443B-98AD-6F9AA33F27EF}" srcId="{FFA649A4-D667-4763-A85C-568A590B1167}" destId="{7030D692-222D-49EB-B9C3-B6981E274A3B}" srcOrd="5" destOrd="0" parTransId="{FA92B50B-48B4-4745-9FB0-7E19737D96E0}" sibTransId="{65E66B47-583E-409E-8DA7-05B3C4A45A17}"/>
    <dgm:cxn modelId="{B59937C5-1358-4622-A0E8-E8C2BCB5D4E1}" srcId="{FFA649A4-D667-4763-A85C-568A590B1167}" destId="{53B4B361-C168-4EA3-B895-E00FD9E18DE9}" srcOrd="2" destOrd="0" parTransId="{1AC6E584-051F-426A-B539-67B86260CD7A}" sibTransId="{AFBBA7E7-401F-4E63-9E34-E0FDB35A9F0A}"/>
    <dgm:cxn modelId="{4F1BC9C5-C0AD-4347-BF72-0C70652C7B3A}" type="presOf" srcId="{7030D692-222D-49EB-B9C3-B6981E274A3B}" destId="{2F671E4A-DCBE-4283-8DB8-236A59CE10C4}" srcOrd="0" destOrd="0" presId="urn:microsoft.com/office/officeart/2008/layout/LinedList"/>
    <dgm:cxn modelId="{511214C8-0CF6-4AC9-A1BB-30D0BD12235D}" srcId="{FFA649A4-D667-4763-A85C-568A590B1167}" destId="{72BB41F2-24A9-4977-A8DE-FF1142C00BC3}" srcOrd="4" destOrd="0" parTransId="{869A9A55-5F16-4ADB-85E2-2248BC9D7D8F}" sibTransId="{1160D221-F670-44CC-A73C-DD36ABABCF69}"/>
    <dgm:cxn modelId="{B0AA4DD8-11B7-4C58-A6A3-A099B5831748}" type="presOf" srcId="{BBB46A0F-27D0-47C5-B8C2-BEBD39B8943E}" destId="{DBE1943C-C9AF-45A9-9887-33EE08BC7A96}" srcOrd="0" destOrd="0" presId="urn:microsoft.com/office/officeart/2008/layout/LinedList"/>
    <dgm:cxn modelId="{DF899DFF-1142-443C-8722-A0256662932D}" srcId="{FFA649A4-D667-4763-A85C-568A590B1167}" destId="{8AE05308-E8BD-4F3D-AC51-32C9DC2D4909}" srcOrd="1" destOrd="0" parTransId="{5D86DD7B-2B07-4F7F-B4F2-FDA026CE0FAD}" sibTransId="{59D5CC0A-EA1A-4444-AA0A-B5ABFD587B64}"/>
    <dgm:cxn modelId="{A06DA485-C554-4F13-B0BA-7F04184CFDEC}" type="presParOf" srcId="{74F91E25-92ED-476E-A919-5AA1966FC352}" destId="{BE34EFEC-BA79-4E0E-BDDE-892BDF851A71}" srcOrd="0" destOrd="0" presId="urn:microsoft.com/office/officeart/2008/layout/LinedList"/>
    <dgm:cxn modelId="{D1A6630A-F1C1-49DC-8D7B-41AA1995ED4C}" type="presParOf" srcId="{74F91E25-92ED-476E-A919-5AA1966FC352}" destId="{4D2A95D4-BA70-40EF-B523-A05B154A93EC}" srcOrd="1" destOrd="0" presId="urn:microsoft.com/office/officeart/2008/layout/LinedList"/>
    <dgm:cxn modelId="{202CF25E-4DA5-443B-A25D-B29AA79406E8}" type="presParOf" srcId="{4D2A95D4-BA70-40EF-B523-A05B154A93EC}" destId="{56C63183-7D3D-4E3A-A052-340C700BC90D}" srcOrd="0" destOrd="0" presId="urn:microsoft.com/office/officeart/2008/layout/LinedList"/>
    <dgm:cxn modelId="{3B6744B5-A2EB-4547-862A-03E4C803F946}" type="presParOf" srcId="{4D2A95D4-BA70-40EF-B523-A05B154A93EC}" destId="{341828AD-8909-4805-AA53-7E6791344921}" srcOrd="1" destOrd="0" presId="urn:microsoft.com/office/officeart/2008/layout/LinedList"/>
    <dgm:cxn modelId="{685EA767-D08F-404C-8645-D42548D4AEDE}" type="presParOf" srcId="{74F91E25-92ED-476E-A919-5AA1966FC352}" destId="{E0D58D4E-7CA4-4208-A437-B2D04E0777A8}" srcOrd="2" destOrd="0" presId="urn:microsoft.com/office/officeart/2008/layout/LinedList"/>
    <dgm:cxn modelId="{04E64648-9FBC-4F43-9767-7EEC20B009AF}" type="presParOf" srcId="{74F91E25-92ED-476E-A919-5AA1966FC352}" destId="{880CD52B-1378-46C9-8D40-BEF351EFFAB7}" srcOrd="3" destOrd="0" presId="urn:microsoft.com/office/officeart/2008/layout/LinedList"/>
    <dgm:cxn modelId="{3F16C9A0-C060-4BB9-BA96-01D5E97C4C08}" type="presParOf" srcId="{880CD52B-1378-46C9-8D40-BEF351EFFAB7}" destId="{8AEB950C-66C0-4AA4-B147-7E3D9F7A66AD}" srcOrd="0" destOrd="0" presId="urn:microsoft.com/office/officeart/2008/layout/LinedList"/>
    <dgm:cxn modelId="{DB593B67-5665-415A-BF17-AB75400EB88E}" type="presParOf" srcId="{880CD52B-1378-46C9-8D40-BEF351EFFAB7}" destId="{C2FDFACC-0789-4B7C-9BBD-D8B2F862252F}" srcOrd="1" destOrd="0" presId="urn:microsoft.com/office/officeart/2008/layout/LinedList"/>
    <dgm:cxn modelId="{8AC1F640-9798-4368-9FE8-BB4F21D3DD53}" type="presParOf" srcId="{74F91E25-92ED-476E-A919-5AA1966FC352}" destId="{F9F6BC2F-8CC2-49B4-9940-CC58DA58B55B}" srcOrd="4" destOrd="0" presId="urn:microsoft.com/office/officeart/2008/layout/LinedList"/>
    <dgm:cxn modelId="{F10DE7D5-7309-4452-8162-36136AE08F04}" type="presParOf" srcId="{74F91E25-92ED-476E-A919-5AA1966FC352}" destId="{639B4024-FAEA-4175-9A07-52E7F63EF171}" srcOrd="5" destOrd="0" presId="urn:microsoft.com/office/officeart/2008/layout/LinedList"/>
    <dgm:cxn modelId="{4413859A-943D-482C-849B-EA7EB60BBCD2}" type="presParOf" srcId="{639B4024-FAEA-4175-9A07-52E7F63EF171}" destId="{76C4C759-D451-472C-AD2D-48FCC7E18C55}" srcOrd="0" destOrd="0" presId="urn:microsoft.com/office/officeart/2008/layout/LinedList"/>
    <dgm:cxn modelId="{623A3564-B63E-4D21-A3CD-51E3D06F2EAB}" type="presParOf" srcId="{639B4024-FAEA-4175-9A07-52E7F63EF171}" destId="{633FE3E4-30A3-44F3-98AC-8E5788460FC4}" srcOrd="1" destOrd="0" presId="urn:microsoft.com/office/officeart/2008/layout/LinedList"/>
    <dgm:cxn modelId="{C47ED4C3-5BC2-4028-B72A-8D99BEC9AB03}" type="presParOf" srcId="{74F91E25-92ED-476E-A919-5AA1966FC352}" destId="{3633DC3E-45B3-4AC2-AEC2-89628724010D}" srcOrd="6" destOrd="0" presId="urn:microsoft.com/office/officeart/2008/layout/LinedList"/>
    <dgm:cxn modelId="{990F4AC5-D183-4EBD-ACCA-265E9411B240}" type="presParOf" srcId="{74F91E25-92ED-476E-A919-5AA1966FC352}" destId="{0628A6F2-A13E-45E4-89B1-0FE3E6FC6B20}" srcOrd="7" destOrd="0" presId="urn:microsoft.com/office/officeart/2008/layout/LinedList"/>
    <dgm:cxn modelId="{EAC6F1D2-E5C0-4D4B-82DB-E0CBD42BFB99}" type="presParOf" srcId="{0628A6F2-A13E-45E4-89B1-0FE3E6FC6B20}" destId="{DBE1943C-C9AF-45A9-9887-33EE08BC7A96}" srcOrd="0" destOrd="0" presId="urn:microsoft.com/office/officeart/2008/layout/LinedList"/>
    <dgm:cxn modelId="{7EC8FF52-8E8B-4D6B-BB13-0F8CF2E2AB46}" type="presParOf" srcId="{0628A6F2-A13E-45E4-89B1-0FE3E6FC6B20}" destId="{A0050CA0-F29F-4B6A-B0CE-F1822FFA6DB9}" srcOrd="1" destOrd="0" presId="urn:microsoft.com/office/officeart/2008/layout/LinedList"/>
    <dgm:cxn modelId="{D07DA713-12BA-41BA-B359-22E4977EA101}" type="presParOf" srcId="{74F91E25-92ED-476E-A919-5AA1966FC352}" destId="{72E61283-B095-4733-B841-F717326D8F8D}" srcOrd="8" destOrd="0" presId="urn:microsoft.com/office/officeart/2008/layout/LinedList"/>
    <dgm:cxn modelId="{EE78A1AF-ECA9-47F3-AFC2-0D288F78E034}" type="presParOf" srcId="{74F91E25-92ED-476E-A919-5AA1966FC352}" destId="{891C7BBD-D86F-4E97-A193-730656EDD64F}" srcOrd="9" destOrd="0" presId="urn:microsoft.com/office/officeart/2008/layout/LinedList"/>
    <dgm:cxn modelId="{4AA31A16-4AF5-4DC3-8FBA-9FF2A45A5CF6}" type="presParOf" srcId="{891C7BBD-D86F-4E97-A193-730656EDD64F}" destId="{B7F9F465-FA40-4AC0-A571-87A3B0BF23A6}" srcOrd="0" destOrd="0" presId="urn:microsoft.com/office/officeart/2008/layout/LinedList"/>
    <dgm:cxn modelId="{B0C34F73-D042-4109-82EA-C150C4276BCB}" type="presParOf" srcId="{891C7BBD-D86F-4E97-A193-730656EDD64F}" destId="{C2D29B46-C0B6-40D9-A41B-D3DA6CDA89D7}" srcOrd="1" destOrd="0" presId="urn:microsoft.com/office/officeart/2008/layout/LinedList"/>
    <dgm:cxn modelId="{21BA3326-BDE6-46A2-A74F-2C7F6AEE3212}" type="presParOf" srcId="{74F91E25-92ED-476E-A919-5AA1966FC352}" destId="{79037876-537C-42A8-8F61-26AA35DB2A6C}" srcOrd="10" destOrd="0" presId="urn:microsoft.com/office/officeart/2008/layout/LinedList"/>
    <dgm:cxn modelId="{D7B3BC5C-AE59-4A3D-BF2E-5CB9CB3F01E6}" type="presParOf" srcId="{74F91E25-92ED-476E-A919-5AA1966FC352}" destId="{AC21DD62-1F13-455A-BE8C-DA909B8E18F9}" srcOrd="11" destOrd="0" presId="urn:microsoft.com/office/officeart/2008/layout/LinedList"/>
    <dgm:cxn modelId="{DCA10B2C-46CD-488A-BE34-EECB4489B08C}" type="presParOf" srcId="{AC21DD62-1F13-455A-BE8C-DA909B8E18F9}" destId="{2F671E4A-DCBE-4283-8DB8-236A59CE10C4}" srcOrd="0" destOrd="0" presId="urn:microsoft.com/office/officeart/2008/layout/LinedList"/>
    <dgm:cxn modelId="{19A6CDB4-6A99-4AF8-A133-96EC5F98831E}" type="presParOf" srcId="{AC21DD62-1F13-455A-BE8C-DA909B8E18F9}" destId="{D8DFB71A-D651-4D2F-A2A5-4D1A66781A22}" srcOrd="1" destOrd="0" presId="urn:microsoft.com/office/officeart/2008/layout/LinedList"/>
    <dgm:cxn modelId="{9CB05AD2-56CA-453E-98B8-465840ADF2A3}" type="presParOf" srcId="{74F91E25-92ED-476E-A919-5AA1966FC352}" destId="{00B76E29-A868-41C7-B022-2F07D0E8A4E9}" srcOrd="12" destOrd="0" presId="urn:microsoft.com/office/officeart/2008/layout/LinedList"/>
    <dgm:cxn modelId="{60F82C0D-8FE9-4D05-9816-F12A6BE0FF65}" type="presParOf" srcId="{74F91E25-92ED-476E-A919-5AA1966FC352}" destId="{96933A2C-74C0-4538-B96B-D01EB5E47552}" srcOrd="13" destOrd="0" presId="urn:microsoft.com/office/officeart/2008/layout/LinedList"/>
    <dgm:cxn modelId="{A8E099B7-AB6A-4AB0-B1C7-D72C1E533F59}" type="presParOf" srcId="{96933A2C-74C0-4538-B96B-D01EB5E47552}" destId="{C0B0DE51-5A5B-441D-983F-5ECAAA980792}" srcOrd="0" destOrd="0" presId="urn:microsoft.com/office/officeart/2008/layout/LinedList"/>
    <dgm:cxn modelId="{7CE032ED-D9C2-44C9-9DE9-FBC7639EA175}" type="presParOf" srcId="{96933A2C-74C0-4538-B96B-D01EB5E47552}" destId="{CCB3B7D8-4D9C-4673-80CB-890FE529F069}" srcOrd="1" destOrd="0" presId="urn:microsoft.com/office/officeart/2008/layout/LinedList"/>
    <dgm:cxn modelId="{06CF2355-A6B0-4020-A6A1-E37E75BF1DBC}" type="presParOf" srcId="{74F91E25-92ED-476E-A919-5AA1966FC352}" destId="{FFE47B6B-44A7-4F28-9913-4D4F24DBD28C}" srcOrd="14" destOrd="0" presId="urn:microsoft.com/office/officeart/2008/layout/LinedList"/>
    <dgm:cxn modelId="{E71E42FC-53E5-4DB7-A864-0C75563E9BA6}" type="presParOf" srcId="{74F91E25-92ED-476E-A919-5AA1966FC352}" destId="{4BD44964-4D24-4EAF-8B58-918F643E5B4E}" srcOrd="15" destOrd="0" presId="urn:microsoft.com/office/officeart/2008/layout/LinedList"/>
    <dgm:cxn modelId="{4722FE9E-A3BB-4FBE-A4F7-0DAC21E5D416}" type="presParOf" srcId="{4BD44964-4D24-4EAF-8B58-918F643E5B4E}" destId="{FB6D847B-8102-4997-8497-421E912522BA}" srcOrd="0" destOrd="0" presId="urn:microsoft.com/office/officeart/2008/layout/LinedList"/>
    <dgm:cxn modelId="{F92182D7-5F5A-4309-8CBD-C3DF37A9D947}" type="presParOf" srcId="{4BD44964-4D24-4EAF-8B58-918F643E5B4E}" destId="{E70506F5-DB59-4C35-9B72-D0C9CF281E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502AD5-9B89-40DC-B0D0-C35BE83A3C3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9C55422-ED00-43EA-88E9-359E3A5B75B0}">
      <dgm:prSet/>
      <dgm:spPr/>
      <dgm:t>
        <a:bodyPr/>
        <a:lstStyle/>
        <a:p>
          <a:r>
            <a:rPr lang="en-US"/>
            <a:t>Being confident in dealing with storage service over Azure cloud</a:t>
          </a:r>
        </a:p>
      </dgm:t>
    </dgm:pt>
    <dgm:pt modelId="{0E023614-29CE-4ED2-B1C5-324913F0185D}" type="parTrans" cxnId="{7E4F5E7E-E9DC-4B83-8659-E755360F9D56}">
      <dgm:prSet/>
      <dgm:spPr/>
      <dgm:t>
        <a:bodyPr/>
        <a:lstStyle/>
        <a:p>
          <a:endParaRPr lang="en-US"/>
        </a:p>
      </dgm:t>
    </dgm:pt>
    <dgm:pt modelId="{88F7EB11-D3D0-4639-BBFF-D73438AAF507}" type="sibTrans" cxnId="{7E4F5E7E-E9DC-4B83-8659-E755360F9D56}">
      <dgm:prSet/>
      <dgm:spPr/>
      <dgm:t>
        <a:bodyPr/>
        <a:lstStyle/>
        <a:p>
          <a:endParaRPr lang="en-US"/>
        </a:p>
      </dgm:t>
    </dgm:pt>
    <dgm:pt modelId="{0FB6537A-2B3C-4098-97A0-6E414D9D9C5A}">
      <dgm:prSet/>
      <dgm:spPr/>
      <dgm:t>
        <a:bodyPr/>
        <a:lstStyle/>
        <a:p>
          <a:r>
            <a:rPr lang="en-US" dirty="0"/>
            <a:t>Being able to choose the right </a:t>
          </a:r>
          <a:r>
            <a:rPr lang="en-US"/>
            <a:t>storage to </a:t>
          </a:r>
          <a:r>
            <a:rPr lang="en-US" dirty="0"/>
            <a:t>increase cost efficiency </a:t>
          </a:r>
        </a:p>
      </dgm:t>
    </dgm:pt>
    <dgm:pt modelId="{A0043932-CF3E-466B-BD58-17F00A0D8058}" type="parTrans" cxnId="{4FC38226-4D52-45F1-A1A4-F433D907A065}">
      <dgm:prSet/>
      <dgm:spPr/>
      <dgm:t>
        <a:bodyPr/>
        <a:lstStyle/>
        <a:p>
          <a:endParaRPr lang="en-US"/>
        </a:p>
      </dgm:t>
    </dgm:pt>
    <dgm:pt modelId="{D713DA56-6ED7-40E7-A5BE-D358B1FDF393}" type="sibTrans" cxnId="{4FC38226-4D52-45F1-A1A4-F433D907A065}">
      <dgm:prSet/>
      <dgm:spPr/>
      <dgm:t>
        <a:bodyPr/>
        <a:lstStyle/>
        <a:p>
          <a:endParaRPr lang="en-US"/>
        </a:p>
      </dgm:t>
    </dgm:pt>
    <dgm:pt modelId="{99BE9228-C2F6-4CBB-A0E0-73AFD890070D}">
      <dgm:prSet/>
      <dgm:spPr/>
      <dgm:t>
        <a:bodyPr/>
        <a:lstStyle/>
        <a:p>
          <a:r>
            <a:rPr lang="en-US"/>
            <a:t>Being able to configure Blob storage and work with it</a:t>
          </a:r>
        </a:p>
      </dgm:t>
    </dgm:pt>
    <dgm:pt modelId="{8DB2DF87-67FE-4E72-905E-604DE0B359EE}" type="parTrans" cxnId="{9DE75964-2F39-44A5-812F-B8212E2C0F11}">
      <dgm:prSet/>
      <dgm:spPr/>
      <dgm:t>
        <a:bodyPr/>
        <a:lstStyle/>
        <a:p>
          <a:endParaRPr lang="en-US"/>
        </a:p>
      </dgm:t>
    </dgm:pt>
    <dgm:pt modelId="{25FCD2AF-588A-431B-8E0E-D0521F006EB5}" type="sibTrans" cxnId="{9DE75964-2F39-44A5-812F-B8212E2C0F11}">
      <dgm:prSet/>
      <dgm:spPr/>
      <dgm:t>
        <a:bodyPr/>
        <a:lstStyle/>
        <a:p>
          <a:endParaRPr lang="en-US"/>
        </a:p>
      </dgm:t>
    </dgm:pt>
    <dgm:pt modelId="{F11850BF-B9F2-404C-8067-5FBB80442826}">
      <dgm:prSet/>
      <dgm:spPr/>
      <dgm:t>
        <a:bodyPr/>
        <a:lstStyle/>
        <a:p>
          <a:r>
            <a:rPr lang="en-US"/>
            <a:t>Being able to create file shares over Azure Cloud</a:t>
          </a:r>
        </a:p>
      </dgm:t>
    </dgm:pt>
    <dgm:pt modelId="{F9199A6E-033C-4F78-B077-F380C4E12366}" type="parTrans" cxnId="{5842DB48-6DF9-4B64-8F62-613169408BA6}">
      <dgm:prSet/>
      <dgm:spPr/>
      <dgm:t>
        <a:bodyPr/>
        <a:lstStyle/>
        <a:p>
          <a:endParaRPr lang="en-US"/>
        </a:p>
      </dgm:t>
    </dgm:pt>
    <dgm:pt modelId="{8E448982-C9FA-431A-9D6A-9FC5586F07C5}" type="sibTrans" cxnId="{5842DB48-6DF9-4B64-8F62-613169408BA6}">
      <dgm:prSet/>
      <dgm:spPr/>
      <dgm:t>
        <a:bodyPr/>
        <a:lstStyle/>
        <a:p>
          <a:endParaRPr lang="en-US"/>
        </a:p>
      </dgm:t>
    </dgm:pt>
    <dgm:pt modelId="{944DF1DA-1F89-48A6-A8DB-599CBF14DA9C}" type="pres">
      <dgm:prSet presAssocID="{7F502AD5-9B89-40DC-B0D0-C35BE83A3C36}" presName="root" presStyleCnt="0">
        <dgm:presLayoutVars>
          <dgm:dir/>
          <dgm:resizeHandles val="exact"/>
        </dgm:presLayoutVars>
      </dgm:prSet>
      <dgm:spPr/>
    </dgm:pt>
    <dgm:pt modelId="{90C21AA6-ACF6-4C02-93FA-9D8511942D2D}" type="pres">
      <dgm:prSet presAssocID="{7F502AD5-9B89-40DC-B0D0-C35BE83A3C36}" presName="container" presStyleCnt="0">
        <dgm:presLayoutVars>
          <dgm:dir/>
          <dgm:resizeHandles val="exact"/>
        </dgm:presLayoutVars>
      </dgm:prSet>
      <dgm:spPr/>
    </dgm:pt>
    <dgm:pt modelId="{0D9CB1F5-9F1E-4719-B4D4-5F3B79B13600}" type="pres">
      <dgm:prSet presAssocID="{09C55422-ED00-43EA-88E9-359E3A5B75B0}" presName="compNode" presStyleCnt="0"/>
      <dgm:spPr/>
    </dgm:pt>
    <dgm:pt modelId="{042A3DF9-926B-4832-BF10-4368C033EE5C}" type="pres">
      <dgm:prSet presAssocID="{09C55422-ED00-43EA-88E9-359E3A5B75B0}" presName="iconBgRect" presStyleLbl="bgShp" presStyleIdx="0" presStyleCnt="4"/>
      <dgm:spPr/>
    </dgm:pt>
    <dgm:pt modelId="{DECEA8DA-D2B6-4AD2-8ABF-DC8AD5A8C462}" type="pres">
      <dgm:prSet presAssocID="{09C55422-ED00-43EA-88E9-359E3A5B75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D958024-7302-4F68-B593-4714642C03FA}" type="pres">
      <dgm:prSet presAssocID="{09C55422-ED00-43EA-88E9-359E3A5B75B0}" presName="spaceRect" presStyleCnt="0"/>
      <dgm:spPr/>
    </dgm:pt>
    <dgm:pt modelId="{F8893DE2-84DB-439E-962A-BA54960BAD01}" type="pres">
      <dgm:prSet presAssocID="{09C55422-ED00-43EA-88E9-359E3A5B75B0}" presName="textRect" presStyleLbl="revTx" presStyleIdx="0" presStyleCnt="4">
        <dgm:presLayoutVars>
          <dgm:chMax val="1"/>
          <dgm:chPref val="1"/>
        </dgm:presLayoutVars>
      </dgm:prSet>
      <dgm:spPr/>
    </dgm:pt>
    <dgm:pt modelId="{11037982-E6E8-4E45-9D5F-84A53D93246A}" type="pres">
      <dgm:prSet presAssocID="{88F7EB11-D3D0-4639-BBFF-D73438AAF507}" presName="sibTrans" presStyleLbl="sibTrans2D1" presStyleIdx="0" presStyleCnt="0"/>
      <dgm:spPr/>
    </dgm:pt>
    <dgm:pt modelId="{FDBB52AA-6A7F-4A42-93C5-5914B936ACA6}" type="pres">
      <dgm:prSet presAssocID="{0FB6537A-2B3C-4098-97A0-6E414D9D9C5A}" presName="compNode" presStyleCnt="0"/>
      <dgm:spPr/>
    </dgm:pt>
    <dgm:pt modelId="{CD1D4F7E-AA4A-4990-812B-B2C529F481AC}" type="pres">
      <dgm:prSet presAssocID="{0FB6537A-2B3C-4098-97A0-6E414D9D9C5A}" presName="iconBgRect" presStyleLbl="bgShp" presStyleIdx="1" presStyleCnt="4"/>
      <dgm:spPr/>
    </dgm:pt>
    <dgm:pt modelId="{06FB681F-9D0B-4E9D-93B2-EC74C8C43669}" type="pres">
      <dgm:prSet presAssocID="{0FB6537A-2B3C-4098-97A0-6E414D9D9C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C1FBC8C3-7568-4C80-817B-B86FFF2D94FE}" type="pres">
      <dgm:prSet presAssocID="{0FB6537A-2B3C-4098-97A0-6E414D9D9C5A}" presName="spaceRect" presStyleCnt="0"/>
      <dgm:spPr/>
    </dgm:pt>
    <dgm:pt modelId="{C455AA06-B1B7-4A40-B67B-60155B294F06}" type="pres">
      <dgm:prSet presAssocID="{0FB6537A-2B3C-4098-97A0-6E414D9D9C5A}" presName="textRect" presStyleLbl="revTx" presStyleIdx="1" presStyleCnt="4">
        <dgm:presLayoutVars>
          <dgm:chMax val="1"/>
          <dgm:chPref val="1"/>
        </dgm:presLayoutVars>
      </dgm:prSet>
      <dgm:spPr/>
    </dgm:pt>
    <dgm:pt modelId="{4C00FF9E-655D-4CCB-9B30-9473C81628DC}" type="pres">
      <dgm:prSet presAssocID="{D713DA56-6ED7-40E7-A5BE-D358B1FDF393}" presName="sibTrans" presStyleLbl="sibTrans2D1" presStyleIdx="0" presStyleCnt="0"/>
      <dgm:spPr/>
    </dgm:pt>
    <dgm:pt modelId="{FBF22D45-DFB6-46C5-852D-A3C63FC2F0FA}" type="pres">
      <dgm:prSet presAssocID="{99BE9228-C2F6-4CBB-A0E0-73AFD890070D}" presName="compNode" presStyleCnt="0"/>
      <dgm:spPr/>
    </dgm:pt>
    <dgm:pt modelId="{67386E05-01F5-4D07-ADB2-A417537E8AC4}" type="pres">
      <dgm:prSet presAssocID="{99BE9228-C2F6-4CBB-A0E0-73AFD890070D}" presName="iconBgRect" presStyleLbl="bgShp" presStyleIdx="2" presStyleCnt="4"/>
      <dgm:spPr/>
    </dgm:pt>
    <dgm:pt modelId="{EB1A7FE6-0661-4FA4-A6CB-64C1376E5DDA}" type="pres">
      <dgm:prSet presAssocID="{99BE9228-C2F6-4CBB-A0E0-73AFD89007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82CC7AB-847C-4E6C-B02A-E6225D34FCE2}" type="pres">
      <dgm:prSet presAssocID="{99BE9228-C2F6-4CBB-A0E0-73AFD890070D}" presName="spaceRect" presStyleCnt="0"/>
      <dgm:spPr/>
    </dgm:pt>
    <dgm:pt modelId="{ADBDE4D6-87C3-4D2A-9A10-77A39361FBF8}" type="pres">
      <dgm:prSet presAssocID="{99BE9228-C2F6-4CBB-A0E0-73AFD890070D}" presName="textRect" presStyleLbl="revTx" presStyleIdx="2" presStyleCnt="4">
        <dgm:presLayoutVars>
          <dgm:chMax val="1"/>
          <dgm:chPref val="1"/>
        </dgm:presLayoutVars>
      </dgm:prSet>
      <dgm:spPr/>
    </dgm:pt>
    <dgm:pt modelId="{CD47B893-AAFF-4D82-BB4F-EEB20B006A07}" type="pres">
      <dgm:prSet presAssocID="{25FCD2AF-588A-431B-8E0E-D0521F006EB5}" presName="sibTrans" presStyleLbl="sibTrans2D1" presStyleIdx="0" presStyleCnt="0"/>
      <dgm:spPr/>
    </dgm:pt>
    <dgm:pt modelId="{FBBC2C0B-CB3B-4B0D-8F86-03C5A26A24D9}" type="pres">
      <dgm:prSet presAssocID="{F11850BF-B9F2-404C-8067-5FBB80442826}" presName="compNode" presStyleCnt="0"/>
      <dgm:spPr/>
    </dgm:pt>
    <dgm:pt modelId="{352DC687-1DEB-4ACD-9358-E5E53728C1D1}" type="pres">
      <dgm:prSet presAssocID="{F11850BF-B9F2-404C-8067-5FBB80442826}" presName="iconBgRect" presStyleLbl="bgShp" presStyleIdx="3" presStyleCnt="4"/>
      <dgm:spPr/>
    </dgm:pt>
    <dgm:pt modelId="{9C2A6825-A0DC-4102-9F95-CB1D640E0AC0}" type="pres">
      <dgm:prSet presAssocID="{F11850BF-B9F2-404C-8067-5FBB804428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335F69C0-0B55-4DB0-A088-6EDC5063F765}" type="pres">
      <dgm:prSet presAssocID="{F11850BF-B9F2-404C-8067-5FBB80442826}" presName="spaceRect" presStyleCnt="0"/>
      <dgm:spPr/>
    </dgm:pt>
    <dgm:pt modelId="{CC08B0C0-71DC-419E-B92C-A9AFDDC27258}" type="pres">
      <dgm:prSet presAssocID="{F11850BF-B9F2-404C-8067-5FBB80442826}" presName="textRect" presStyleLbl="revTx" presStyleIdx="3" presStyleCnt="4">
        <dgm:presLayoutVars>
          <dgm:chMax val="1"/>
          <dgm:chPref val="1"/>
        </dgm:presLayoutVars>
      </dgm:prSet>
      <dgm:spPr/>
    </dgm:pt>
  </dgm:ptLst>
  <dgm:cxnLst>
    <dgm:cxn modelId="{DBADC318-7993-4F90-AC98-32D07ED7A60B}" type="presOf" srcId="{25FCD2AF-588A-431B-8E0E-D0521F006EB5}" destId="{CD47B893-AAFF-4D82-BB4F-EEB20B006A07}" srcOrd="0" destOrd="0" presId="urn:microsoft.com/office/officeart/2018/2/layout/IconCircleList"/>
    <dgm:cxn modelId="{4FC38226-4D52-45F1-A1A4-F433D907A065}" srcId="{7F502AD5-9B89-40DC-B0D0-C35BE83A3C36}" destId="{0FB6537A-2B3C-4098-97A0-6E414D9D9C5A}" srcOrd="1" destOrd="0" parTransId="{A0043932-CF3E-466B-BD58-17F00A0D8058}" sibTransId="{D713DA56-6ED7-40E7-A5BE-D358B1FDF393}"/>
    <dgm:cxn modelId="{7F4CB233-B66C-4411-B4A2-634FE73495C8}" type="presOf" srcId="{D713DA56-6ED7-40E7-A5BE-D358B1FDF393}" destId="{4C00FF9E-655D-4CCB-9B30-9473C81628DC}" srcOrd="0" destOrd="0" presId="urn:microsoft.com/office/officeart/2018/2/layout/IconCircleList"/>
    <dgm:cxn modelId="{F045353B-9770-4DC6-82AE-685BB3F48761}" type="presOf" srcId="{F11850BF-B9F2-404C-8067-5FBB80442826}" destId="{CC08B0C0-71DC-419E-B92C-A9AFDDC27258}" srcOrd="0" destOrd="0" presId="urn:microsoft.com/office/officeart/2018/2/layout/IconCircleList"/>
    <dgm:cxn modelId="{9DE75964-2F39-44A5-812F-B8212E2C0F11}" srcId="{7F502AD5-9B89-40DC-B0D0-C35BE83A3C36}" destId="{99BE9228-C2F6-4CBB-A0E0-73AFD890070D}" srcOrd="2" destOrd="0" parTransId="{8DB2DF87-67FE-4E72-905E-604DE0B359EE}" sibTransId="{25FCD2AF-588A-431B-8E0E-D0521F006EB5}"/>
    <dgm:cxn modelId="{5842DB48-6DF9-4B64-8F62-613169408BA6}" srcId="{7F502AD5-9B89-40DC-B0D0-C35BE83A3C36}" destId="{F11850BF-B9F2-404C-8067-5FBB80442826}" srcOrd="3" destOrd="0" parTransId="{F9199A6E-033C-4F78-B077-F380C4E12366}" sibTransId="{8E448982-C9FA-431A-9D6A-9FC5586F07C5}"/>
    <dgm:cxn modelId="{0D454670-09D5-44D4-9E78-2E9197B5DA89}" type="presOf" srcId="{09C55422-ED00-43EA-88E9-359E3A5B75B0}" destId="{F8893DE2-84DB-439E-962A-BA54960BAD01}" srcOrd="0" destOrd="0" presId="urn:microsoft.com/office/officeart/2018/2/layout/IconCircleList"/>
    <dgm:cxn modelId="{7E4F5E7E-E9DC-4B83-8659-E755360F9D56}" srcId="{7F502AD5-9B89-40DC-B0D0-C35BE83A3C36}" destId="{09C55422-ED00-43EA-88E9-359E3A5B75B0}" srcOrd="0" destOrd="0" parTransId="{0E023614-29CE-4ED2-B1C5-324913F0185D}" sibTransId="{88F7EB11-D3D0-4639-BBFF-D73438AAF507}"/>
    <dgm:cxn modelId="{B3E94896-EA26-40DD-B114-555D8776DBA4}" type="presOf" srcId="{99BE9228-C2F6-4CBB-A0E0-73AFD890070D}" destId="{ADBDE4D6-87C3-4D2A-9A10-77A39361FBF8}" srcOrd="0" destOrd="0" presId="urn:microsoft.com/office/officeart/2018/2/layout/IconCircleList"/>
    <dgm:cxn modelId="{7D244AAB-62FD-424B-82D8-CB0A48FC789B}" type="presOf" srcId="{7F502AD5-9B89-40DC-B0D0-C35BE83A3C36}" destId="{944DF1DA-1F89-48A6-A8DB-599CBF14DA9C}" srcOrd="0" destOrd="0" presId="urn:microsoft.com/office/officeart/2018/2/layout/IconCircleList"/>
    <dgm:cxn modelId="{97FACCAE-1073-49C9-AA4C-A25D46183CED}" type="presOf" srcId="{0FB6537A-2B3C-4098-97A0-6E414D9D9C5A}" destId="{C455AA06-B1B7-4A40-B67B-60155B294F06}" srcOrd="0" destOrd="0" presId="urn:microsoft.com/office/officeart/2018/2/layout/IconCircleList"/>
    <dgm:cxn modelId="{21199AB3-E91A-433B-BC8D-74E11412A4E4}" type="presOf" srcId="{88F7EB11-D3D0-4639-BBFF-D73438AAF507}" destId="{11037982-E6E8-4E45-9D5F-84A53D93246A}" srcOrd="0" destOrd="0" presId="urn:microsoft.com/office/officeart/2018/2/layout/IconCircleList"/>
    <dgm:cxn modelId="{DD8B401E-85D4-4520-91ED-16EC05532446}" type="presParOf" srcId="{944DF1DA-1F89-48A6-A8DB-599CBF14DA9C}" destId="{90C21AA6-ACF6-4C02-93FA-9D8511942D2D}" srcOrd="0" destOrd="0" presId="urn:microsoft.com/office/officeart/2018/2/layout/IconCircleList"/>
    <dgm:cxn modelId="{1272C9F0-A4C5-4087-BAC6-01CFEBB7BB32}" type="presParOf" srcId="{90C21AA6-ACF6-4C02-93FA-9D8511942D2D}" destId="{0D9CB1F5-9F1E-4719-B4D4-5F3B79B13600}" srcOrd="0" destOrd="0" presId="urn:microsoft.com/office/officeart/2018/2/layout/IconCircleList"/>
    <dgm:cxn modelId="{E25D97EE-DDD4-4DB3-B660-B6B2F0D9C2D5}" type="presParOf" srcId="{0D9CB1F5-9F1E-4719-B4D4-5F3B79B13600}" destId="{042A3DF9-926B-4832-BF10-4368C033EE5C}" srcOrd="0" destOrd="0" presId="urn:microsoft.com/office/officeart/2018/2/layout/IconCircleList"/>
    <dgm:cxn modelId="{BF2E9044-248A-4584-80CE-29004AC7A924}" type="presParOf" srcId="{0D9CB1F5-9F1E-4719-B4D4-5F3B79B13600}" destId="{DECEA8DA-D2B6-4AD2-8ABF-DC8AD5A8C462}" srcOrd="1" destOrd="0" presId="urn:microsoft.com/office/officeart/2018/2/layout/IconCircleList"/>
    <dgm:cxn modelId="{F71ED55B-E3C2-495D-9A0B-1B00C0B5793C}" type="presParOf" srcId="{0D9CB1F5-9F1E-4719-B4D4-5F3B79B13600}" destId="{CD958024-7302-4F68-B593-4714642C03FA}" srcOrd="2" destOrd="0" presId="urn:microsoft.com/office/officeart/2018/2/layout/IconCircleList"/>
    <dgm:cxn modelId="{082DDCDE-6A5F-4724-865E-CA8E47014079}" type="presParOf" srcId="{0D9CB1F5-9F1E-4719-B4D4-5F3B79B13600}" destId="{F8893DE2-84DB-439E-962A-BA54960BAD01}" srcOrd="3" destOrd="0" presId="urn:microsoft.com/office/officeart/2018/2/layout/IconCircleList"/>
    <dgm:cxn modelId="{7227B244-B2E2-425B-AB19-426FC54668F6}" type="presParOf" srcId="{90C21AA6-ACF6-4C02-93FA-9D8511942D2D}" destId="{11037982-E6E8-4E45-9D5F-84A53D93246A}" srcOrd="1" destOrd="0" presId="urn:microsoft.com/office/officeart/2018/2/layout/IconCircleList"/>
    <dgm:cxn modelId="{17EB7E2F-C041-4183-9FF2-A682983F3F03}" type="presParOf" srcId="{90C21AA6-ACF6-4C02-93FA-9D8511942D2D}" destId="{FDBB52AA-6A7F-4A42-93C5-5914B936ACA6}" srcOrd="2" destOrd="0" presId="urn:microsoft.com/office/officeart/2018/2/layout/IconCircleList"/>
    <dgm:cxn modelId="{A113D2E3-85C6-41D3-8B49-033744E3534F}" type="presParOf" srcId="{FDBB52AA-6A7F-4A42-93C5-5914B936ACA6}" destId="{CD1D4F7E-AA4A-4990-812B-B2C529F481AC}" srcOrd="0" destOrd="0" presId="urn:microsoft.com/office/officeart/2018/2/layout/IconCircleList"/>
    <dgm:cxn modelId="{1BAC599F-211C-48D5-AFC3-7EED41321B77}" type="presParOf" srcId="{FDBB52AA-6A7F-4A42-93C5-5914B936ACA6}" destId="{06FB681F-9D0B-4E9D-93B2-EC74C8C43669}" srcOrd="1" destOrd="0" presId="urn:microsoft.com/office/officeart/2018/2/layout/IconCircleList"/>
    <dgm:cxn modelId="{51F14B4C-E81A-439F-8DC1-75F372F68DAA}" type="presParOf" srcId="{FDBB52AA-6A7F-4A42-93C5-5914B936ACA6}" destId="{C1FBC8C3-7568-4C80-817B-B86FFF2D94FE}" srcOrd="2" destOrd="0" presId="urn:microsoft.com/office/officeart/2018/2/layout/IconCircleList"/>
    <dgm:cxn modelId="{1B26304E-155A-45E1-A6E9-223C2A40D141}" type="presParOf" srcId="{FDBB52AA-6A7F-4A42-93C5-5914B936ACA6}" destId="{C455AA06-B1B7-4A40-B67B-60155B294F06}" srcOrd="3" destOrd="0" presId="urn:microsoft.com/office/officeart/2018/2/layout/IconCircleList"/>
    <dgm:cxn modelId="{B5567249-5315-4887-A134-126ED9BC2104}" type="presParOf" srcId="{90C21AA6-ACF6-4C02-93FA-9D8511942D2D}" destId="{4C00FF9E-655D-4CCB-9B30-9473C81628DC}" srcOrd="3" destOrd="0" presId="urn:microsoft.com/office/officeart/2018/2/layout/IconCircleList"/>
    <dgm:cxn modelId="{C7FB5A57-6AB9-4E61-BD38-ED8FDF36DEB4}" type="presParOf" srcId="{90C21AA6-ACF6-4C02-93FA-9D8511942D2D}" destId="{FBF22D45-DFB6-46C5-852D-A3C63FC2F0FA}" srcOrd="4" destOrd="0" presId="urn:microsoft.com/office/officeart/2018/2/layout/IconCircleList"/>
    <dgm:cxn modelId="{60A899B0-F8BB-4458-B59D-6E032B4B60D6}" type="presParOf" srcId="{FBF22D45-DFB6-46C5-852D-A3C63FC2F0FA}" destId="{67386E05-01F5-4D07-ADB2-A417537E8AC4}" srcOrd="0" destOrd="0" presId="urn:microsoft.com/office/officeart/2018/2/layout/IconCircleList"/>
    <dgm:cxn modelId="{7B62FE89-0087-4E55-9D3B-E1D12225A694}" type="presParOf" srcId="{FBF22D45-DFB6-46C5-852D-A3C63FC2F0FA}" destId="{EB1A7FE6-0661-4FA4-A6CB-64C1376E5DDA}" srcOrd="1" destOrd="0" presId="urn:microsoft.com/office/officeart/2018/2/layout/IconCircleList"/>
    <dgm:cxn modelId="{301EEDF0-4EE1-483D-9350-38D302759A7C}" type="presParOf" srcId="{FBF22D45-DFB6-46C5-852D-A3C63FC2F0FA}" destId="{082CC7AB-847C-4E6C-B02A-E6225D34FCE2}" srcOrd="2" destOrd="0" presId="urn:microsoft.com/office/officeart/2018/2/layout/IconCircleList"/>
    <dgm:cxn modelId="{0415AF13-0524-472D-B99D-44C5F60C8829}" type="presParOf" srcId="{FBF22D45-DFB6-46C5-852D-A3C63FC2F0FA}" destId="{ADBDE4D6-87C3-4D2A-9A10-77A39361FBF8}" srcOrd="3" destOrd="0" presId="urn:microsoft.com/office/officeart/2018/2/layout/IconCircleList"/>
    <dgm:cxn modelId="{917847F1-0797-419F-93E9-4254C771F46E}" type="presParOf" srcId="{90C21AA6-ACF6-4C02-93FA-9D8511942D2D}" destId="{CD47B893-AAFF-4D82-BB4F-EEB20B006A07}" srcOrd="5" destOrd="0" presId="urn:microsoft.com/office/officeart/2018/2/layout/IconCircleList"/>
    <dgm:cxn modelId="{12CEADF8-8EB8-49B4-A9BA-425B7C5C59D3}" type="presParOf" srcId="{90C21AA6-ACF6-4C02-93FA-9D8511942D2D}" destId="{FBBC2C0B-CB3B-4B0D-8F86-03C5A26A24D9}" srcOrd="6" destOrd="0" presId="urn:microsoft.com/office/officeart/2018/2/layout/IconCircleList"/>
    <dgm:cxn modelId="{823BDAE8-863B-46FF-AFDF-B1A6D52B58FE}" type="presParOf" srcId="{FBBC2C0B-CB3B-4B0D-8F86-03C5A26A24D9}" destId="{352DC687-1DEB-4ACD-9358-E5E53728C1D1}" srcOrd="0" destOrd="0" presId="urn:microsoft.com/office/officeart/2018/2/layout/IconCircleList"/>
    <dgm:cxn modelId="{45499CEB-750C-4B55-AD0A-E3CD9C7FED26}" type="presParOf" srcId="{FBBC2C0B-CB3B-4B0D-8F86-03C5A26A24D9}" destId="{9C2A6825-A0DC-4102-9F95-CB1D640E0AC0}" srcOrd="1" destOrd="0" presId="urn:microsoft.com/office/officeart/2018/2/layout/IconCircleList"/>
    <dgm:cxn modelId="{02BB602A-9BC4-4006-BF8E-B35EC1A96F97}" type="presParOf" srcId="{FBBC2C0B-CB3B-4B0D-8F86-03C5A26A24D9}" destId="{335F69C0-0B55-4DB0-A088-6EDC5063F765}" srcOrd="2" destOrd="0" presId="urn:microsoft.com/office/officeart/2018/2/layout/IconCircleList"/>
    <dgm:cxn modelId="{A6B14307-9479-4687-B150-64935CD5896D}" type="presParOf" srcId="{FBBC2C0B-CB3B-4B0D-8F86-03C5A26A24D9}" destId="{CC08B0C0-71DC-419E-B92C-A9AFDDC2725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C5301F-C30F-49B2-B37A-D604EEC00C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FC3BF7-9481-4F9C-86BA-DFFF16C75844}">
      <dgm:prSet/>
      <dgm:spPr/>
      <dgm:t>
        <a:bodyPr/>
        <a:lstStyle/>
        <a:p>
          <a:pPr>
            <a:lnSpc>
              <a:spcPct val="100000"/>
            </a:lnSpc>
          </a:pPr>
          <a:r>
            <a:rPr lang="en-US" dirty="0"/>
            <a:t>It </a:t>
          </a:r>
          <a:r>
            <a:rPr lang="en-US" b="0" i="0" baseline="0" dirty="0"/>
            <a:t>is a non-relational storage that allows you to store objects on the cloud.</a:t>
          </a:r>
          <a:endParaRPr lang="en-US" dirty="0"/>
        </a:p>
      </dgm:t>
    </dgm:pt>
    <dgm:pt modelId="{E7F46ED3-20F7-4967-8F46-2C77A5A4789D}" type="parTrans" cxnId="{CA52761F-D1B3-4132-95F4-04AECD8B4D4F}">
      <dgm:prSet/>
      <dgm:spPr/>
      <dgm:t>
        <a:bodyPr/>
        <a:lstStyle/>
        <a:p>
          <a:endParaRPr lang="en-US"/>
        </a:p>
      </dgm:t>
    </dgm:pt>
    <dgm:pt modelId="{AE0ED135-78DA-4FEB-9C4A-AAECCD12B3ED}" type="sibTrans" cxnId="{CA52761F-D1B3-4132-95F4-04AECD8B4D4F}">
      <dgm:prSet/>
      <dgm:spPr/>
      <dgm:t>
        <a:bodyPr/>
        <a:lstStyle/>
        <a:p>
          <a:endParaRPr lang="en-US"/>
        </a:p>
      </dgm:t>
    </dgm:pt>
    <dgm:pt modelId="{49C6FD21-51C6-4ED3-9D13-8117C2734F9D}">
      <dgm:prSet/>
      <dgm:spPr/>
      <dgm:t>
        <a:bodyPr/>
        <a:lstStyle/>
        <a:p>
          <a:pPr>
            <a:lnSpc>
              <a:spcPct val="100000"/>
            </a:lnSpc>
          </a:pPr>
          <a:r>
            <a:rPr lang="en-US" b="0" i="0" baseline="0" dirty="0"/>
            <a:t>Here you can make use of different services –Blob, Queue, File and Table.</a:t>
          </a:r>
          <a:endParaRPr lang="en-US" dirty="0"/>
        </a:p>
      </dgm:t>
    </dgm:pt>
    <dgm:pt modelId="{7F7F18A4-5404-4A29-B3C1-EA27F429E84B}" type="parTrans" cxnId="{C48FBC05-EA00-48A2-8A02-5E337D1B4301}">
      <dgm:prSet/>
      <dgm:spPr/>
      <dgm:t>
        <a:bodyPr/>
        <a:lstStyle/>
        <a:p>
          <a:endParaRPr lang="en-US"/>
        </a:p>
      </dgm:t>
    </dgm:pt>
    <dgm:pt modelId="{F13A0DA1-1F2A-4208-A3EC-7221417AD6CD}" type="sibTrans" cxnId="{C48FBC05-EA00-48A2-8A02-5E337D1B4301}">
      <dgm:prSet/>
      <dgm:spPr/>
      <dgm:t>
        <a:bodyPr/>
        <a:lstStyle/>
        <a:p>
          <a:endParaRPr lang="en-US"/>
        </a:p>
      </dgm:t>
    </dgm:pt>
    <dgm:pt modelId="{0DE3C10B-1D8C-4453-B13C-62CBFB9CFCF6}">
      <dgm:prSet/>
      <dgm:spPr/>
      <dgm:t>
        <a:bodyPr/>
        <a:lstStyle/>
        <a:p>
          <a:pPr>
            <a:lnSpc>
              <a:spcPct val="100000"/>
            </a:lnSpc>
          </a:pPr>
          <a:r>
            <a:rPr lang="en-US" b="0" i="0" baseline="0"/>
            <a:t>There are also different types of storage accounts.</a:t>
          </a:r>
          <a:endParaRPr lang="en-US"/>
        </a:p>
      </dgm:t>
    </dgm:pt>
    <dgm:pt modelId="{03C56793-5151-4D4A-857D-67C54167F274}" type="parTrans" cxnId="{87E6D924-DEED-45B0-8F17-27C15D2BD83C}">
      <dgm:prSet/>
      <dgm:spPr/>
      <dgm:t>
        <a:bodyPr/>
        <a:lstStyle/>
        <a:p>
          <a:endParaRPr lang="en-US"/>
        </a:p>
      </dgm:t>
    </dgm:pt>
    <dgm:pt modelId="{3A752325-57B5-4D46-9247-4904A81167CD}" type="sibTrans" cxnId="{87E6D924-DEED-45B0-8F17-27C15D2BD83C}">
      <dgm:prSet/>
      <dgm:spPr/>
      <dgm:t>
        <a:bodyPr/>
        <a:lstStyle/>
        <a:p>
          <a:endParaRPr lang="en-US"/>
        </a:p>
      </dgm:t>
    </dgm:pt>
    <dgm:pt modelId="{0891564A-CA20-4A3C-817F-44D25279EBDC}" type="pres">
      <dgm:prSet presAssocID="{46C5301F-C30F-49B2-B37A-D604EEC00CCF}" presName="root" presStyleCnt="0">
        <dgm:presLayoutVars>
          <dgm:dir/>
          <dgm:resizeHandles val="exact"/>
        </dgm:presLayoutVars>
      </dgm:prSet>
      <dgm:spPr/>
    </dgm:pt>
    <dgm:pt modelId="{FEECB515-ABFA-4E11-BBD2-3CD22CE09BE5}" type="pres">
      <dgm:prSet presAssocID="{CBFC3BF7-9481-4F9C-86BA-DFFF16C75844}" presName="compNode" presStyleCnt="0"/>
      <dgm:spPr/>
    </dgm:pt>
    <dgm:pt modelId="{B4C4E3AC-47C7-4108-8E9F-016E4CC50336}" type="pres">
      <dgm:prSet presAssocID="{CBFC3BF7-9481-4F9C-86BA-DFFF16C75844}" presName="bgRect" presStyleLbl="bgShp" presStyleIdx="0" presStyleCnt="3"/>
      <dgm:spPr/>
    </dgm:pt>
    <dgm:pt modelId="{43D2030A-5A47-405A-A834-685B35555673}" type="pres">
      <dgm:prSet presAssocID="{CBFC3BF7-9481-4F9C-86BA-DFFF16C758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94E527AD-A37F-4E84-A8E6-6586A66254D2}" type="pres">
      <dgm:prSet presAssocID="{CBFC3BF7-9481-4F9C-86BA-DFFF16C75844}" presName="spaceRect" presStyleCnt="0"/>
      <dgm:spPr/>
    </dgm:pt>
    <dgm:pt modelId="{957DB30E-3427-4BFF-88A2-7F3B9153E2DB}" type="pres">
      <dgm:prSet presAssocID="{CBFC3BF7-9481-4F9C-86BA-DFFF16C75844}" presName="parTx" presStyleLbl="revTx" presStyleIdx="0" presStyleCnt="3">
        <dgm:presLayoutVars>
          <dgm:chMax val="0"/>
          <dgm:chPref val="0"/>
        </dgm:presLayoutVars>
      </dgm:prSet>
      <dgm:spPr/>
    </dgm:pt>
    <dgm:pt modelId="{FDE215D1-ED8A-44BC-8AAB-58750D2FA357}" type="pres">
      <dgm:prSet presAssocID="{AE0ED135-78DA-4FEB-9C4A-AAECCD12B3ED}" presName="sibTrans" presStyleCnt="0"/>
      <dgm:spPr/>
    </dgm:pt>
    <dgm:pt modelId="{A5702CAE-016C-4406-A667-506EB32527E2}" type="pres">
      <dgm:prSet presAssocID="{49C6FD21-51C6-4ED3-9D13-8117C2734F9D}" presName="compNode" presStyleCnt="0"/>
      <dgm:spPr/>
    </dgm:pt>
    <dgm:pt modelId="{8CDAD860-8359-45D4-B97C-4A7121A261CA}" type="pres">
      <dgm:prSet presAssocID="{49C6FD21-51C6-4ED3-9D13-8117C2734F9D}" presName="bgRect" presStyleLbl="bgShp" presStyleIdx="1" presStyleCnt="3"/>
      <dgm:spPr/>
    </dgm:pt>
    <dgm:pt modelId="{687D5616-A837-4B6D-A0ED-5F379AC2BCFE}" type="pres">
      <dgm:prSet presAssocID="{49C6FD21-51C6-4ED3-9D13-8117C2734F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48C801C-7C21-43C6-9838-F1732EC87445}" type="pres">
      <dgm:prSet presAssocID="{49C6FD21-51C6-4ED3-9D13-8117C2734F9D}" presName="spaceRect" presStyleCnt="0"/>
      <dgm:spPr/>
    </dgm:pt>
    <dgm:pt modelId="{35752DE2-C0EA-41CE-854C-335D08211F7F}" type="pres">
      <dgm:prSet presAssocID="{49C6FD21-51C6-4ED3-9D13-8117C2734F9D}" presName="parTx" presStyleLbl="revTx" presStyleIdx="1" presStyleCnt="3">
        <dgm:presLayoutVars>
          <dgm:chMax val="0"/>
          <dgm:chPref val="0"/>
        </dgm:presLayoutVars>
      </dgm:prSet>
      <dgm:spPr/>
    </dgm:pt>
    <dgm:pt modelId="{03A4469C-1B69-4244-AE26-61112F80B23C}" type="pres">
      <dgm:prSet presAssocID="{F13A0DA1-1F2A-4208-A3EC-7221417AD6CD}" presName="sibTrans" presStyleCnt="0"/>
      <dgm:spPr/>
    </dgm:pt>
    <dgm:pt modelId="{AC925E82-B0DA-4AF9-92AA-4E7E33F6087D}" type="pres">
      <dgm:prSet presAssocID="{0DE3C10B-1D8C-4453-B13C-62CBFB9CFCF6}" presName="compNode" presStyleCnt="0"/>
      <dgm:spPr/>
    </dgm:pt>
    <dgm:pt modelId="{9416032A-D4FA-4C52-82BD-9812649DA92B}" type="pres">
      <dgm:prSet presAssocID="{0DE3C10B-1D8C-4453-B13C-62CBFB9CFCF6}" presName="bgRect" presStyleLbl="bgShp" presStyleIdx="2" presStyleCnt="3"/>
      <dgm:spPr/>
    </dgm:pt>
    <dgm:pt modelId="{26E6D14A-7B3A-4809-B650-5507463D1857}" type="pres">
      <dgm:prSet presAssocID="{0DE3C10B-1D8C-4453-B13C-62CBFB9CFC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gister"/>
        </a:ext>
      </dgm:extLst>
    </dgm:pt>
    <dgm:pt modelId="{E19C69FB-18EB-4A9D-B4DC-3B6018D5D979}" type="pres">
      <dgm:prSet presAssocID="{0DE3C10B-1D8C-4453-B13C-62CBFB9CFCF6}" presName="spaceRect" presStyleCnt="0"/>
      <dgm:spPr/>
    </dgm:pt>
    <dgm:pt modelId="{C3353064-BE89-49E5-A0A4-54205E8D3C17}" type="pres">
      <dgm:prSet presAssocID="{0DE3C10B-1D8C-4453-B13C-62CBFB9CFCF6}" presName="parTx" presStyleLbl="revTx" presStyleIdx="2" presStyleCnt="3">
        <dgm:presLayoutVars>
          <dgm:chMax val="0"/>
          <dgm:chPref val="0"/>
        </dgm:presLayoutVars>
      </dgm:prSet>
      <dgm:spPr/>
    </dgm:pt>
  </dgm:ptLst>
  <dgm:cxnLst>
    <dgm:cxn modelId="{C48FBC05-EA00-48A2-8A02-5E337D1B4301}" srcId="{46C5301F-C30F-49B2-B37A-D604EEC00CCF}" destId="{49C6FD21-51C6-4ED3-9D13-8117C2734F9D}" srcOrd="1" destOrd="0" parTransId="{7F7F18A4-5404-4A29-B3C1-EA27F429E84B}" sibTransId="{F13A0DA1-1F2A-4208-A3EC-7221417AD6CD}"/>
    <dgm:cxn modelId="{CA52761F-D1B3-4132-95F4-04AECD8B4D4F}" srcId="{46C5301F-C30F-49B2-B37A-D604EEC00CCF}" destId="{CBFC3BF7-9481-4F9C-86BA-DFFF16C75844}" srcOrd="0" destOrd="0" parTransId="{E7F46ED3-20F7-4967-8F46-2C77A5A4789D}" sibTransId="{AE0ED135-78DA-4FEB-9C4A-AAECCD12B3ED}"/>
    <dgm:cxn modelId="{87E6D924-DEED-45B0-8F17-27C15D2BD83C}" srcId="{46C5301F-C30F-49B2-B37A-D604EEC00CCF}" destId="{0DE3C10B-1D8C-4453-B13C-62CBFB9CFCF6}" srcOrd="2" destOrd="0" parTransId="{03C56793-5151-4D4A-857D-67C54167F274}" sibTransId="{3A752325-57B5-4D46-9247-4904A81167CD}"/>
    <dgm:cxn modelId="{A0343D32-2577-4054-96F9-C9747FCAC45E}" type="presOf" srcId="{0DE3C10B-1D8C-4453-B13C-62CBFB9CFCF6}" destId="{C3353064-BE89-49E5-A0A4-54205E8D3C17}" srcOrd="0" destOrd="0" presId="urn:microsoft.com/office/officeart/2018/2/layout/IconVerticalSolidList"/>
    <dgm:cxn modelId="{1910C66E-BA49-4861-B049-3A528E285ECB}" type="presOf" srcId="{49C6FD21-51C6-4ED3-9D13-8117C2734F9D}" destId="{35752DE2-C0EA-41CE-854C-335D08211F7F}" srcOrd="0" destOrd="0" presId="urn:microsoft.com/office/officeart/2018/2/layout/IconVerticalSolidList"/>
    <dgm:cxn modelId="{203A466F-D991-404E-A402-6C114B2F7038}" type="presOf" srcId="{46C5301F-C30F-49B2-B37A-D604EEC00CCF}" destId="{0891564A-CA20-4A3C-817F-44D25279EBDC}" srcOrd="0" destOrd="0" presId="urn:microsoft.com/office/officeart/2018/2/layout/IconVerticalSolidList"/>
    <dgm:cxn modelId="{DF64B5B7-DDAD-4877-96A6-681095C4D5A4}" type="presOf" srcId="{CBFC3BF7-9481-4F9C-86BA-DFFF16C75844}" destId="{957DB30E-3427-4BFF-88A2-7F3B9153E2DB}" srcOrd="0" destOrd="0" presId="urn:microsoft.com/office/officeart/2018/2/layout/IconVerticalSolidList"/>
    <dgm:cxn modelId="{A2D39E74-5742-4EAA-B240-4BB7565D43D8}" type="presParOf" srcId="{0891564A-CA20-4A3C-817F-44D25279EBDC}" destId="{FEECB515-ABFA-4E11-BBD2-3CD22CE09BE5}" srcOrd="0" destOrd="0" presId="urn:microsoft.com/office/officeart/2018/2/layout/IconVerticalSolidList"/>
    <dgm:cxn modelId="{747B79AD-5105-43F7-8F4D-5F19D76EB506}" type="presParOf" srcId="{FEECB515-ABFA-4E11-BBD2-3CD22CE09BE5}" destId="{B4C4E3AC-47C7-4108-8E9F-016E4CC50336}" srcOrd="0" destOrd="0" presId="urn:microsoft.com/office/officeart/2018/2/layout/IconVerticalSolidList"/>
    <dgm:cxn modelId="{42B37D10-296B-487B-AA76-92E6CF2B48D1}" type="presParOf" srcId="{FEECB515-ABFA-4E11-BBD2-3CD22CE09BE5}" destId="{43D2030A-5A47-405A-A834-685B35555673}" srcOrd="1" destOrd="0" presId="urn:microsoft.com/office/officeart/2018/2/layout/IconVerticalSolidList"/>
    <dgm:cxn modelId="{B2E9EE4D-C267-4614-A4F3-E14D66CB5DBE}" type="presParOf" srcId="{FEECB515-ABFA-4E11-BBD2-3CD22CE09BE5}" destId="{94E527AD-A37F-4E84-A8E6-6586A66254D2}" srcOrd="2" destOrd="0" presId="urn:microsoft.com/office/officeart/2018/2/layout/IconVerticalSolidList"/>
    <dgm:cxn modelId="{6C5B8415-77DC-4A3C-8142-B1F4BF99A1EE}" type="presParOf" srcId="{FEECB515-ABFA-4E11-BBD2-3CD22CE09BE5}" destId="{957DB30E-3427-4BFF-88A2-7F3B9153E2DB}" srcOrd="3" destOrd="0" presId="urn:microsoft.com/office/officeart/2018/2/layout/IconVerticalSolidList"/>
    <dgm:cxn modelId="{02CDD698-A3E4-4339-BD03-F16F3985FE24}" type="presParOf" srcId="{0891564A-CA20-4A3C-817F-44D25279EBDC}" destId="{FDE215D1-ED8A-44BC-8AAB-58750D2FA357}" srcOrd="1" destOrd="0" presId="urn:microsoft.com/office/officeart/2018/2/layout/IconVerticalSolidList"/>
    <dgm:cxn modelId="{2AB64C73-FB57-45D6-BA3F-F23572E938C9}" type="presParOf" srcId="{0891564A-CA20-4A3C-817F-44D25279EBDC}" destId="{A5702CAE-016C-4406-A667-506EB32527E2}" srcOrd="2" destOrd="0" presId="urn:microsoft.com/office/officeart/2018/2/layout/IconVerticalSolidList"/>
    <dgm:cxn modelId="{DF6155B1-E07C-439C-8B5E-6953A841BF83}" type="presParOf" srcId="{A5702CAE-016C-4406-A667-506EB32527E2}" destId="{8CDAD860-8359-45D4-B97C-4A7121A261CA}" srcOrd="0" destOrd="0" presId="urn:microsoft.com/office/officeart/2018/2/layout/IconVerticalSolidList"/>
    <dgm:cxn modelId="{86427CD4-53A9-437A-BE76-F5A817C631A5}" type="presParOf" srcId="{A5702CAE-016C-4406-A667-506EB32527E2}" destId="{687D5616-A837-4B6D-A0ED-5F379AC2BCFE}" srcOrd="1" destOrd="0" presId="urn:microsoft.com/office/officeart/2018/2/layout/IconVerticalSolidList"/>
    <dgm:cxn modelId="{6A0B2C08-B9F2-43FA-9D58-A056ABC4701F}" type="presParOf" srcId="{A5702CAE-016C-4406-A667-506EB32527E2}" destId="{648C801C-7C21-43C6-9838-F1732EC87445}" srcOrd="2" destOrd="0" presId="urn:microsoft.com/office/officeart/2018/2/layout/IconVerticalSolidList"/>
    <dgm:cxn modelId="{C672855C-34CF-4EC1-A708-0199A7F89D0D}" type="presParOf" srcId="{A5702CAE-016C-4406-A667-506EB32527E2}" destId="{35752DE2-C0EA-41CE-854C-335D08211F7F}" srcOrd="3" destOrd="0" presId="urn:microsoft.com/office/officeart/2018/2/layout/IconVerticalSolidList"/>
    <dgm:cxn modelId="{498AAF78-EB8E-44B3-858B-FE098475642C}" type="presParOf" srcId="{0891564A-CA20-4A3C-817F-44D25279EBDC}" destId="{03A4469C-1B69-4244-AE26-61112F80B23C}" srcOrd="3" destOrd="0" presId="urn:microsoft.com/office/officeart/2018/2/layout/IconVerticalSolidList"/>
    <dgm:cxn modelId="{9BC19F23-287E-4616-8D8B-5C68CB46B924}" type="presParOf" srcId="{0891564A-CA20-4A3C-817F-44D25279EBDC}" destId="{AC925E82-B0DA-4AF9-92AA-4E7E33F6087D}" srcOrd="4" destOrd="0" presId="urn:microsoft.com/office/officeart/2018/2/layout/IconVerticalSolidList"/>
    <dgm:cxn modelId="{6A82090A-0C5B-4002-AF16-033A73647523}" type="presParOf" srcId="{AC925E82-B0DA-4AF9-92AA-4E7E33F6087D}" destId="{9416032A-D4FA-4C52-82BD-9812649DA92B}" srcOrd="0" destOrd="0" presId="urn:microsoft.com/office/officeart/2018/2/layout/IconVerticalSolidList"/>
    <dgm:cxn modelId="{CA7EA93B-ED63-409F-B1E7-B12392445D09}" type="presParOf" srcId="{AC925E82-B0DA-4AF9-92AA-4E7E33F6087D}" destId="{26E6D14A-7B3A-4809-B650-5507463D1857}" srcOrd="1" destOrd="0" presId="urn:microsoft.com/office/officeart/2018/2/layout/IconVerticalSolidList"/>
    <dgm:cxn modelId="{E4879FC6-9F18-40A2-80ED-8E3168EF4C63}" type="presParOf" srcId="{AC925E82-B0DA-4AF9-92AA-4E7E33F6087D}" destId="{E19C69FB-18EB-4A9D-B4DC-3B6018D5D979}" srcOrd="2" destOrd="0" presId="urn:microsoft.com/office/officeart/2018/2/layout/IconVerticalSolidList"/>
    <dgm:cxn modelId="{6892B79F-F0D1-4FBC-9857-397123F85A62}" type="presParOf" srcId="{AC925E82-B0DA-4AF9-92AA-4E7E33F6087D}" destId="{C3353064-BE89-49E5-A0A4-54205E8D3C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AB81F7-1ABE-4CA7-AA6D-521D80E5737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D43E7C9-9D58-483F-AD23-C324B6B7D632}">
      <dgm:prSet/>
      <dgm:spPr/>
      <dgm:t>
        <a:bodyPr/>
        <a:lstStyle/>
        <a:p>
          <a:pPr>
            <a:lnSpc>
              <a:spcPct val="100000"/>
            </a:lnSpc>
          </a:pPr>
          <a:r>
            <a:rPr lang="en-US"/>
            <a:t>The Archive access tier is good for long-term backups.</a:t>
          </a:r>
        </a:p>
      </dgm:t>
    </dgm:pt>
    <dgm:pt modelId="{19CA586B-EDC4-4479-8129-9FF3A717A7A2}" type="parTrans" cxnId="{FF589B67-9DE4-47F1-8AB9-803404D17F08}">
      <dgm:prSet/>
      <dgm:spPr/>
      <dgm:t>
        <a:bodyPr/>
        <a:lstStyle/>
        <a:p>
          <a:endParaRPr lang="en-US"/>
        </a:p>
      </dgm:t>
    </dgm:pt>
    <dgm:pt modelId="{A8D8F710-E0B9-4031-AFBB-CE5779E8E26E}" type="sibTrans" cxnId="{FF589B67-9DE4-47F1-8AB9-803404D17F08}">
      <dgm:prSet/>
      <dgm:spPr/>
      <dgm:t>
        <a:bodyPr/>
        <a:lstStyle/>
        <a:p>
          <a:endParaRPr lang="en-US"/>
        </a:p>
      </dgm:t>
    </dgm:pt>
    <dgm:pt modelId="{65062B49-86F1-44FC-8F64-D7E0E7600789}">
      <dgm:prSet/>
      <dgm:spPr/>
      <dgm:t>
        <a:bodyPr/>
        <a:lstStyle/>
        <a:p>
          <a:pPr>
            <a:lnSpc>
              <a:spcPct val="100000"/>
            </a:lnSpc>
          </a:pPr>
          <a:r>
            <a:rPr lang="en-US"/>
            <a:t>You can set the access tier at the Storage account level to Hot or Cool.</a:t>
          </a:r>
        </a:p>
      </dgm:t>
    </dgm:pt>
    <dgm:pt modelId="{C873603D-7F4C-4CF1-80D2-5C67E651FFC2}" type="parTrans" cxnId="{8D496A85-8644-4AC1-95AD-FFA0E82EF715}">
      <dgm:prSet/>
      <dgm:spPr/>
      <dgm:t>
        <a:bodyPr/>
        <a:lstStyle/>
        <a:p>
          <a:endParaRPr lang="en-US"/>
        </a:p>
      </dgm:t>
    </dgm:pt>
    <dgm:pt modelId="{C92CEB94-ABD7-43AA-AD04-1DAADA185644}" type="sibTrans" cxnId="{8D496A85-8644-4AC1-95AD-FFA0E82EF715}">
      <dgm:prSet/>
      <dgm:spPr/>
      <dgm:t>
        <a:bodyPr/>
        <a:lstStyle/>
        <a:p>
          <a:endParaRPr lang="en-US"/>
        </a:p>
      </dgm:t>
    </dgm:pt>
    <dgm:pt modelId="{AF5B128E-2CC0-437D-B7D9-8F227639B4D6}">
      <dgm:prSet/>
      <dgm:spPr/>
      <dgm:t>
        <a:bodyPr/>
        <a:lstStyle/>
        <a:p>
          <a:pPr>
            <a:lnSpc>
              <a:spcPct val="100000"/>
            </a:lnSpc>
          </a:pPr>
          <a:r>
            <a:rPr lang="en-US"/>
            <a:t>At the object level, you can also set the Archive access tier.</a:t>
          </a:r>
        </a:p>
      </dgm:t>
    </dgm:pt>
    <dgm:pt modelId="{02247EA1-D0DC-422C-BD26-AE57DEDE1164}" type="parTrans" cxnId="{229C8C4B-6304-435F-8E50-C3685D4AFE0A}">
      <dgm:prSet/>
      <dgm:spPr/>
      <dgm:t>
        <a:bodyPr/>
        <a:lstStyle/>
        <a:p>
          <a:endParaRPr lang="en-US"/>
        </a:p>
      </dgm:t>
    </dgm:pt>
    <dgm:pt modelId="{72EA9A3F-264F-41F9-AB81-8ADE37A816ED}" type="sibTrans" cxnId="{229C8C4B-6304-435F-8E50-C3685D4AFE0A}">
      <dgm:prSet/>
      <dgm:spPr/>
      <dgm:t>
        <a:bodyPr/>
        <a:lstStyle/>
        <a:p>
          <a:endParaRPr lang="en-US"/>
        </a:p>
      </dgm:t>
    </dgm:pt>
    <dgm:pt modelId="{3FB536AA-BD07-4F13-9368-09BB4F8250D4}" type="pres">
      <dgm:prSet presAssocID="{73AB81F7-1ABE-4CA7-AA6D-521D80E57377}" presName="root" presStyleCnt="0">
        <dgm:presLayoutVars>
          <dgm:dir/>
          <dgm:resizeHandles val="exact"/>
        </dgm:presLayoutVars>
      </dgm:prSet>
      <dgm:spPr/>
    </dgm:pt>
    <dgm:pt modelId="{B4555BAF-60FF-42D9-83E5-3143453BEB6E}" type="pres">
      <dgm:prSet presAssocID="{5D43E7C9-9D58-483F-AD23-C324B6B7D632}" presName="compNode" presStyleCnt="0"/>
      <dgm:spPr/>
    </dgm:pt>
    <dgm:pt modelId="{A89490D1-BC49-4EEE-A1A2-61DCE81E8A38}" type="pres">
      <dgm:prSet presAssocID="{5D43E7C9-9D58-483F-AD23-C324B6B7D632}" presName="bgRect" presStyleLbl="bgShp" presStyleIdx="0" presStyleCnt="3"/>
      <dgm:spPr/>
    </dgm:pt>
    <dgm:pt modelId="{7E9B3AE1-201F-4B13-B9C5-FD800C47A651}" type="pres">
      <dgm:prSet presAssocID="{5D43E7C9-9D58-483F-AD23-C324B6B7D6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BAC87768-AAF2-4B5F-B338-50703F66D6D3}" type="pres">
      <dgm:prSet presAssocID="{5D43E7C9-9D58-483F-AD23-C324B6B7D632}" presName="spaceRect" presStyleCnt="0"/>
      <dgm:spPr/>
    </dgm:pt>
    <dgm:pt modelId="{780BC08C-CC46-4192-BDB9-1C8B7E069C4C}" type="pres">
      <dgm:prSet presAssocID="{5D43E7C9-9D58-483F-AD23-C324B6B7D632}" presName="parTx" presStyleLbl="revTx" presStyleIdx="0" presStyleCnt="3">
        <dgm:presLayoutVars>
          <dgm:chMax val="0"/>
          <dgm:chPref val="0"/>
        </dgm:presLayoutVars>
      </dgm:prSet>
      <dgm:spPr/>
    </dgm:pt>
    <dgm:pt modelId="{EF8A2341-301E-4301-9D1F-7304C02909A0}" type="pres">
      <dgm:prSet presAssocID="{A8D8F710-E0B9-4031-AFBB-CE5779E8E26E}" presName="sibTrans" presStyleCnt="0"/>
      <dgm:spPr/>
    </dgm:pt>
    <dgm:pt modelId="{9D05A1D0-3C6E-4724-AFA1-57E5574D9F23}" type="pres">
      <dgm:prSet presAssocID="{65062B49-86F1-44FC-8F64-D7E0E7600789}" presName="compNode" presStyleCnt="0"/>
      <dgm:spPr/>
    </dgm:pt>
    <dgm:pt modelId="{44628A1E-3733-4CA5-9EA7-BF95B7AA2C05}" type="pres">
      <dgm:prSet presAssocID="{65062B49-86F1-44FC-8F64-D7E0E7600789}" presName="bgRect" presStyleLbl="bgShp" presStyleIdx="1" presStyleCnt="3"/>
      <dgm:spPr/>
    </dgm:pt>
    <dgm:pt modelId="{A7FF4524-3B01-42DE-990C-2AF6C5FFCFE0}" type="pres">
      <dgm:prSet presAssocID="{65062B49-86F1-44FC-8F64-D7E0E760078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3C6E995A-2C69-432C-8715-7A5AC46586D5}" type="pres">
      <dgm:prSet presAssocID="{65062B49-86F1-44FC-8F64-D7E0E7600789}" presName="spaceRect" presStyleCnt="0"/>
      <dgm:spPr/>
    </dgm:pt>
    <dgm:pt modelId="{C3F263A2-41D7-4460-B923-31A83D510976}" type="pres">
      <dgm:prSet presAssocID="{65062B49-86F1-44FC-8F64-D7E0E7600789}" presName="parTx" presStyleLbl="revTx" presStyleIdx="1" presStyleCnt="3">
        <dgm:presLayoutVars>
          <dgm:chMax val="0"/>
          <dgm:chPref val="0"/>
        </dgm:presLayoutVars>
      </dgm:prSet>
      <dgm:spPr/>
    </dgm:pt>
    <dgm:pt modelId="{17BDA684-292F-4FAB-82B2-DB6BABFA6DBE}" type="pres">
      <dgm:prSet presAssocID="{C92CEB94-ABD7-43AA-AD04-1DAADA185644}" presName="sibTrans" presStyleCnt="0"/>
      <dgm:spPr/>
    </dgm:pt>
    <dgm:pt modelId="{9468509A-E0B5-454C-880A-E29AA37988BD}" type="pres">
      <dgm:prSet presAssocID="{AF5B128E-2CC0-437D-B7D9-8F227639B4D6}" presName="compNode" presStyleCnt="0"/>
      <dgm:spPr/>
    </dgm:pt>
    <dgm:pt modelId="{6B76449E-EC1D-4797-B279-CEC2BC6918F1}" type="pres">
      <dgm:prSet presAssocID="{AF5B128E-2CC0-437D-B7D9-8F227639B4D6}" presName="bgRect" presStyleLbl="bgShp" presStyleIdx="2" presStyleCnt="3"/>
      <dgm:spPr/>
    </dgm:pt>
    <dgm:pt modelId="{796B9313-9D8C-4A4E-BDBF-F3F17F39D955}" type="pres">
      <dgm:prSet presAssocID="{AF5B128E-2CC0-437D-B7D9-8F227639B4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2661FD06-61F8-46C2-9C70-BB3BD6E08FA2}" type="pres">
      <dgm:prSet presAssocID="{AF5B128E-2CC0-437D-B7D9-8F227639B4D6}" presName="spaceRect" presStyleCnt="0"/>
      <dgm:spPr/>
    </dgm:pt>
    <dgm:pt modelId="{1197B40F-E169-40FD-BB98-A4B9BF0071A4}" type="pres">
      <dgm:prSet presAssocID="{AF5B128E-2CC0-437D-B7D9-8F227639B4D6}" presName="parTx" presStyleLbl="revTx" presStyleIdx="2" presStyleCnt="3">
        <dgm:presLayoutVars>
          <dgm:chMax val="0"/>
          <dgm:chPref val="0"/>
        </dgm:presLayoutVars>
      </dgm:prSet>
      <dgm:spPr/>
    </dgm:pt>
  </dgm:ptLst>
  <dgm:cxnLst>
    <dgm:cxn modelId="{6E32AA01-0B25-4C21-BAD5-7A2E3F52AE82}" type="presOf" srcId="{AF5B128E-2CC0-437D-B7D9-8F227639B4D6}" destId="{1197B40F-E169-40FD-BB98-A4B9BF0071A4}" srcOrd="0" destOrd="0" presId="urn:microsoft.com/office/officeart/2018/2/layout/IconVerticalSolidList"/>
    <dgm:cxn modelId="{5FEDD45F-015E-484D-BABD-84D3676833EF}" type="presOf" srcId="{5D43E7C9-9D58-483F-AD23-C324B6B7D632}" destId="{780BC08C-CC46-4192-BDB9-1C8B7E069C4C}" srcOrd="0" destOrd="0" presId="urn:microsoft.com/office/officeart/2018/2/layout/IconVerticalSolidList"/>
    <dgm:cxn modelId="{FF589B67-9DE4-47F1-8AB9-803404D17F08}" srcId="{73AB81F7-1ABE-4CA7-AA6D-521D80E57377}" destId="{5D43E7C9-9D58-483F-AD23-C324B6B7D632}" srcOrd="0" destOrd="0" parTransId="{19CA586B-EDC4-4479-8129-9FF3A717A7A2}" sibTransId="{A8D8F710-E0B9-4031-AFBB-CE5779E8E26E}"/>
    <dgm:cxn modelId="{229C8C4B-6304-435F-8E50-C3685D4AFE0A}" srcId="{73AB81F7-1ABE-4CA7-AA6D-521D80E57377}" destId="{AF5B128E-2CC0-437D-B7D9-8F227639B4D6}" srcOrd="2" destOrd="0" parTransId="{02247EA1-D0DC-422C-BD26-AE57DEDE1164}" sibTransId="{72EA9A3F-264F-41F9-AB81-8ADE37A816ED}"/>
    <dgm:cxn modelId="{68098D54-B37E-4956-8F5B-9687595D9A9A}" type="presOf" srcId="{65062B49-86F1-44FC-8F64-D7E0E7600789}" destId="{C3F263A2-41D7-4460-B923-31A83D510976}" srcOrd="0" destOrd="0" presId="urn:microsoft.com/office/officeart/2018/2/layout/IconVerticalSolidList"/>
    <dgm:cxn modelId="{07AC5D77-A2F8-4051-B57E-2BB60393E532}" type="presOf" srcId="{73AB81F7-1ABE-4CA7-AA6D-521D80E57377}" destId="{3FB536AA-BD07-4F13-9368-09BB4F8250D4}" srcOrd="0" destOrd="0" presId="urn:microsoft.com/office/officeart/2018/2/layout/IconVerticalSolidList"/>
    <dgm:cxn modelId="{8D496A85-8644-4AC1-95AD-FFA0E82EF715}" srcId="{73AB81F7-1ABE-4CA7-AA6D-521D80E57377}" destId="{65062B49-86F1-44FC-8F64-D7E0E7600789}" srcOrd="1" destOrd="0" parTransId="{C873603D-7F4C-4CF1-80D2-5C67E651FFC2}" sibTransId="{C92CEB94-ABD7-43AA-AD04-1DAADA185644}"/>
    <dgm:cxn modelId="{EE607E7D-8660-4BCF-8681-3B847F4D7E92}" type="presParOf" srcId="{3FB536AA-BD07-4F13-9368-09BB4F8250D4}" destId="{B4555BAF-60FF-42D9-83E5-3143453BEB6E}" srcOrd="0" destOrd="0" presId="urn:microsoft.com/office/officeart/2018/2/layout/IconVerticalSolidList"/>
    <dgm:cxn modelId="{4233A472-F16F-493A-B29B-97680C049AA4}" type="presParOf" srcId="{B4555BAF-60FF-42D9-83E5-3143453BEB6E}" destId="{A89490D1-BC49-4EEE-A1A2-61DCE81E8A38}" srcOrd="0" destOrd="0" presId="urn:microsoft.com/office/officeart/2018/2/layout/IconVerticalSolidList"/>
    <dgm:cxn modelId="{5EF94C8D-C4D2-4777-A46E-674415FA9C45}" type="presParOf" srcId="{B4555BAF-60FF-42D9-83E5-3143453BEB6E}" destId="{7E9B3AE1-201F-4B13-B9C5-FD800C47A651}" srcOrd="1" destOrd="0" presId="urn:microsoft.com/office/officeart/2018/2/layout/IconVerticalSolidList"/>
    <dgm:cxn modelId="{4BCC8598-E7BD-4D59-A569-BA364B715F18}" type="presParOf" srcId="{B4555BAF-60FF-42D9-83E5-3143453BEB6E}" destId="{BAC87768-AAF2-4B5F-B338-50703F66D6D3}" srcOrd="2" destOrd="0" presId="urn:microsoft.com/office/officeart/2018/2/layout/IconVerticalSolidList"/>
    <dgm:cxn modelId="{C1D3BBAC-9925-483D-A08F-06E8E9719050}" type="presParOf" srcId="{B4555BAF-60FF-42D9-83E5-3143453BEB6E}" destId="{780BC08C-CC46-4192-BDB9-1C8B7E069C4C}" srcOrd="3" destOrd="0" presId="urn:microsoft.com/office/officeart/2018/2/layout/IconVerticalSolidList"/>
    <dgm:cxn modelId="{13156958-B07C-4841-9E1C-65D891B17F1B}" type="presParOf" srcId="{3FB536AA-BD07-4F13-9368-09BB4F8250D4}" destId="{EF8A2341-301E-4301-9D1F-7304C02909A0}" srcOrd="1" destOrd="0" presId="urn:microsoft.com/office/officeart/2018/2/layout/IconVerticalSolidList"/>
    <dgm:cxn modelId="{F7B3A6FD-D6D4-4245-BCE7-EA42AAE35175}" type="presParOf" srcId="{3FB536AA-BD07-4F13-9368-09BB4F8250D4}" destId="{9D05A1D0-3C6E-4724-AFA1-57E5574D9F23}" srcOrd="2" destOrd="0" presId="urn:microsoft.com/office/officeart/2018/2/layout/IconVerticalSolidList"/>
    <dgm:cxn modelId="{68DC813D-2B05-4F79-B9D6-07718D6117FE}" type="presParOf" srcId="{9D05A1D0-3C6E-4724-AFA1-57E5574D9F23}" destId="{44628A1E-3733-4CA5-9EA7-BF95B7AA2C05}" srcOrd="0" destOrd="0" presId="urn:microsoft.com/office/officeart/2018/2/layout/IconVerticalSolidList"/>
    <dgm:cxn modelId="{EC7997AA-A8FC-41E3-8FE4-0DDF9ECEA96A}" type="presParOf" srcId="{9D05A1D0-3C6E-4724-AFA1-57E5574D9F23}" destId="{A7FF4524-3B01-42DE-990C-2AF6C5FFCFE0}" srcOrd="1" destOrd="0" presId="urn:microsoft.com/office/officeart/2018/2/layout/IconVerticalSolidList"/>
    <dgm:cxn modelId="{FFDA0F3D-42F9-414E-B311-FEAA6C0DCEB7}" type="presParOf" srcId="{9D05A1D0-3C6E-4724-AFA1-57E5574D9F23}" destId="{3C6E995A-2C69-432C-8715-7A5AC46586D5}" srcOrd="2" destOrd="0" presId="urn:microsoft.com/office/officeart/2018/2/layout/IconVerticalSolidList"/>
    <dgm:cxn modelId="{8A3675E1-1638-4CDA-80C1-E859B14FAA8C}" type="presParOf" srcId="{9D05A1D0-3C6E-4724-AFA1-57E5574D9F23}" destId="{C3F263A2-41D7-4460-B923-31A83D510976}" srcOrd="3" destOrd="0" presId="urn:microsoft.com/office/officeart/2018/2/layout/IconVerticalSolidList"/>
    <dgm:cxn modelId="{EE7D9630-2061-42E8-B99E-E3B4B9175F26}" type="presParOf" srcId="{3FB536AA-BD07-4F13-9368-09BB4F8250D4}" destId="{17BDA684-292F-4FAB-82B2-DB6BABFA6DBE}" srcOrd="3" destOrd="0" presId="urn:microsoft.com/office/officeart/2018/2/layout/IconVerticalSolidList"/>
    <dgm:cxn modelId="{96BDA7F4-EDD1-4F5C-844A-8A1148CF7A1A}" type="presParOf" srcId="{3FB536AA-BD07-4F13-9368-09BB4F8250D4}" destId="{9468509A-E0B5-454C-880A-E29AA37988BD}" srcOrd="4" destOrd="0" presId="urn:microsoft.com/office/officeart/2018/2/layout/IconVerticalSolidList"/>
    <dgm:cxn modelId="{1C0CD861-C7D1-4BC1-90D7-04A1716CE952}" type="presParOf" srcId="{9468509A-E0B5-454C-880A-E29AA37988BD}" destId="{6B76449E-EC1D-4797-B279-CEC2BC6918F1}" srcOrd="0" destOrd="0" presId="urn:microsoft.com/office/officeart/2018/2/layout/IconVerticalSolidList"/>
    <dgm:cxn modelId="{C47F9F03-09EC-4FFB-9FD3-A6A0918F8A17}" type="presParOf" srcId="{9468509A-E0B5-454C-880A-E29AA37988BD}" destId="{796B9313-9D8C-4A4E-BDBF-F3F17F39D955}" srcOrd="1" destOrd="0" presId="urn:microsoft.com/office/officeart/2018/2/layout/IconVerticalSolidList"/>
    <dgm:cxn modelId="{C40012F7-CDAC-496B-B67E-203DBB9B5D26}" type="presParOf" srcId="{9468509A-E0B5-454C-880A-E29AA37988BD}" destId="{2661FD06-61F8-46C2-9C70-BB3BD6E08FA2}" srcOrd="2" destOrd="0" presId="urn:microsoft.com/office/officeart/2018/2/layout/IconVerticalSolidList"/>
    <dgm:cxn modelId="{168F0F77-CABD-4FCA-8F30-57B63F10CBA0}" type="presParOf" srcId="{9468509A-E0B5-454C-880A-E29AA37988BD}" destId="{1197B40F-E169-40FD-BB98-A4B9BF0071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A7D15F-D18F-46CF-9CC4-84A45A2E8A3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C90BECE-F449-4885-9728-BDC53EC370E9}">
      <dgm:prSet custT="1"/>
      <dgm:spPr/>
      <dgm:t>
        <a:bodyPr/>
        <a:lstStyle/>
        <a:p>
          <a:pPr>
            <a:lnSpc>
              <a:spcPct val="100000"/>
            </a:lnSpc>
          </a:pPr>
          <a:r>
            <a:rPr lang="en-US" sz="1600" b="1" dirty="0"/>
            <a:t>Azure Containers </a:t>
          </a:r>
        </a:p>
        <a:p>
          <a:pPr>
            <a:lnSpc>
              <a:spcPct val="100000"/>
            </a:lnSpc>
          </a:pPr>
          <a:r>
            <a:rPr lang="en-US" sz="1600" dirty="0"/>
            <a:t>A massively scalable object storage for text and binary data</a:t>
          </a:r>
        </a:p>
      </dgm:t>
    </dgm:pt>
    <dgm:pt modelId="{23948E5D-0F6A-4D55-B26E-984D0769D0C9}" type="parTrans" cxnId="{4AC1326D-DFAF-4557-AAD0-A12D9C6FFD41}">
      <dgm:prSet/>
      <dgm:spPr/>
      <dgm:t>
        <a:bodyPr/>
        <a:lstStyle/>
        <a:p>
          <a:endParaRPr lang="en-US"/>
        </a:p>
      </dgm:t>
    </dgm:pt>
    <dgm:pt modelId="{257737BD-9947-4E88-AF45-71618D25BF6B}" type="sibTrans" cxnId="{4AC1326D-DFAF-4557-AAD0-A12D9C6FFD41}">
      <dgm:prSet/>
      <dgm:spPr/>
      <dgm:t>
        <a:bodyPr/>
        <a:lstStyle/>
        <a:p>
          <a:endParaRPr lang="en-US"/>
        </a:p>
      </dgm:t>
    </dgm:pt>
    <dgm:pt modelId="{443474F3-33EE-4660-8878-7FB368261BBF}">
      <dgm:prSet custT="1"/>
      <dgm:spPr/>
      <dgm:t>
        <a:bodyPr/>
        <a:lstStyle/>
        <a:p>
          <a:pPr>
            <a:lnSpc>
              <a:spcPct val="100000"/>
            </a:lnSpc>
          </a:pPr>
          <a:r>
            <a:rPr lang="en-US" sz="1600" b="1" dirty="0"/>
            <a:t>Azure Tables</a:t>
          </a:r>
        </a:p>
        <a:p>
          <a:pPr>
            <a:lnSpc>
              <a:spcPct val="100000"/>
            </a:lnSpc>
          </a:pPr>
          <a:r>
            <a:rPr lang="en-US" sz="1600" dirty="0"/>
            <a:t> Ideal for storing structured, non-relational data</a:t>
          </a:r>
        </a:p>
      </dgm:t>
    </dgm:pt>
    <dgm:pt modelId="{2222F0CB-8B99-46CE-B4DA-8765112C0D43}" type="parTrans" cxnId="{9F6206F2-A81E-41D3-A0FA-E73D044C27E7}">
      <dgm:prSet/>
      <dgm:spPr/>
      <dgm:t>
        <a:bodyPr/>
        <a:lstStyle/>
        <a:p>
          <a:endParaRPr lang="en-US"/>
        </a:p>
      </dgm:t>
    </dgm:pt>
    <dgm:pt modelId="{51D2FA97-B3AA-4958-8024-BD7F93D5AB8A}" type="sibTrans" cxnId="{9F6206F2-A81E-41D3-A0FA-E73D044C27E7}">
      <dgm:prSet/>
      <dgm:spPr/>
      <dgm:t>
        <a:bodyPr/>
        <a:lstStyle/>
        <a:p>
          <a:endParaRPr lang="en-US"/>
        </a:p>
      </dgm:t>
    </dgm:pt>
    <dgm:pt modelId="{9378BC41-8724-4424-97B9-C9284FC1E9D8}">
      <dgm:prSet custT="1"/>
      <dgm:spPr/>
      <dgm:t>
        <a:bodyPr/>
        <a:lstStyle/>
        <a:p>
          <a:pPr>
            <a:lnSpc>
              <a:spcPct val="100000"/>
            </a:lnSpc>
          </a:pPr>
          <a:r>
            <a:rPr lang="en-US" sz="1600" b="1" dirty="0"/>
            <a:t>Azure Queues</a:t>
          </a:r>
        </a:p>
        <a:p>
          <a:pPr>
            <a:lnSpc>
              <a:spcPct val="100000"/>
            </a:lnSpc>
          </a:pPr>
          <a:r>
            <a:rPr lang="en-US" sz="1600" dirty="0"/>
            <a:t> A messaging store for reliable messaging between application components</a:t>
          </a:r>
        </a:p>
      </dgm:t>
    </dgm:pt>
    <dgm:pt modelId="{76C64B78-500E-41AE-831D-A4979B72285C}" type="parTrans" cxnId="{F17F7094-A84A-4C9E-850E-192E5BE3D515}">
      <dgm:prSet/>
      <dgm:spPr/>
      <dgm:t>
        <a:bodyPr/>
        <a:lstStyle/>
        <a:p>
          <a:endParaRPr lang="en-US"/>
        </a:p>
      </dgm:t>
    </dgm:pt>
    <dgm:pt modelId="{3AC13EAD-35C1-4B24-950A-3EAB36936633}" type="sibTrans" cxnId="{F17F7094-A84A-4C9E-850E-192E5BE3D515}">
      <dgm:prSet/>
      <dgm:spPr/>
      <dgm:t>
        <a:bodyPr/>
        <a:lstStyle/>
        <a:p>
          <a:endParaRPr lang="en-US"/>
        </a:p>
      </dgm:t>
    </dgm:pt>
    <dgm:pt modelId="{89BCD6D6-EC01-409A-9E77-F13D9E031F63}">
      <dgm:prSet custT="1"/>
      <dgm:spPr/>
      <dgm:t>
        <a:bodyPr/>
        <a:lstStyle/>
        <a:p>
          <a:pPr>
            <a:lnSpc>
              <a:spcPct val="100000"/>
            </a:lnSpc>
          </a:pPr>
          <a:r>
            <a:rPr lang="en-US" sz="1600" b="1" dirty="0"/>
            <a:t>Azure Files</a:t>
          </a:r>
        </a:p>
        <a:p>
          <a:pPr>
            <a:lnSpc>
              <a:spcPct val="100000"/>
            </a:lnSpc>
          </a:pPr>
          <a:r>
            <a:rPr lang="en-US" sz="1600" dirty="0"/>
            <a:t> Managed file shares for cloud or on-premises deployments</a:t>
          </a:r>
        </a:p>
      </dgm:t>
    </dgm:pt>
    <dgm:pt modelId="{AFC935C7-E2B9-4113-8B08-A56C1A0BBDEF}" type="parTrans" cxnId="{E935BE2D-68A3-4039-B96D-4AA88E06592C}">
      <dgm:prSet/>
      <dgm:spPr/>
      <dgm:t>
        <a:bodyPr/>
        <a:lstStyle/>
        <a:p>
          <a:endParaRPr lang="en-US"/>
        </a:p>
      </dgm:t>
    </dgm:pt>
    <dgm:pt modelId="{2B065FCC-6FC1-4A01-9F4A-88AD7F88FB39}" type="sibTrans" cxnId="{E935BE2D-68A3-4039-B96D-4AA88E06592C}">
      <dgm:prSet/>
      <dgm:spPr/>
      <dgm:t>
        <a:bodyPr/>
        <a:lstStyle/>
        <a:p>
          <a:endParaRPr lang="en-US"/>
        </a:p>
      </dgm:t>
    </dgm:pt>
    <dgm:pt modelId="{C27024EC-19F6-4FE4-95A5-AC87E54E0823}" type="pres">
      <dgm:prSet presAssocID="{E9A7D15F-D18F-46CF-9CC4-84A45A2E8A3C}" presName="root" presStyleCnt="0">
        <dgm:presLayoutVars>
          <dgm:dir/>
          <dgm:resizeHandles val="exact"/>
        </dgm:presLayoutVars>
      </dgm:prSet>
      <dgm:spPr/>
    </dgm:pt>
    <dgm:pt modelId="{BABD0735-E8CE-4E11-8F1C-2891704C7543}" type="pres">
      <dgm:prSet presAssocID="{FC90BECE-F449-4885-9728-BDC53EC370E9}" presName="compNode" presStyleCnt="0"/>
      <dgm:spPr/>
    </dgm:pt>
    <dgm:pt modelId="{FC6ABF0A-0C1B-4B2A-A8E6-8E149167D614}" type="pres">
      <dgm:prSet presAssocID="{FC90BECE-F449-4885-9728-BDC53EC370E9}" presName="iconRect" presStyleLbl="node1" presStyleIdx="0" presStyleCnt="4" custScaleX="177628" custScaleY="13074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CEF8F1F-BD24-4DA0-9C9C-D28D6F11CC59}" type="pres">
      <dgm:prSet presAssocID="{FC90BECE-F449-4885-9728-BDC53EC370E9}" presName="spaceRect" presStyleCnt="0"/>
      <dgm:spPr/>
    </dgm:pt>
    <dgm:pt modelId="{F578514C-C7C3-4826-AA48-13EE9D4A274E}" type="pres">
      <dgm:prSet presAssocID="{FC90BECE-F449-4885-9728-BDC53EC370E9}" presName="textRect" presStyleLbl="revTx" presStyleIdx="0" presStyleCnt="4" custScaleX="119625" custScaleY="78839" custLinFactNeighborX="405" custLinFactNeighborY="-7117">
        <dgm:presLayoutVars>
          <dgm:chMax val="1"/>
          <dgm:chPref val="1"/>
        </dgm:presLayoutVars>
      </dgm:prSet>
      <dgm:spPr/>
    </dgm:pt>
    <dgm:pt modelId="{A208C64A-5FCC-4C43-ABE7-516523D91423}" type="pres">
      <dgm:prSet presAssocID="{257737BD-9947-4E88-AF45-71618D25BF6B}" presName="sibTrans" presStyleCnt="0"/>
      <dgm:spPr/>
    </dgm:pt>
    <dgm:pt modelId="{DA8B24AF-B730-4D7E-B65E-B10AAA19301B}" type="pres">
      <dgm:prSet presAssocID="{443474F3-33EE-4660-8878-7FB368261BBF}" presName="compNode" presStyleCnt="0"/>
      <dgm:spPr/>
    </dgm:pt>
    <dgm:pt modelId="{DD54F1EC-4C82-4ABC-BCE8-2518D2E9021C}" type="pres">
      <dgm:prSet presAssocID="{443474F3-33EE-4660-8878-7FB368261BBF}" presName="iconRect" presStyleLbl="node1" presStyleIdx="1" presStyleCnt="4" custScaleX="196490" custScaleY="17670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F77A5EBD-6EC9-4F97-AF32-94C79519A78A}" type="pres">
      <dgm:prSet presAssocID="{443474F3-33EE-4660-8878-7FB368261BBF}" presName="spaceRect" presStyleCnt="0"/>
      <dgm:spPr/>
    </dgm:pt>
    <dgm:pt modelId="{4C5701E2-4FBE-4D27-BCAF-CD1E87DB3D26}" type="pres">
      <dgm:prSet presAssocID="{443474F3-33EE-4660-8878-7FB368261BBF}" presName="textRect" presStyleLbl="revTx" presStyleIdx="1" presStyleCnt="4" custScaleX="109873" custScaleY="109341" custLinFactNeighborX="1181" custLinFactNeighborY="4448">
        <dgm:presLayoutVars>
          <dgm:chMax val="1"/>
          <dgm:chPref val="1"/>
        </dgm:presLayoutVars>
      </dgm:prSet>
      <dgm:spPr/>
    </dgm:pt>
    <dgm:pt modelId="{6E9010C7-C058-4161-92AA-16248B0C634A}" type="pres">
      <dgm:prSet presAssocID="{51D2FA97-B3AA-4958-8024-BD7F93D5AB8A}" presName="sibTrans" presStyleCnt="0"/>
      <dgm:spPr/>
    </dgm:pt>
    <dgm:pt modelId="{2C7ED8C0-1658-4CC1-B5F1-4D64BF6803E8}" type="pres">
      <dgm:prSet presAssocID="{9378BC41-8724-4424-97B9-C9284FC1E9D8}" presName="compNode" presStyleCnt="0"/>
      <dgm:spPr/>
    </dgm:pt>
    <dgm:pt modelId="{7A412E7F-9EB6-4EA8-A487-2671D87B634B}" type="pres">
      <dgm:prSet presAssocID="{9378BC41-8724-4424-97B9-C9284FC1E9D8}" presName="iconRect" presStyleLbl="node1" presStyleIdx="2" presStyleCnt="4" custScaleX="167739" custScaleY="14034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23836AD1-11DC-40C3-9405-EB6325B6E90E}" type="pres">
      <dgm:prSet presAssocID="{9378BC41-8724-4424-97B9-C9284FC1E9D8}" presName="spaceRect" presStyleCnt="0"/>
      <dgm:spPr/>
    </dgm:pt>
    <dgm:pt modelId="{4118A880-E74C-447C-973E-C875B63A8F3F}" type="pres">
      <dgm:prSet presAssocID="{9378BC41-8724-4424-97B9-C9284FC1E9D8}" presName="textRect" presStyleLbl="revTx" presStyleIdx="2" presStyleCnt="4" custScaleX="114360" custLinFactNeighborX="810" custLinFactNeighborY="4448">
        <dgm:presLayoutVars>
          <dgm:chMax val="1"/>
          <dgm:chPref val="1"/>
        </dgm:presLayoutVars>
      </dgm:prSet>
      <dgm:spPr/>
    </dgm:pt>
    <dgm:pt modelId="{FF7823A6-669D-4C1F-950D-396C2BD115E7}" type="pres">
      <dgm:prSet presAssocID="{3AC13EAD-35C1-4B24-950A-3EAB36936633}" presName="sibTrans" presStyleCnt="0"/>
      <dgm:spPr/>
    </dgm:pt>
    <dgm:pt modelId="{F9223B13-47EB-442F-9016-68FEFCFC659C}" type="pres">
      <dgm:prSet presAssocID="{89BCD6D6-EC01-409A-9E77-F13D9E031F63}" presName="compNode" presStyleCnt="0"/>
      <dgm:spPr/>
    </dgm:pt>
    <dgm:pt modelId="{2C543011-4114-4F1F-99E1-4C55AD28EB2F}" type="pres">
      <dgm:prSet presAssocID="{89BCD6D6-EC01-409A-9E77-F13D9E031F63}" presName="iconRect" presStyleLbl="node1" presStyleIdx="3" presStyleCnt="4" custScaleX="218117" custScaleY="16474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yncing Cloud"/>
        </a:ext>
      </dgm:extLst>
    </dgm:pt>
    <dgm:pt modelId="{DC626A4F-31AD-4E1A-B1C6-6F8D31812FD1}" type="pres">
      <dgm:prSet presAssocID="{89BCD6D6-EC01-409A-9E77-F13D9E031F63}" presName="spaceRect" presStyleCnt="0"/>
      <dgm:spPr/>
    </dgm:pt>
    <dgm:pt modelId="{B84BCB96-DC81-47D1-993F-46586CE671F9}" type="pres">
      <dgm:prSet presAssocID="{89BCD6D6-EC01-409A-9E77-F13D9E031F63}" presName="textRect" presStyleLbl="revTx" presStyleIdx="3" presStyleCnt="4" custScaleX="96330" custScaleY="102071" custLinFactNeighborY="890">
        <dgm:presLayoutVars>
          <dgm:chMax val="1"/>
          <dgm:chPref val="1"/>
        </dgm:presLayoutVars>
      </dgm:prSet>
      <dgm:spPr/>
    </dgm:pt>
  </dgm:ptLst>
  <dgm:cxnLst>
    <dgm:cxn modelId="{3C060721-285C-4E16-9C12-8AF6F62FC81B}" type="presOf" srcId="{9378BC41-8724-4424-97B9-C9284FC1E9D8}" destId="{4118A880-E74C-447C-973E-C875B63A8F3F}" srcOrd="0" destOrd="0" presId="urn:microsoft.com/office/officeart/2018/2/layout/IconLabelList"/>
    <dgm:cxn modelId="{E935BE2D-68A3-4039-B96D-4AA88E06592C}" srcId="{E9A7D15F-D18F-46CF-9CC4-84A45A2E8A3C}" destId="{89BCD6D6-EC01-409A-9E77-F13D9E031F63}" srcOrd="3" destOrd="0" parTransId="{AFC935C7-E2B9-4113-8B08-A56C1A0BBDEF}" sibTransId="{2B065FCC-6FC1-4A01-9F4A-88AD7F88FB39}"/>
    <dgm:cxn modelId="{463D345C-4FDB-4BE4-AF28-029594B028B3}" type="presOf" srcId="{E9A7D15F-D18F-46CF-9CC4-84A45A2E8A3C}" destId="{C27024EC-19F6-4FE4-95A5-AC87E54E0823}" srcOrd="0" destOrd="0" presId="urn:microsoft.com/office/officeart/2018/2/layout/IconLabelList"/>
    <dgm:cxn modelId="{4AC1326D-DFAF-4557-AAD0-A12D9C6FFD41}" srcId="{E9A7D15F-D18F-46CF-9CC4-84A45A2E8A3C}" destId="{FC90BECE-F449-4885-9728-BDC53EC370E9}" srcOrd="0" destOrd="0" parTransId="{23948E5D-0F6A-4D55-B26E-984D0769D0C9}" sibTransId="{257737BD-9947-4E88-AF45-71618D25BF6B}"/>
    <dgm:cxn modelId="{F17F7094-A84A-4C9E-850E-192E5BE3D515}" srcId="{E9A7D15F-D18F-46CF-9CC4-84A45A2E8A3C}" destId="{9378BC41-8724-4424-97B9-C9284FC1E9D8}" srcOrd="2" destOrd="0" parTransId="{76C64B78-500E-41AE-831D-A4979B72285C}" sibTransId="{3AC13EAD-35C1-4B24-950A-3EAB36936633}"/>
    <dgm:cxn modelId="{210AB99A-F698-4523-827E-4CF040064774}" type="presOf" srcId="{89BCD6D6-EC01-409A-9E77-F13D9E031F63}" destId="{B84BCB96-DC81-47D1-993F-46586CE671F9}" srcOrd="0" destOrd="0" presId="urn:microsoft.com/office/officeart/2018/2/layout/IconLabelList"/>
    <dgm:cxn modelId="{F373CDA3-D727-4708-B1AD-B11C5C6B62B3}" type="presOf" srcId="{FC90BECE-F449-4885-9728-BDC53EC370E9}" destId="{F578514C-C7C3-4826-AA48-13EE9D4A274E}" srcOrd="0" destOrd="0" presId="urn:microsoft.com/office/officeart/2018/2/layout/IconLabelList"/>
    <dgm:cxn modelId="{59B5EDCB-D873-4702-AD19-11EBFF5989B3}" type="presOf" srcId="{443474F3-33EE-4660-8878-7FB368261BBF}" destId="{4C5701E2-4FBE-4D27-BCAF-CD1E87DB3D26}" srcOrd="0" destOrd="0" presId="urn:microsoft.com/office/officeart/2018/2/layout/IconLabelList"/>
    <dgm:cxn modelId="{9F6206F2-A81E-41D3-A0FA-E73D044C27E7}" srcId="{E9A7D15F-D18F-46CF-9CC4-84A45A2E8A3C}" destId="{443474F3-33EE-4660-8878-7FB368261BBF}" srcOrd="1" destOrd="0" parTransId="{2222F0CB-8B99-46CE-B4DA-8765112C0D43}" sibTransId="{51D2FA97-B3AA-4958-8024-BD7F93D5AB8A}"/>
    <dgm:cxn modelId="{91C468CA-82C0-420C-99FC-0CE7D08460D3}" type="presParOf" srcId="{C27024EC-19F6-4FE4-95A5-AC87E54E0823}" destId="{BABD0735-E8CE-4E11-8F1C-2891704C7543}" srcOrd="0" destOrd="0" presId="urn:microsoft.com/office/officeart/2018/2/layout/IconLabelList"/>
    <dgm:cxn modelId="{78272E6B-6C8C-42A0-9BD0-359A98CAF8B7}" type="presParOf" srcId="{BABD0735-E8CE-4E11-8F1C-2891704C7543}" destId="{FC6ABF0A-0C1B-4B2A-A8E6-8E149167D614}" srcOrd="0" destOrd="0" presId="urn:microsoft.com/office/officeart/2018/2/layout/IconLabelList"/>
    <dgm:cxn modelId="{1C485A2C-3FD9-42D8-ADC0-E420E6ABAEE5}" type="presParOf" srcId="{BABD0735-E8CE-4E11-8F1C-2891704C7543}" destId="{5CEF8F1F-BD24-4DA0-9C9C-D28D6F11CC59}" srcOrd="1" destOrd="0" presId="urn:microsoft.com/office/officeart/2018/2/layout/IconLabelList"/>
    <dgm:cxn modelId="{695CDBAF-B733-4C84-9F8A-B0E6E7B0511B}" type="presParOf" srcId="{BABD0735-E8CE-4E11-8F1C-2891704C7543}" destId="{F578514C-C7C3-4826-AA48-13EE9D4A274E}" srcOrd="2" destOrd="0" presId="urn:microsoft.com/office/officeart/2018/2/layout/IconLabelList"/>
    <dgm:cxn modelId="{FCD27641-C447-4521-9040-9A73EA52141F}" type="presParOf" srcId="{C27024EC-19F6-4FE4-95A5-AC87E54E0823}" destId="{A208C64A-5FCC-4C43-ABE7-516523D91423}" srcOrd="1" destOrd="0" presId="urn:microsoft.com/office/officeart/2018/2/layout/IconLabelList"/>
    <dgm:cxn modelId="{B9701F1E-3721-4B34-A617-17010FC88E90}" type="presParOf" srcId="{C27024EC-19F6-4FE4-95A5-AC87E54E0823}" destId="{DA8B24AF-B730-4D7E-B65E-B10AAA19301B}" srcOrd="2" destOrd="0" presId="urn:microsoft.com/office/officeart/2018/2/layout/IconLabelList"/>
    <dgm:cxn modelId="{DA0D9E27-6668-499A-88A6-E02292EF5164}" type="presParOf" srcId="{DA8B24AF-B730-4D7E-B65E-B10AAA19301B}" destId="{DD54F1EC-4C82-4ABC-BCE8-2518D2E9021C}" srcOrd="0" destOrd="0" presId="urn:microsoft.com/office/officeart/2018/2/layout/IconLabelList"/>
    <dgm:cxn modelId="{7A9A5F3C-C89A-4D3E-80CF-C1BD58AC6C34}" type="presParOf" srcId="{DA8B24AF-B730-4D7E-B65E-B10AAA19301B}" destId="{F77A5EBD-6EC9-4F97-AF32-94C79519A78A}" srcOrd="1" destOrd="0" presId="urn:microsoft.com/office/officeart/2018/2/layout/IconLabelList"/>
    <dgm:cxn modelId="{77774B55-75A7-4EB6-95EB-2E0825A67C4D}" type="presParOf" srcId="{DA8B24AF-B730-4D7E-B65E-B10AAA19301B}" destId="{4C5701E2-4FBE-4D27-BCAF-CD1E87DB3D26}" srcOrd="2" destOrd="0" presId="urn:microsoft.com/office/officeart/2018/2/layout/IconLabelList"/>
    <dgm:cxn modelId="{8918552C-B9AA-4DFC-A59B-82DE790B4AAD}" type="presParOf" srcId="{C27024EC-19F6-4FE4-95A5-AC87E54E0823}" destId="{6E9010C7-C058-4161-92AA-16248B0C634A}" srcOrd="3" destOrd="0" presId="urn:microsoft.com/office/officeart/2018/2/layout/IconLabelList"/>
    <dgm:cxn modelId="{C7892A51-522E-4945-AFA7-3769AF59690F}" type="presParOf" srcId="{C27024EC-19F6-4FE4-95A5-AC87E54E0823}" destId="{2C7ED8C0-1658-4CC1-B5F1-4D64BF6803E8}" srcOrd="4" destOrd="0" presId="urn:microsoft.com/office/officeart/2018/2/layout/IconLabelList"/>
    <dgm:cxn modelId="{4D70263F-7C8C-4868-BFB7-E62E9188A0D7}" type="presParOf" srcId="{2C7ED8C0-1658-4CC1-B5F1-4D64BF6803E8}" destId="{7A412E7F-9EB6-4EA8-A487-2671D87B634B}" srcOrd="0" destOrd="0" presId="urn:microsoft.com/office/officeart/2018/2/layout/IconLabelList"/>
    <dgm:cxn modelId="{A0FAC6C9-F509-42A8-8829-3432D6F28E6E}" type="presParOf" srcId="{2C7ED8C0-1658-4CC1-B5F1-4D64BF6803E8}" destId="{23836AD1-11DC-40C3-9405-EB6325B6E90E}" srcOrd="1" destOrd="0" presId="urn:microsoft.com/office/officeart/2018/2/layout/IconLabelList"/>
    <dgm:cxn modelId="{3ACDAEA0-7965-4B78-9AE5-CFB1251A6523}" type="presParOf" srcId="{2C7ED8C0-1658-4CC1-B5F1-4D64BF6803E8}" destId="{4118A880-E74C-447C-973E-C875B63A8F3F}" srcOrd="2" destOrd="0" presId="urn:microsoft.com/office/officeart/2018/2/layout/IconLabelList"/>
    <dgm:cxn modelId="{A5A4E2C3-4D18-40D3-9569-2EF14EC1327F}" type="presParOf" srcId="{C27024EC-19F6-4FE4-95A5-AC87E54E0823}" destId="{FF7823A6-669D-4C1F-950D-396C2BD115E7}" srcOrd="5" destOrd="0" presId="urn:microsoft.com/office/officeart/2018/2/layout/IconLabelList"/>
    <dgm:cxn modelId="{B4C633F9-178A-427B-B58F-95DFB27A765D}" type="presParOf" srcId="{C27024EC-19F6-4FE4-95A5-AC87E54E0823}" destId="{F9223B13-47EB-442F-9016-68FEFCFC659C}" srcOrd="6" destOrd="0" presId="urn:microsoft.com/office/officeart/2018/2/layout/IconLabelList"/>
    <dgm:cxn modelId="{CBCD4A5E-B473-4004-BE19-1D69DDCC2746}" type="presParOf" srcId="{F9223B13-47EB-442F-9016-68FEFCFC659C}" destId="{2C543011-4114-4F1F-99E1-4C55AD28EB2F}" srcOrd="0" destOrd="0" presId="urn:microsoft.com/office/officeart/2018/2/layout/IconLabelList"/>
    <dgm:cxn modelId="{831EDBDC-0501-4951-B26B-2729FF4EA972}" type="presParOf" srcId="{F9223B13-47EB-442F-9016-68FEFCFC659C}" destId="{DC626A4F-31AD-4E1A-B1C6-6F8D31812FD1}" srcOrd="1" destOrd="0" presId="urn:microsoft.com/office/officeart/2018/2/layout/IconLabelList"/>
    <dgm:cxn modelId="{F44D90C9-4317-4FF3-9E2C-2A64169B5054}" type="presParOf" srcId="{F9223B13-47EB-442F-9016-68FEFCFC659C}" destId="{B84BCB96-DC81-47D1-993F-46586CE671F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144105-ABB1-47B8-B3B1-F3A14108C1F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02518D-1600-4019-972B-E96A940592C7}">
      <dgm:prSet/>
      <dgm:spPr/>
      <dgm:t>
        <a:bodyPr/>
        <a:lstStyle/>
        <a:p>
          <a:r>
            <a:rPr lang="en-US" b="0" i="0" baseline="0"/>
            <a:t>This service is optimized for storing large amounts of unstructured data.</a:t>
          </a:r>
          <a:endParaRPr lang="en-US"/>
        </a:p>
      </dgm:t>
    </dgm:pt>
    <dgm:pt modelId="{834835B4-D912-4D48-9254-90FC58964654}" type="parTrans" cxnId="{22B205A1-70C3-441D-8B55-0AC27AB01D60}">
      <dgm:prSet/>
      <dgm:spPr/>
      <dgm:t>
        <a:bodyPr/>
        <a:lstStyle/>
        <a:p>
          <a:endParaRPr lang="en-US"/>
        </a:p>
      </dgm:t>
    </dgm:pt>
    <dgm:pt modelId="{D17B597B-78EA-434B-BEA4-282ADCE1E7C9}" type="sibTrans" cxnId="{22B205A1-70C3-441D-8B55-0AC27AB01D60}">
      <dgm:prSet/>
      <dgm:spPr/>
      <dgm:t>
        <a:bodyPr/>
        <a:lstStyle/>
        <a:p>
          <a:endParaRPr lang="en-US"/>
        </a:p>
      </dgm:t>
    </dgm:pt>
    <dgm:pt modelId="{AD8F7155-E63D-407E-9D16-4FC56F19359C}">
      <dgm:prSet/>
      <dgm:spPr/>
      <dgm:t>
        <a:bodyPr/>
        <a:lstStyle/>
        <a:p>
          <a:r>
            <a:rPr lang="en-US" b="0" i="0" baseline="0" dirty="0"/>
            <a:t>Use case examples – storing images, videos, log files, documents.</a:t>
          </a:r>
          <a:endParaRPr lang="en-US" dirty="0"/>
        </a:p>
      </dgm:t>
    </dgm:pt>
    <dgm:pt modelId="{61EECFC0-9B80-4A89-A876-801CB970027C}" type="parTrans" cxnId="{6C954B49-F5DE-47F0-AF99-5C63ED857D7C}">
      <dgm:prSet/>
      <dgm:spPr/>
      <dgm:t>
        <a:bodyPr/>
        <a:lstStyle/>
        <a:p>
          <a:endParaRPr lang="en-US"/>
        </a:p>
      </dgm:t>
    </dgm:pt>
    <dgm:pt modelId="{DAA5ED49-4A24-4F9D-B33D-50566ADBDE4A}" type="sibTrans" cxnId="{6C954B49-F5DE-47F0-AF99-5C63ED857D7C}">
      <dgm:prSet/>
      <dgm:spPr/>
      <dgm:t>
        <a:bodyPr/>
        <a:lstStyle/>
        <a:p>
          <a:endParaRPr lang="en-US"/>
        </a:p>
      </dgm:t>
    </dgm:pt>
    <dgm:pt modelId="{31B82ABC-F823-48B7-96DD-0A235BFDD54A}">
      <dgm:prSet/>
      <dgm:spPr/>
      <dgm:t>
        <a:bodyPr/>
        <a:lstStyle/>
        <a:p>
          <a:r>
            <a:rPr lang="en-US" b="0" i="0" baseline="0"/>
            <a:t>In the blob service, you will create a container. This is used to organize a set of blobs.</a:t>
          </a:r>
          <a:endParaRPr lang="en-US"/>
        </a:p>
      </dgm:t>
    </dgm:pt>
    <dgm:pt modelId="{761660E1-36B2-4F02-A8F4-37414B713174}" type="parTrans" cxnId="{BC13DA19-1867-4AAA-A1C8-01772F647DDD}">
      <dgm:prSet/>
      <dgm:spPr/>
      <dgm:t>
        <a:bodyPr/>
        <a:lstStyle/>
        <a:p>
          <a:endParaRPr lang="en-US"/>
        </a:p>
      </dgm:t>
    </dgm:pt>
    <dgm:pt modelId="{9E6C4280-40F6-470B-AF80-57B182DD8CFF}" type="sibTrans" cxnId="{BC13DA19-1867-4AAA-A1C8-01772F647DDD}">
      <dgm:prSet/>
      <dgm:spPr/>
      <dgm:t>
        <a:bodyPr/>
        <a:lstStyle/>
        <a:p>
          <a:endParaRPr lang="en-US"/>
        </a:p>
      </dgm:t>
    </dgm:pt>
    <dgm:pt modelId="{6C2D2C77-0C97-4178-A3FF-E089E07B7C46}">
      <dgm:prSet/>
      <dgm:spPr/>
      <dgm:t>
        <a:bodyPr/>
        <a:lstStyle/>
        <a:p>
          <a:r>
            <a:rPr lang="en-US" b="0" i="0" baseline="0" dirty="0"/>
            <a:t>Block blobs – This is used to store text and binary data.</a:t>
          </a:r>
          <a:endParaRPr lang="en-US" dirty="0"/>
        </a:p>
      </dgm:t>
    </dgm:pt>
    <dgm:pt modelId="{3E649D9F-A96C-497A-90A4-96E7274D84AE}" type="parTrans" cxnId="{43414BBB-E5CC-46D9-963E-621F68C887D1}">
      <dgm:prSet/>
      <dgm:spPr/>
      <dgm:t>
        <a:bodyPr/>
        <a:lstStyle/>
        <a:p>
          <a:endParaRPr lang="en-US"/>
        </a:p>
      </dgm:t>
    </dgm:pt>
    <dgm:pt modelId="{27AC0DC0-A0CA-4CC0-ACAA-3D6DC3A33012}" type="sibTrans" cxnId="{43414BBB-E5CC-46D9-963E-621F68C887D1}">
      <dgm:prSet/>
      <dgm:spPr/>
      <dgm:t>
        <a:bodyPr/>
        <a:lstStyle/>
        <a:p>
          <a:endParaRPr lang="en-US"/>
        </a:p>
      </dgm:t>
    </dgm:pt>
    <dgm:pt modelId="{3E39ACED-20D4-4119-B98D-F66F99E4232B}">
      <dgm:prSet/>
      <dgm:spPr/>
      <dgm:t>
        <a:bodyPr/>
        <a:lstStyle/>
        <a:p>
          <a:r>
            <a:rPr lang="en-US" b="0" i="0" baseline="0"/>
            <a:t>Page blobs –This is used to store virtual hard drive files that are used as disks for your Azure virtual machines.</a:t>
          </a:r>
          <a:endParaRPr lang="en-US"/>
        </a:p>
      </dgm:t>
    </dgm:pt>
    <dgm:pt modelId="{B9BF2A24-5C40-47C4-A3CF-881E48C2DC9D}" type="parTrans" cxnId="{71C9576F-A71D-4585-8DAA-6DBD909487F6}">
      <dgm:prSet/>
      <dgm:spPr/>
      <dgm:t>
        <a:bodyPr/>
        <a:lstStyle/>
        <a:p>
          <a:endParaRPr lang="en-US"/>
        </a:p>
      </dgm:t>
    </dgm:pt>
    <dgm:pt modelId="{AE7792D0-FA8A-4FDA-A832-12610BA9499F}" type="sibTrans" cxnId="{71C9576F-A71D-4585-8DAA-6DBD909487F6}">
      <dgm:prSet/>
      <dgm:spPr/>
      <dgm:t>
        <a:bodyPr/>
        <a:lstStyle/>
        <a:p>
          <a:endParaRPr lang="en-US"/>
        </a:p>
      </dgm:t>
    </dgm:pt>
    <dgm:pt modelId="{35CFC64A-829C-41BA-944C-A344F94D7C27}" type="pres">
      <dgm:prSet presAssocID="{56144105-ABB1-47B8-B3B1-F3A14108C1FE}" presName="root" presStyleCnt="0">
        <dgm:presLayoutVars>
          <dgm:dir/>
          <dgm:resizeHandles val="exact"/>
        </dgm:presLayoutVars>
      </dgm:prSet>
      <dgm:spPr/>
    </dgm:pt>
    <dgm:pt modelId="{81CACCF6-1716-417A-B335-9C89BF9135A3}" type="pres">
      <dgm:prSet presAssocID="{0602518D-1600-4019-972B-E96A940592C7}" presName="compNode" presStyleCnt="0"/>
      <dgm:spPr/>
    </dgm:pt>
    <dgm:pt modelId="{FF712E7E-8479-450D-BEC9-D040994E09BB}" type="pres">
      <dgm:prSet presAssocID="{0602518D-1600-4019-972B-E96A940592C7}" presName="bgRect" presStyleLbl="bgShp" presStyleIdx="0" presStyleCnt="5"/>
      <dgm:spPr/>
    </dgm:pt>
    <dgm:pt modelId="{878B9216-33DB-4312-858E-AC0B5518B6ED}" type="pres">
      <dgm:prSet presAssocID="{0602518D-1600-4019-972B-E96A940592C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7A62F59-C067-479C-AEDF-E489B86B45F7}" type="pres">
      <dgm:prSet presAssocID="{0602518D-1600-4019-972B-E96A940592C7}" presName="spaceRect" presStyleCnt="0"/>
      <dgm:spPr/>
    </dgm:pt>
    <dgm:pt modelId="{641B1A1D-F0E2-4CA7-8006-6ED249E89AD6}" type="pres">
      <dgm:prSet presAssocID="{0602518D-1600-4019-972B-E96A940592C7}" presName="parTx" presStyleLbl="revTx" presStyleIdx="0" presStyleCnt="5">
        <dgm:presLayoutVars>
          <dgm:chMax val="0"/>
          <dgm:chPref val="0"/>
        </dgm:presLayoutVars>
      </dgm:prSet>
      <dgm:spPr/>
    </dgm:pt>
    <dgm:pt modelId="{461E0C80-10B6-4FAA-8752-8BCC21082E81}" type="pres">
      <dgm:prSet presAssocID="{D17B597B-78EA-434B-BEA4-282ADCE1E7C9}" presName="sibTrans" presStyleCnt="0"/>
      <dgm:spPr/>
    </dgm:pt>
    <dgm:pt modelId="{9CFE8140-6312-45D0-B129-B0B2616C1F73}" type="pres">
      <dgm:prSet presAssocID="{AD8F7155-E63D-407E-9D16-4FC56F19359C}" presName="compNode" presStyleCnt="0"/>
      <dgm:spPr/>
    </dgm:pt>
    <dgm:pt modelId="{CE3FBC57-9E12-402A-95AB-37676A3DBE2E}" type="pres">
      <dgm:prSet presAssocID="{AD8F7155-E63D-407E-9D16-4FC56F19359C}" presName="bgRect" presStyleLbl="bgShp" presStyleIdx="1" presStyleCnt="5"/>
      <dgm:spPr/>
    </dgm:pt>
    <dgm:pt modelId="{52AC1189-B920-432D-A0C6-A70C9356F2FB}" type="pres">
      <dgm:prSet presAssocID="{AD8F7155-E63D-407E-9D16-4FC56F19359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2E6FFEE2-C42C-4A13-A207-BC258DA24E08}" type="pres">
      <dgm:prSet presAssocID="{AD8F7155-E63D-407E-9D16-4FC56F19359C}" presName="spaceRect" presStyleCnt="0"/>
      <dgm:spPr/>
    </dgm:pt>
    <dgm:pt modelId="{D5026A9C-054D-4272-83B8-5CB1147C694C}" type="pres">
      <dgm:prSet presAssocID="{AD8F7155-E63D-407E-9D16-4FC56F19359C}" presName="parTx" presStyleLbl="revTx" presStyleIdx="1" presStyleCnt="5">
        <dgm:presLayoutVars>
          <dgm:chMax val="0"/>
          <dgm:chPref val="0"/>
        </dgm:presLayoutVars>
      </dgm:prSet>
      <dgm:spPr/>
    </dgm:pt>
    <dgm:pt modelId="{7A8ECC57-0839-420E-A47B-9354EE8D3D02}" type="pres">
      <dgm:prSet presAssocID="{DAA5ED49-4A24-4F9D-B33D-50566ADBDE4A}" presName="sibTrans" presStyleCnt="0"/>
      <dgm:spPr/>
    </dgm:pt>
    <dgm:pt modelId="{6EC706E8-F70D-43BB-B518-28FC366EA1EC}" type="pres">
      <dgm:prSet presAssocID="{31B82ABC-F823-48B7-96DD-0A235BFDD54A}" presName="compNode" presStyleCnt="0"/>
      <dgm:spPr/>
    </dgm:pt>
    <dgm:pt modelId="{12C22D2A-C994-426B-9D4C-16FEADCD792E}" type="pres">
      <dgm:prSet presAssocID="{31B82ABC-F823-48B7-96DD-0A235BFDD54A}" presName="bgRect" presStyleLbl="bgShp" presStyleIdx="2" presStyleCnt="5"/>
      <dgm:spPr/>
    </dgm:pt>
    <dgm:pt modelId="{5EE1B988-6B3F-455B-B054-99BBFC90116C}" type="pres">
      <dgm:prSet presAssocID="{31B82ABC-F823-48B7-96DD-0A235BFDD5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131B14A0-814F-4BBA-B8C0-9620D6CCF458}" type="pres">
      <dgm:prSet presAssocID="{31B82ABC-F823-48B7-96DD-0A235BFDD54A}" presName="spaceRect" presStyleCnt="0"/>
      <dgm:spPr/>
    </dgm:pt>
    <dgm:pt modelId="{C660D268-5E92-467B-A435-DC1616FF34B2}" type="pres">
      <dgm:prSet presAssocID="{31B82ABC-F823-48B7-96DD-0A235BFDD54A}" presName="parTx" presStyleLbl="revTx" presStyleIdx="2" presStyleCnt="5">
        <dgm:presLayoutVars>
          <dgm:chMax val="0"/>
          <dgm:chPref val="0"/>
        </dgm:presLayoutVars>
      </dgm:prSet>
      <dgm:spPr/>
    </dgm:pt>
    <dgm:pt modelId="{C104C1A7-34DD-4EEC-90D5-8911917AB0A3}" type="pres">
      <dgm:prSet presAssocID="{9E6C4280-40F6-470B-AF80-57B182DD8CFF}" presName="sibTrans" presStyleCnt="0"/>
      <dgm:spPr/>
    </dgm:pt>
    <dgm:pt modelId="{CF288A33-033B-4B09-B7CD-E5060A01703A}" type="pres">
      <dgm:prSet presAssocID="{6C2D2C77-0C97-4178-A3FF-E089E07B7C46}" presName="compNode" presStyleCnt="0"/>
      <dgm:spPr/>
    </dgm:pt>
    <dgm:pt modelId="{8B01CE4B-E2D4-4470-8419-C742C3FA8B98}" type="pres">
      <dgm:prSet presAssocID="{6C2D2C77-0C97-4178-A3FF-E089E07B7C46}" presName="bgRect" presStyleLbl="bgShp" presStyleIdx="3" presStyleCnt="5"/>
      <dgm:spPr/>
    </dgm:pt>
    <dgm:pt modelId="{611E29BC-10CD-478A-9F99-D9262092A103}" type="pres">
      <dgm:prSet presAssocID="{6C2D2C77-0C97-4178-A3FF-E089E07B7C4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
        </a:ext>
      </dgm:extLst>
    </dgm:pt>
    <dgm:pt modelId="{1FE5D4E6-2A5C-4071-8C83-FD8909EB95CD}" type="pres">
      <dgm:prSet presAssocID="{6C2D2C77-0C97-4178-A3FF-E089E07B7C46}" presName="spaceRect" presStyleCnt="0"/>
      <dgm:spPr/>
    </dgm:pt>
    <dgm:pt modelId="{760113AF-3D6F-4889-B23C-D3C432CE29F5}" type="pres">
      <dgm:prSet presAssocID="{6C2D2C77-0C97-4178-A3FF-E089E07B7C46}" presName="parTx" presStyleLbl="revTx" presStyleIdx="3" presStyleCnt="5">
        <dgm:presLayoutVars>
          <dgm:chMax val="0"/>
          <dgm:chPref val="0"/>
        </dgm:presLayoutVars>
      </dgm:prSet>
      <dgm:spPr/>
    </dgm:pt>
    <dgm:pt modelId="{DE5B4D92-016C-4E56-A98E-76ECBA4AEB2D}" type="pres">
      <dgm:prSet presAssocID="{27AC0DC0-A0CA-4CC0-ACAA-3D6DC3A33012}" presName="sibTrans" presStyleCnt="0"/>
      <dgm:spPr/>
    </dgm:pt>
    <dgm:pt modelId="{9F8A9181-7AEC-46D9-B9BA-53A8800EA69E}" type="pres">
      <dgm:prSet presAssocID="{3E39ACED-20D4-4119-B98D-F66F99E4232B}" presName="compNode" presStyleCnt="0"/>
      <dgm:spPr/>
    </dgm:pt>
    <dgm:pt modelId="{32BDA15E-0EFC-4EBC-90CB-D57226EB7547}" type="pres">
      <dgm:prSet presAssocID="{3E39ACED-20D4-4119-B98D-F66F99E4232B}" presName="bgRect" presStyleLbl="bgShp" presStyleIdx="4" presStyleCnt="5"/>
      <dgm:spPr/>
    </dgm:pt>
    <dgm:pt modelId="{94F18DEC-6F35-4B39-9050-3B55B3196002}" type="pres">
      <dgm:prSet presAssocID="{3E39ACED-20D4-4119-B98D-F66F99E4232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k"/>
        </a:ext>
      </dgm:extLst>
    </dgm:pt>
    <dgm:pt modelId="{44C11B01-73C7-4A65-98C2-4D7B61B28E4A}" type="pres">
      <dgm:prSet presAssocID="{3E39ACED-20D4-4119-B98D-F66F99E4232B}" presName="spaceRect" presStyleCnt="0"/>
      <dgm:spPr/>
    </dgm:pt>
    <dgm:pt modelId="{2083E8A0-AE6D-4450-8250-F88174AFC175}" type="pres">
      <dgm:prSet presAssocID="{3E39ACED-20D4-4119-B98D-F66F99E4232B}" presName="parTx" presStyleLbl="revTx" presStyleIdx="4" presStyleCnt="5">
        <dgm:presLayoutVars>
          <dgm:chMax val="0"/>
          <dgm:chPref val="0"/>
        </dgm:presLayoutVars>
      </dgm:prSet>
      <dgm:spPr/>
    </dgm:pt>
  </dgm:ptLst>
  <dgm:cxnLst>
    <dgm:cxn modelId="{BC13DA19-1867-4AAA-A1C8-01772F647DDD}" srcId="{56144105-ABB1-47B8-B3B1-F3A14108C1FE}" destId="{31B82ABC-F823-48B7-96DD-0A235BFDD54A}" srcOrd="2" destOrd="0" parTransId="{761660E1-36B2-4F02-A8F4-37414B713174}" sibTransId="{9E6C4280-40F6-470B-AF80-57B182DD8CFF}"/>
    <dgm:cxn modelId="{C0A0842A-970A-4883-974F-A667FEB3F341}" type="presOf" srcId="{0602518D-1600-4019-972B-E96A940592C7}" destId="{641B1A1D-F0E2-4CA7-8006-6ED249E89AD6}" srcOrd="0" destOrd="0" presId="urn:microsoft.com/office/officeart/2018/2/layout/IconVerticalSolidList"/>
    <dgm:cxn modelId="{B13EF267-5444-4199-9A1C-941B9A8B16F8}" type="presOf" srcId="{56144105-ABB1-47B8-B3B1-F3A14108C1FE}" destId="{35CFC64A-829C-41BA-944C-A344F94D7C27}" srcOrd="0" destOrd="0" presId="urn:microsoft.com/office/officeart/2018/2/layout/IconVerticalSolidList"/>
    <dgm:cxn modelId="{7B56C268-F82D-4BA9-AB1C-AAC1E1B926AC}" type="presOf" srcId="{AD8F7155-E63D-407E-9D16-4FC56F19359C}" destId="{D5026A9C-054D-4272-83B8-5CB1147C694C}" srcOrd="0" destOrd="0" presId="urn:microsoft.com/office/officeart/2018/2/layout/IconVerticalSolidList"/>
    <dgm:cxn modelId="{6C954B49-F5DE-47F0-AF99-5C63ED857D7C}" srcId="{56144105-ABB1-47B8-B3B1-F3A14108C1FE}" destId="{AD8F7155-E63D-407E-9D16-4FC56F19359C}" srcOrd="1" destOrd="0" parTransId="{61EECFC0-9B80-4A89-A876-801CB970027C}" sibTransId="{DAA5ED49-4A24-4F9D-B33D-50566ADBDE4A}"/>
    <dgm:cxn modelId="{71C9576F-A71D-4585-8DAA-6DBD909487F6}" srcId="{56144105-ABB1-47B8-B3B1-F3A14108C1FE}" destId="{3E39ACED-20D4-4119-B98D-F66F99E4232B}" srcOrd="4" destOrd="0" parTransId="{B9BF2A24-5C40-47C4-A3CF-881E48C2DC9D}" sibTransId="{AE7792D0-FA8A-4FDA-A832-12610BA9499F}"/>
    <dgm:cxn modelId="{246F178F-D98B-44FE-BC62-0D1EBBFF5C80}" type="presOf" srcId="{3E39ACED-20D4-4119-B98D-F66F99E4232B}" destId="{2083E8A0-AE6D-4450-8250-F88174AFC175}" srcOrd="0" destOrd="0" presId="urn:microsoft.com/office/officeart/2018/2/layout/IconVerticalSolidList"/>
    <dgm:cxn modelId="{22B205A1-70C3-441D-8B55-0AC27AB01D60}" srcId="{56144105-ABB1-47B8-B3B1-F3A14108C1FE}" destId="{0602518D-1600-4019-972B-E96A940592C7}" srcOrd="0" destOrd="0" parTransId="{834835B4-D912-4D48-9254-90FC58964654}" sibTransId="{D17B597B-78EA-434B-BEA4-282ADCE1E7C9}"/>
    <dgm:cxn modelId="{93E7D7B0-5934-41BF-BEF2-11F0F2FC0176}" type="presOf" srcId="{6C2D2C77-0C97-4178-A3FF-E089E07B7C46}" destId="{760113AF-3D6F-4889-B23C-D3C432CE29F5}" srcOrd="0" destOrd="0" presId="urn:microsoft.com/office/officeart/2018/2/layout/IconVerticalSolidList"/>
    <dgm:cxn modelId="{43414BBB-E5CC-46D9-963E-621F68C887D1}" srcId="{56144105-ABB1-47B8-B3B1-F3A14108C1FE}" destId="{6C2D2C77-0C97-4178-A3FF-E089E07B7C46}" srcOrd="3" destOrd="0" parTransId="{3E649D9F-A96C-497A-90A4-96E7274D84AE}" sibTransId="{27AC0DC0-A0CA-4CC0-ACAA-3D6DC3A33012}"/>
    <dgm:cxn modelId="{9B7521FA-3880-472C-AB7B-CA4FE6618370}" type="presOf" srcId="{31B82ABC-F823-48B7-96DD-0A235BFDD54A}" destId="{C660D268-5E92-467B-A435-DC1616FF34B2}" srcOrd="0" destOrd="0" presId="urn:microsoft.com/office/officeart/2018/2/layout/IconVerticalSolidList"/>
    <dgm:cxn modelId="{6FF59162-B29C-4F7A-B93C-80C72E7CD340}" type="presParOf" srcId="{35CFC64A-829C-41BA-944C-A344F94D7C27}" destId="{81CACCF6-1716-417A-B335-9C89BF9135A3}" srcOrd="0" destOrd="0" presId="urn:microsoft.com/office/officeart/2018/2/layout/IconVerticalSolidList"/>
    <dgm:cxn modelId="{71F861AB-A3D1-46F7-9776-9068673C9892}" type="presParOf" srcId="{81CACCF6-1716-417A-B335-9C89BF9135A3}" destId="{FF712E7E-8479-450D-BEC9-D040994E09BB}" srcOrd="0" destOrd="0" presId="urn:microsoft.com/office/officeart/2018/2/layout/IconVerticalSolidList"/>
    <dgm:cxn modelId="{1F39F055-BC01-4D1E-893C-D8B20AC4BB24}" type="presParOf" srcId="{81CACCF6-1716-417A-B335-9C89BF9135A3}" destId="{878B9216-33DB-4312-858E-AC0B5518B6ED}" srcOrd="1" destOrd="0" presId="urn:microsoft.com/office/officeart/2018/2/layout/IconVerticalSolidList"/>
    <dgm:cxn modelId="{9F735CE1-2099-4CAE-8CDB-556B855F90BC}" type="presParOf" srcId="{81CACCF6-1716-417A-B335-9C89BF9135A3}" destId="{77A62F59-C067-479C-AEDF-E489B86B45F7}" srcOrd="2" destOrd="0" presId="urn:microsoft.com/office/officeart/2018/2/layout/IconVerticalSolidList"/>
    <dgm:cxn modelId="{6C762D4C-3D2C-47F1-B52F-BC9C97A1A729}" type="presParOf" srcId="{81CACCF6-1716-417A-B335-9C89BF9135A3}" destId="{641B1A1D-F0E2-4CA7-8006-6ED249E89AD6}" srcOrd="3" destOrd="0" presId="urn:microsoft.com/office/officeart/2018/2/layout/IconVerticalSolidList"/>
    <dgm:cxn modelId="{E4CF1793-1C73-4810-80AD-E485D78646FF}" type="presParOf" srcId="{35CFC64A-829C-41BA-944C-A344F94D7C27}" destId="{461E0C80-10B6-4FAA-8752-8BCC21082E81}" srcOrd="1" destOrd="0" presId="urn:microsoft.com/office/officeart/2018/2/layout/IconVerticalSolidList"/>
    <dgm:cxn modelId="{14CCE6C0-D576-4AEC-9914-ADDAA4131277}" type="presParOf" srcId="{35CFC64A-829C-41BA-944C-A344F94D7C27}" destId="{9CFE8140-6312-45D0-B129-B0B2616C1F73}" srcOrd="2" destOrd="0" presId="urn:microsoft.com/office/officeart/2018/2/layout/IconVerticalSolidList"/>
    <dgm:cxn modelId="{06EB819A-4FEC-49D2-AD73-69FAF4259D4F}" type="presParOf" srcId="{9CFE8140-6312-45D0-B129-B0B2616C1F73}" destId="{CE3FBC57-9E12-402A-95AB-37676A3DBE2E}" srcOrd="0" destOrd="0" presId="urn:microsoft.com/office/officeart/2018/2/layout/IconVerticalSolidList"/>
    <dgm:cxn modelId="{284D2840-2C1C-4034-923B-71D60F1FFBB4}" type="presParOf" srcId="{9CFE8140-6312-45D0-B129-B0B2616C1F73}" destId="{52AC1189-B920-432D-A0C6-A70C9356F2FB}" srcOrd="1" destOrd="0" presId="urn:microsoft.com/office/officeart/2018/2/layout/IconVerticalSolidList"/>
    <dgm:cxn modelId="{09994DA7-C2BB-41EA-8AA1-90B62304100D}" type="presParOf" srcId="{9CFE8140-6312-45D0-B129-B0B2616C1F73}" destId="{2E6FFEE2-C42C-4A13-A207-BC258DA24E08}" srcOrd="2" destOrd="0" presId="urn:microsoft.com/office/officeart/2018/2/layout/IconVerticalSolidList"/>
    <dgm:cxn modelId="{1087F65E-46C3-4178-99B8-BEE8A0C46D15}" type="presParOf" srcId="{9CFE8140-6312-45D0-B129-B0B2616C1F73}" destId="{D5026A9C-054D-4272-83B8-5CB1147C694C}" srcOrd="3" destOrd="0" presId="urn:microsoft.com/office/officeart/2018/2/layout/IconVerticalSolidList"/>
    <dgm:cxn modelId="{56545BF6-57E7-4140-8F88-DECAA8014BE2}" type="presParOf" srcId="{35CFC64A-829C-41BA-944C-A344F94D7C27}" destId="{7A8ECC57-0839-420E-A47B-9354EE8D3D02}" srcOrd="3" destOrd="0" presId="urn:microsoft.com/office/officeart/2018/2/layout/IconVerticalSolidList"/>
    <dgm:cxn modelId="{40EE8F59-53D1-4EEE-BBB1-B43E63D8C319}" type="presParOf" srcId="{35CFC64A-829C-41BA-944C-A344F94D7C27}" destId="{6EC706E8-F70D-43BB-B518-28FC366EA1EC}" srcOrd="4" destOrd="0" presId="urn:microsoft.com/office/officeart/2018/2/layout/IconVerticalSolidList"/>
    <dgm:cxn modelId="{9A7B3CA7-7FF4-4F44-A41F-26DADC3C8E5C}" type="presParOf" srcId="{6EC706E8-F70D-43BB-B518-28FC366EA1EC}" destId="{12C22D2A-C994-426B-9D4C-16FEADCD792E}" srcOrd="0" destOrd="0" presId="urn:microsoft.com/office/officeart/2018/2/layout/IconVerticalSolidList"/>
    <dgm:cxn modelId="{037FF59C-0A68-4855-8A99-D58DC54FE47A}" type="presParOf" srcId="{6EC706E8-F70D-43BB-B518-28FC366EA1EC}" destId="{5EE1B988-6B3F-455B-B054-99BBFC90116C}" srcOrd="1" destOrd="0" presId="urn:microsoft.com/office/officeart/2018/2/layout/IconVerticalSolidList"/>
    <dgm:cxn modelId="{26801D35-BFFF-43E2-B357-3E75F6E00079}" type="presParOf" srcId="{6EC706E8-F70D-43BB-B518-28FC366EA1EC}" destId="{131B14A0-814F-4BBA-B8C0-9620D6CCF458}" srcOrd="2" destOrd="0" presId="urn:microsoft.com/office/officeart/2018/2/layout/IconVerticalSolidList"/>
    <dgm:cxn modelId="{0F30992F-93B3-4282-8DFD-93C7B036B054}" type="presParOf" srcId="{6EC706E8-F70D-43BB-B518-28FC366EA1EC}" destId="{C660D268-5E92-467B-A435-DC1616FF34B2}" srcOrd="3" destOrd="0" presId="urn:microsoft.com/office/officeart/2018/2/layout/IconVerticalSolidList"/>
    <dgm:cxn modelId="{40957858-5DBA-4490-823E-00DB56F23AD2}" type="presParOf" srcId="{35CFC64A-829C-41BA-944C-A344F94D7C27}" destId="{C104C1A7-34DD-4EEC-90D5-8911917AB0A3}" srcOrd="5" destOrd="0" presId="urn:microsoft.com/office/officeart/2018/2/layout/IconVerticalSolidList"/>
    <dgm:cxn modelId="{C366131D-7062-4B07-AB42-8B10EA08BE1E}" type="presParOf" srcId="{35CFC64A-829C-41BA-944C-A344F94D7C27}" destId="{CF288A33-033B-4B09-B7CD-E5060A01703A}" srcOrd="6" destOrd="0" presId="urn:microsoft.com/office/officeart/2018/2/layout/IconVerticalSolidList"/>
    <dgm:cxn modelId="{5CA867A4-63F9-4FE1-BDFE-E0A21D8991B1}" type="presParOf" srcId="{CF288A33-033B-4B09-B7CD-E5060A01703A}" destId="{8B01CE4B-E2D4-4470-8419-C742C3FA8B98}" srcOrd="0" destOrd="0" presId="urn:microsoft.com/office/officeart/2018/2/layout/IconVerticalSolidList"/>
    <dgm:cxn modelId="{F7EDBD81-B20E-46EB-8CEB-8C7ECC185544}" type="presParOf" srcId="{CF288A33-033B-4B09-B7CD-E5060A01703A}" destId="{611E29BC-10CD-478A-9F99-D9262092A103}" srcOrd="1" destOrd="0" presId="urn:microsoft.com/office/officeart/2018/2/layout/IconVerticalSolidList"/>
    <dgm:cxn modelId="{3A476E31-047E-4FE1-AB2B-FE205392B0D5}" type="presParOf" srcId="{CF288A33-033B-4B09-B7CD-E5060A01703A}" destId="{1FE5D4E6-2A5C-4071-8C83-FD8909EB95CD}" srcOrd="2" destOrd="0" presId="urn:microsoft.com/office/officeart/2018/2/layout/IconVerticalSolidList"/>
    <dgm:cxn modelId="{9A66E541-FE22-4C02-B929-1ACFAC29F6E2}" type="presParOf" srcId="{CF288A33-033B-4B09-B7CD-E5060A01703A}" destId="{760113AF-3D6F-4889-B23C-D3C432CE29F5}" srcOrd="3" destOrd="0" presId="urn:microsoft.com/office/officeart/2018/2/layout/IconVerticalSolidList"/>
    <dgm:cxn modelId="{1848173F-BE8C-4C07-9E69-078072ECD663}" type="presParOf" srcId="{35CFC64A-829C-41BA-944C-A344F94D7C27}" destId="{DE5B4D92-016C-4E56-A98E-76ECBA4AEB2D}" srcOrd="7" destOrd="0" presId="urn:microsoft.com/office/officeart/2018/2/layout/IconVerticalSolidList"/>
    <dgm:cxn modelId="{91139E72-1D32-4562-9C24-9C8D56142264}" type="presParOf" srcId="{35CFC64A-829C-41BA-944C-A344F94D7C27}" destId="{9F8A9181-7AEC-46D9-B9BA-53A8800EA69E}" srcOrd="8" destOrd="0" presId="urn:microsoft.com/office/officeart/2018/2/layout/IconVerticalSolidList"/>
    <dgm:cxn modelId="{D0E42282-DA60-461C-9EC5-C3A02EF0184D}" type="presParOf" srcId="{9F8A9181-7AEC-46D9-B9BA-53A8800EA69E}" destId="{32BDA15E-0EFC-4EBC-90CB-D57226EB7547}" srcOrd="0" destOrd="0" presId="urn:microsoft.com/office/officeart/2018/2/layout/IconVerticalSolidList"/>
    <dgm:cxn modelId="{33B77087-0C49-4796-A1B2-EFAECF62C3AF}" type="presParOf" srcId="{9F8A9181-7AEC-46D9-B9BA-53A8800EA69E}" destId="{94F18DEC-6F35-4B39-9050-3B55B3196002}" srcOrd="1" destOrd="0" presId="urn:microsoft.com/office/officeart/2018/2/layout/IconVerticalSolidList"/>
    <dgm:cxn modelId="{CF39DE17-4053-4CD5-9412-52CAAABB66E8}" type="presParOf" srcId="{9F8A9181-7AEC-46D9-B9BA-53A8800EA69E}" destId="{44C11B01-73C7-4A65-98C2-4D7B61B28E4A}" srcOrd="2" destOrd="0" presId="urn:microsoft.com/office/officeart/2018/2/layout/IconVerticalSolidList"/>
    <dgm:cxn modelId="{711AD616-FAF5-4FE8-A35D-B50CE9F6E0AD}" type="presParOf" srcId="{9F8A9181-7AEC-46D9-B9BA-53A8800EA69E}" destId="{2083E8A0-AE6D-4450-8250-F88174AFC1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B0AECE-2524-4E80-AC3C-E14FB5704B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0BD4BC9-FCDA-4440-9B70-A67960432016}">
      <dgm:prSet/>
      <dgm:spPr/>
      <dgm:t>
        <a:bodyPr/>
        <a:lstStyle/>
        <a:p>
          <a:pPr>
            <a:lnSpc>
              <a:spcPct val="100000"/>
            </a:lnSpc>
          </a:pPr>
          <a:r>
            <a:rPr lang="en-US"/>
            <a:t>This is used for hosting file shares on the cloud.</a:t>
          </a:r>
        </a:p>
      </dgm:t>
    </dgm:pt>
    <dgm:pt modelId="{0B4464FA-A026-4268-9A39-5D98E17824EB}" type="parTrans" cxnId="{F3D1ABE6-6900-48FE-9520-C17761601EE2}">
      <dgm:prSet/>
      <dgm:spPr/>
      <dgm:t>
        <a:bodyPr/>
        <a:lstStyle/>
        <a:p>
          <a:endParaRPr lang="en-US"/>
        </a:p>
      </dgm:t>
    </dgm:pt>
    <dgm:pt modelId="{4C80EDFB-B13E-495B-9AFD-BD71172B240B}" type="sibTrans" cxnId="{F3D1ABE6-6900-48FE-9520-C17761601EE2}">
      <dgm:prSet/>
      <dgm:spPr/>
      <dgm:t>
        <a:bodyPr/>
        <a:lstStyle/>
        <a:p>
          <a:endParaRPr lang="en-US"/>
        </a:p>
      </dgm:t>
    </dgm:pt>
    <dgm:pt modelId="{5F2CA57A-8916-4D58-87DA-1A7258F02068}">
      <dgm:prSet/>
      <dgm:spPr/>
      <dgm:t>
        <a:bodyPr/>
        <a:lstStyle/>
        <a:p>
          <a:pPr>
            <a:lnSpc>
              <a:spcPct val="100000"/>
            </a:lnSpc>
          </a:pPr>
          <a:r>
            <a:rPr lang="en-US"/>
            <a:t>This shares can be accessed via the SMB –Server Message Block protocol, NFS, HTTP that allows access from anywhere to stored files.</a:t>
          </a:r>
        </a:p>
      </dgm:t>
    </dgm:pt>
    <dgm:pt modelId="{AEF0E666-ABE8-476A-A111-AB032E3FE544}" type="parTrans" cxnId="{015B0840-7DBA-432A-B389-7DA2D8AF3F13}">
      <dgm:prSet/>
      <dgm:spPr/>
      <dgm:t>
        <a:bodyPr/>
        <a:lstStyle/>
        <a:p>
          <a:endParaRPr lang="en-US"/>
        </a:p>
      </dgm:t>
    </dgm:pt>
    <dgm:pt modelId="{B39F6724-B2E6-45A3-BE89-699B2B5A7CAF}" type="sibTrans" cxnId="{015B0840-7DBA-432A-B389-7DA2D8AF3F13}">
      <dgm:prSet/>
      <dgm:spPr/>
      <dgm:t>
        <a:bodyPr/>
        <a:lstStyle/>
        <a:p>
          <a:endParaRPr lang="en-US"/>
        </a:p>
      </dgm:t>
    </dgm:pt>
    <dgm:pt modelId="{CAC98895-5E7F-49B9-9FDD-CC0713869FE4}">
      <dgm:prSet/>
      <dgm:spPr/>
      <dgm:t>
        <a:bodyPr/>
        <a:lstStyle/>
        <a:p>
          <a:pPr>
            <a:lnSpc>
              <a:spcPct val="100000"/>
            </a:lnSpc>
          </a:pPr>
          <a:r>
            <a:rPr lang="en-US"/>
            <a:t>You can mount the file shares from Windows, Linux and macOS clients.</a:t>
          </a:r>
        </a:p>
      </dgm:t>
    </dgm:pt>
    <dgm:pt modelId="{F8063CFA-77CA-42F2-AC59-A3EDB89B87E0}" type="parTrans" cxnId="{20C61DA5-6801-42C6-B6E8-C9D15B8C91B5}">
      <dgm:prSet/>
      <dgm:spPr/>
      <dgm:t>
        <a:bodyPr/>
        <a:lstStyle/>
        <a:p>
          <a:endParaRPr lang="en-US"/>
        </a:p>
      </dgm:t>
    </dgm:pt>
    <dgm:pt modelId="{921C51D4-E6D9-4216-ADDB-1D9542C99BD1}" type="sibTrans" cxnId="{20C61DA5-6801-42C6-B6E8-C9D15B8C91B5}">
      <dgm:prSet/>
      <dgm:spPr/>
      <dgm:t>
        <a:bodyPr/>
        <a:lstStyle/>
        <a:p>
          <a:endParaRPr lang="en-US"/>
        </a:p>
      </dgm:t>
    </dgm:pt>
    <dgm:pt modelId="{B1C5AE1F-D001-47C7-86F8-E403355ABCD7}" type="pres">
      <dgm:prSet presAssocID="{BBB0AECE-2524-4E80-AC3C-E14FB5704BA3}" presName="root" presStyleCnt="0">
        <dgm:presLayoutVars>
          <dgm:dir/>
          <dgm:resizeHandles val="exact"/>
        </dgm:presLayoutVars>
      </dgm:prSet>
      <dgm:spPr/>
    </dgm:pt>
    <dgm:pt modelId="{728E5720-45CE-4FB9-ADAB-219A3FEA33E7}" type="pres">
      <dgm:prSet presAssocID="{B0BD4BC9-FCDA-4440-9B70-A67960432016}" presName="compNode" presStyleCnt="0"/>
      <dgm:spPr/>
    </dgm:pt>
    <dgm:pt modelId="{9D68D4B6-E232-4F65-AB08-F66FD10829D3}" type="pres">
      <dgm:prSet presAssocID="{B0BD4BC9-FCDA-4440-9B70-A67960432016}" presName="bgRect" presStyleLbl="bgShp" presStyleIdx="0" presStyleCnt="3"/>
      <dgm:spPr/>
    </dgm:pt>
    <dgm:pt modelId="{FE76483B-11C1-48B5-81B6-289274CB7A63}" type="pres">
      <dgm:prSet presAssocID="{B0BD4BC9-FCDA-4440-9B70-A679604320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4E791AC5-AD75-4E5C-981A-236F528FC8BF}" type="pres">
      <dgm:prSet presAssocID="{B0BD4BC9-FCDA-4440-9B70-A67960432016}" presName="spaceRect" presStyleCnt="0"/>
      <dgm:spPr/>
    </dgm:pt>
    <dgm:pt modelId="{04ADCAAD-6FB4-4E9F-8CF8-83ECDB6B560D}" type="pres">
      <dgm:prSet presAssocID="{B0BD4BC9-FCDA-4440-9B70-A67960432016}" presName="parTx" presStyleLbl="revTx" presStyleIdx="0" presStyleCnt="3">
        <dgm:presLayoutVars>
          <dgm:chMax val="0"/>
          <dgm:chPref val="0"/>
        </dgm:presLayoutVars>
      </dgm:prSet>
      <dgm:spPr/>
    </dgm:pt>
    <dgm:pt modelId="{FA7CF4E8-2E0B-43BF-B424-53A2DDDCECCF}" type="pres">
      <dgm:prSet presAssocID="{4C80EDFB-B13E-495B-9AFD-BD71172B240B}" presName="sibTrans" presStyleCnt="0"/>
      <dgm:spPr/>
    </dgm:pt>
    <dgm:pt modelId="{5D827579-1A48-497D-B7A6-E43F1505C01F}" type="pres">
      <dgm:prSet presAssocID="{5F2CA57A-8916-4D58-87DA-1A7258F02068}" presName="compNode" presStyleCnt="0"/>
      <dgm:spPr/>
    </dgm:pt>
    <dgm:pt modelId="{4F11F9C5-85F8-44EC-8392-3A2DCB62D982}" type="pres">
      <dgm:prSet presAssocID="{5F2CA57A-8916-4D58-87DA-1A7258F02068}" presName="bgRect" presStyleLbl="bgShp" presStyleIdx="1" presStyleCnt="3"/>
      <dgm:spPr/>
    </dgm:pt>
    <dgm:pt modelId="{ECAF5CBF-41D6-4FC3-A097-504A30FAB664}" type="pres">
      <dgm:prSet presAssocID="{5F2CA57A-8916-4D58-87DA-1A7258F020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1B1B5F18-6B56-42BF-9CBB-ED5A1AC19486}" type="pres">
      <dgm:prSet presAssocID="{5F2CA57A-8916-4D58-87DA-1A7258F02068}" presName="spaceRect" presStyleCnt="0"/>
      <dgm:spPr/>
    </dgm:pt>
    <dgm:pt modelId="{91F1DBCA-720C-4B4D-A612-618865231C24}" type="pres">
      <dgm:prSet presAssocID="{5F2CA57A-8916-4D58-87DA-1A7258F02068}" presName="parTx" presStyleLbl="revTx" presStyleIdx="1" presStyleCnt="3">
        <dgm:presLayoutVars>
          <dgm:chMax val="0"/>
          <dgm:chPref val="0"/>
        </dgm:presLayoutVars>
      </dgm:prSet>
      <dgm:spPr/>
    </dgm:pt>
    <dgm:pt modelId="{A26A55A4-F64B-41D2-8E12-2539CAEE4240}" type="pres">
      <dgm:prSet presAssocID="{B39F6724-B2E6-45A3-BE89-699B2B5A7CAF}" presName="sibTrans" presStyleCnt="0"/>
      <dgm:spPr/>
    </dgm:pt>
    <dgm:pt modelId="{5AC2350F-95AA-4DAF-9F71-62A38FD7EAE5}" type="pres">
      <dgm:prSet presAssocID="{CAC98895-5E7F-49B9-9FDD-CC0713869FE4}" presName="compNode" presStyleCnt="0"/>
      <dgm:spPr/>
    </dgm:pt>
    <dgm:pt modelId="{5DDE1AAE-D116-4CCD-963B-F932DD9BEE91}" type="pres">
      <dgm:prSet presAssocID="{CAC98895-5E7F-49B9-9FDD-CC0713869FE4}" presName="bgRect" presStyleLbl="bgShp" presStyleIdx="2" presStyleCnt="3"/>
      <dgm:spPr/>
    </dgm:pt>
    <dgm:pt modelId="{977633FF-FDAF-404F-87C8-F4BEE700ACBD}" type="pres">
      <dgm:prSet presAssocID="{CAC98895-5E7F-49B9-9FDD-CC0713869F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52E77CC-68F2-46AD-B6DA-C0EE5A7B6C99}" type="pres">
      <dgm:prSet presAssocID="{CAC98895-5E7F-49B9-9FDD-CC0713869FE4}" presName="spaceRect" presStyleCnt="0"/>
      <dgm:spPr/>
    </dgm:pt>
    <dgm:pt modelId="{31D1A556-DACA-4A70-87A1-6359689F7A63}" type="pres">
      <dgm:prSet presAssocID="{CAC98895-5E7F-49B9-9FDD-CC0713869FE4}" presName="parTx" presStyleLbl="revTx" presStyleIdx="2" presStyleCnt="3">
        <dgm:presLayoutVars>
          <dgm:chMax val="0"/>
          <dgm:chPref val="0"/>
        </dgm:presLayoutVars>
      </dgm:prSet>
      <dgm:spPr/>
    </dgm:pt>
  </dgm:ptLst>
  <dgm:cxnLst>
    <dgm:cxn modelId="{E1FAE41D-405A-4015-B522-2CE7528B97B3}" type="presOf" srcId="{CAC98895-5E7F-49B9-9FDD-CC0713869FE4}" destId="{31D1A556-DACA-4A70-87A1-6359689F7A63}" srcOrd="0" destOrd="0" presId="urn:microsoft.com/office/officeart/2018/2/layout/IconVerticalSolidList"/>
    <dgm:cxn modelId="{744C4434-3584-4D00-9245-055A63E92ACC}" type="presOf" srcId="{5F2CA57A-8916-4D58-87DA-1A7258F02068}" destId="{91F1DBCA-720C-4B4D-A612-618865231C24}" srcOrd="0" destOrd="0" presId="urn:microsoft.com/office/officeart/2018/2/layout/IconVerticalSolidList"/>
    <dgm:cxn modelId="{015B0840-7DBA-432A-B389-7DA2D8AF3F13}" srcId="{BBB0AECE-2524-4E80-AC3C-E14FB5704BA3}" destId="{5F2CA57A-8916-4D58-87DA-1A7258F02068}" srcOrd="1" destOrd="0" parTransId="{AEF0E666-ABE8-476A-A111-AB032E3FE544}" sibTransId="{B39F6724-B2E6-45A3-BE89-699B2B5A7CAF}"/>
    <dgm:cxn modelId="{3F0A3E53-2540-470B-A92A-6CA9EF55DE84}" type="presOf" srcId="{B0BD4BC9-FCDA-4440-9B70-A67960432016}" destId="{04ADCAAD-6FB4-4E9F-8CF8-83ECDB6B560D}" srcOrd="0" destOrd="0" presId="urn:microsoft.com/office/officeart/2018/2/layout/IconVerticalSolidList"/>
    <dgm:cxn modelId="{20C61DA5-6801-42C6-B6E8-C9D15B8C91B5}" srcId="{BBB0AECE-2524-4E80-AC3C-E14FB5704BA3}" destId="{CAC98895-5E7F-49B9-9FDD-CC0713869FE4}" srcOrd="2" destOrd="0" parTransId="{F8063CFA-77CA-42F2-AC59-A3EDB89B87E0}" sibTransId="{921C51D4-E6D9-4216-ADDB-1D9542C99BD1}"/>
    <dgm:cxn modelId="{7BCF77DB-D4CB-4119-9B01-B9AB8C4B999F}" type="presOf" srcId="{BBB0AECE-2524-4E80-AC3C-E14FB5704BA3}" destId="{B1C5AE1F-D001-47C7-86F8-E403355ABCD7}" srcOrd="0" destOrd="0" presId="urn:microsoft.com/office/officeart/2018/2/layout/IconVerticalSolidList"/>
    <dgm:cxn modelId="{F3D1ABE6-6900-48FE-9520-C17761601EE2}" srcId="{BBB0AECE-2524-4E80-AC3C-E14FB5704BA3}" destId="{B0BD4BC9-FCDA-4440-9B70-A67960432016}" srcOrd="0" destOrd="0" parTransId="{0B4464FA-A026-4268-9A39-5D98E17824EB}" sibTransId="{4C80EDFB-B13E-495B-9AFD-BD71172B240B}"/>
    <dgm:cxn modelId="{9E3FE3B1-BC8D-4DB7-9F8A-D50F4E873327}" type="presParOf" srcId="{B1C5AE1F-D001-47C7-86F8-E403355ABCD7}" destId="{728E5720-45CE-4FB9-ADAB-219A3FEA33E7}" srcOrd="0" destOrd="0" presId="urn:microsoft.com/office/officeart/2018/2/layout/IconVerticalSolidList"/>
    <dgm:cxn modelId="{ED16FD3E-1A6F-45AC-98B0-18926BFC8554}" type="presParOf" srcId="{728E5720-45CE-4FB9-ADAB-219A3FEA33E7}" destId="{9D68D4B6-E232-4F65-AB08-F66FD10829D3}" srcOrd="0" destOrd="0" presId="urn:microsoft.com/office/officeart/2018/2/layout/IconVerticalSolidList"/>
    <dgm:cxn modelId="{C3C4AC78-6A3C-4524-B6D5-D70BE2E11D74}" type="presParOf" srcId="{728E5720-45CE-4FB9-ADAB-219A3FEA33E7}" destId="{FE76483B-11C1-48B5-81B6-289274CB7A63}" srcOrd="1" destOrd="0" presId="urn:microsoft.com/office/officeart/2018/2/layout/IconVerticalSolidList"/>
    <dgm:cxn modelId="{F462F488-7F9E-4B45-A4AD-A9A6CA68068E}" type="presParOf" srcId="{728E5720-45CE-4FB9-ADAB-219A3FEA33E7}" destId="{4E791AC5-AD75-4E5C-981A-236F528FC8BF}" srcOrd="2" destOrd="0" presId="urn:microsoft.com/office/officeart/2018/2/layout/IconVerticalSolidList"/>
    <dgm:cxn modelId="{6AD15438-6184-4806-81A0-D1635F756D21}" type="presParOf" srcId="{728E5720-45CE-4FB9-ADAB-219A3FEA33E7}" destId="{04ADCAAD-6FB4-4E9F-8CF8-83ECDB6B560D}" srcOrd="3" destOrd="0" presId="urn:microsoft.com/office/officeart/2018/2/layout/IconVerticalSolidList"/>
    <dgm:cxn modelId="{E3B01B57-8725-444B-9778-23C731E64C22}" type="presParOf" srcId="{B1C5AE1F-D001-47C7-86F8-E403355ABCD7}" destId="{FA7CF4E8-2E0B-43BF-B424-53A2DDDCECCF}" srcOrd="1" destOrd="0" presId="urn:microsoft.com/office/officeart/2018/2/layout/IconVerticalSolidList"/>
    <dgm:cxn modelId="{06FC3F43-C0C0-4804-9643-477A0A6D14D2}" type="presParOf" srcId="{B1C5AE1F-D001-47C7-86F8-E403355ABCD7}" destId="{5D827579-1A48-497D-B7A6-E43F1505C01F}" srcOrd="2" destOrd="0" presId="urn:microsoft.com/office/officeart/2018/2/layout/IconVerticalSolidList"/>
    <dgm:cxn modelId="{DFAB3159-BC7E-4FE8-BE61-B27135B8B67E}" type="presParOf" srcId="{5D827579-1A48-497D-B7A6-E43F1505C01F}" destId="{4F11F9C5-85F8-44EC-8392-3A2DCB62D982}" srcOrd="0" destOrd="0" presId="urn:microsoft.com/office/officeart/2018/2/layout/IconVerticalSolidList"/>
    <dgm:cxn modelId="{DB76270D-ED55-4D5E-8101-EC3312785E0F}" type="presParOf" srcId="{5D827579-1A48-497D-B7A6-E43F1505C01F}" destId="{ECAF5CBF-41D6-4FC3-A097-504A30FAB664}" srcOrd="1" destOrd="0" presId="urn:microsoft.com/office/officeart/2018/2/layout/IconVerticalSolidList"/>
    <dgm:cxn modelId="{08C0A3BE-BCF5-4E89-A41E-0D109EAF90EE}" type="presParOf" srcId="{5D827579-1A48-497D-B7A6-E43F1505C01F}" destId="{1B1B5F18-6B56-42BF-9CBB-ED5A1AC19486}" srcOrd="2" destOrd="0" presId="urn:microsoft.com/office/officeart/2018/2/layout/IconVerticalSolidList"/>
    <dgm:cxn modelId="{0142DC0A-26A8-470D-99A3-7C4508447322}" type="presParOf" srcId="{5D827579-1A48-497D-B7A6-E43F1505C01F}" destId="{91F1DBCA-720C-4B4D-A612-618865231C24}" srcOrd="3" destOrd="0" presId="urn:microsoft.com/office/officeart/2018/2/layout/IconVerticalSolidList"/>
    <dgm:cxn modelId="{A56BF866-11DA-4730-9023-59B26C4A45A9}" type="presParOf" srcId="{B1C5AE1F-D001-47C7-86F8-E403355ABCD7}" destId="{A26A55A4-F64B-41D2-8E12-2539CAEE4240}" srcOrd="3" destOrd="0" presId="urn:microsoft.com/office/officeart/2018/2/layout/IconVerticalSolidList"/>
    <dgm:cxn modelId="{2A76ADD4-D76C-4CB4-9949-B42D99C3BD33}" type="presParOf" srcId="{B1C5AE1F-D001-47C7-86F8-E403355ABCD7}" destId="{5AC2350F-95AA-4DAF-9F71-62A38FD7EAE5}" srcOrd="4" destOrd="0" presId="urn:microsoft.com/office/officeart/2018/2/layout/IconVerticalSolidList"/>
    <dgm:cxn modelId="{87289253-FA15-45FD-B923-3DC0F33D5C42}" type="presParOf" srcId="{5AC2350F-95AA-4DAF-9F71-62A38FD7EAE5}" destId="{5DDE1AAE-D116-4CCD-963B-F932DD9BEE91}" srcOrd="0" destOrd="0" presId="urn:microsoft.com/office/officeart/2018/2/layout/IconVerticalSolidList"/>
    <dgm:cxn modelId="{D6860674-FA97-435B-8343-3DC4C31A2FDC}" type="presParOf" srcId="{5AC2350F-95AA-4DAF-9F71-62A38FD7EAE5}" destId="{977633FF-FDAF-404F-87C8-F4BEE700ACBD}" srcOrd="1" destOrd="0" presId="urn:microsoft.com/office/officeart/2018/2/layout/IconVerticalSolidList"/>
    <dgm:cxn modelId="{EB922188-9008-4FFE-9803-B09D5638836A}" type="presParOf" srcId="{5AC2350F-95AA-4DAF-9F71-62A38FD7EAE5}" destId="{752E77CC-68F2-46AD-B6DA-C0EE5A7B6C99}" srcOrd="2" destOrd="0" presId="urn:microsoft.com/office/officeart/2018/2/layout/IconVerticalSolidList"/>
    <dgm:cxn modelId="{6F2FE133-692E-4FDA-8DFA-BCE28798CFBC}" type="presParOf" srcId="{5AC2350F-95AA-4DAF-9F71-62A38FD7EAE5}" destId="{31D1A556-DACA-4A70-87A1-6359689F7A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4EFEC-BA79-4E0E-BDDE-892BDF851A71}">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C63183-7D3D-4E3A-A052-340C700BC90D}">
      <dsp:nvSpPr>
        <dsp:cNvPr id="0" name=""/>
        <dsp:cNvSpPr/>
      </dsp:nvSpPr>
      <dsp:spPr>
        <a:xfrm>
          <a:off x="0" y="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Introduction to Storage</a:t>
          </a:r>
        </a:p>
      </dsp:txBody>
      <dsp:txXfrm>
        <a:off x="0" y="0"/>
        <a:ext cx="10515600" cy="543917"/>
      </dsp:txXfrm>
    </dsp:sp>
    <dsp:sp modelId="{E0D58D4E-7CA4-4208-A437-B2D04E0777A8}">
      <dsp:nvSpPr>
        <dsp:cNvPr id="0" name=""/>
        <dsp:cNvSpPr/>
      </dsp:nvSpPr>
      <dsp:spPr>
        <a:xfrm>
          <a:off x="0" y="54391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EB950C-66C0-4AA4-B147-7E3D9F7A66AD}">
      <dsp:nvSpPr>
        <dsp:cNvPr id="0" name=""/>
        <dsp:cNvSpPr/>
      </dsp:nvSpPr>
      <dsp:spPr>
        <a:xfrm>
          <a:off x="0" y="543917"/>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Azure</a:t>
          </a:r>
          <a:r>
            <a:rPr lang="en-US" sz="2500" kern="1200" baseline="0" dirty="0"/>
            <a:t> storage Accounts</a:t>
          </a:r>
          <a:endParaRPr lang="en-US" sz="2500" kern="1200" dirty="0"/>
        </a:p>
      </dsp:txBody>
      <dsp:txXfrm>
        <a:off x="0" y="543917"/>
        <a:ext cx="10515600" cy="543917"/>
      </dsp:txXfrm>
    </dsp:sp>
    <dsp:sp modelId="{F9F6BC2F-8CC2-49B4-9940-CC58DA58B55B}">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4C759-D451-472C-AD2D-48FCC7E18C55}">
      <dsp:nvSpPr>
        <dsp:cNvPr id="0" name=""/>
        <dsp:cNvSpPr/>
      </dsp:nvSpPr>
      <dsp:spPr>
        <a:xfrm>
          <a:off x="0" y="1087834"/>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Access Tiers</a:t>
          </a:r>
        </a:p>
      </dsp:txBody>
      <dsp:txXfrm>
        <a:off x="0" y="1087834"/>
        <a:ext cx="10515600" cy="543917"/>
      </dsp:txXfrm>
    </dsp:sp>
    <dsp:sp modelId="{3633DC3E-45B3-4AC2-AEC2-89628724010D}">
      <dsp:nvSpPr>
        <dsp:cNvPr id="0" name=""/>
        <dsp:cNvSpPr/>
      </dsp:nvSpPr>
      <dsp:spPr>
        <a:xfrm>
          <a:off x="0" y="1631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E1943C-C9AF-45A9-9887-33EE08BC7A96}">
      <dsp:nvSpPr>
        <dsp:cNvPr id="0" name=""/>
        <dsp:cNvSpPr/>
      </dsp:nvSpPr>
      <dsp:spPr>
        <a:xfrm>
          <a:off x="0" y="1631751"/>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Azure Storage Services</a:t>
          </a:r>
        </a:p>
      </dsp:txBody>
      <dsp:txXfrm>
        <a:off x="0" y="1631751"/>
        <a:ext cx="10515600" cy="543917"/>
      </dsp:txXfrm>
    </dsp:sp>
    <dsp:sp modelId="{72E61283-B095-4733-B841-F717326D8F8D}">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F9F465-FA40-4AC0-A571-87A3B0BF23A6}">
      <dsp:nvSpPr>
        <dsp:cNvPr id="0" name=""/>
        <dsp:cNvSpPr/>
      </dsp:nvSpPr>
      <dsp:spPr>
        <a:xfrm>
          <a:off x="0" y="2175669"/>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Azure Blob Storage</a:t>
          </a:r>
        </a:p>
      </dsp:txBody>
      <dsp:txXfrm>
        <a:off x="0" y="2175669"/>
        <a:ext cx="10515600" cy="543917"/>
      </dsp:txXfrm>
    </dsp:sp>
    <dsp:sp modelId="{79037876-537C-42A8-8F61-26AA35DB2A6C}">
      <dsp:nvSpPr>
        <dsp:cNvPr id="0" name=""/>
        <dsp:cNvSpPr/>
      </dsp:nvSpPr>
      <dsp:spPr>
        <a:xfrm>
          <a:off x="0" y="2719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671E4A-DCBE-4283-8DB8-236A59CE10C4}">
      <dsp:nvSpPr>
        <dsp:cNvPr id="0" name=""/>
        <dsp:cNvSpPr/>
      </dsp:nvSpPr>
      <dsp:spPr>
        <a:xfrm>
          <a:off x="0" y="2719586"/>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Azure File Shares</a:t>
          </a:r>
        </a:p>
      </dsp:txBody>
      <dsp:txXfrm>
        <a:off x="0" y="2719586"/>
        <a:ext cx="10515600" cy="543917"/>
      </dsp:txXfrm>
    </dsp:sp>
    <dsp:sp modelId="{00B76E29-A868-41C7-B022-2F07D0E8A4E9}">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B0DE51-5A5B-441D-983F-5ECAAA980792}">
      <dsp:nvSpPr>
        <dsp:cNvPr id="0" name=""/>
        <dsp:cNvSpPr/>
      </dsp:nvSpPr>
      <dsp:spPr>
        <a:xfrm>
          <a:off x="0" y="3263503"/>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Azure File Sync</a:t>
          </a:r>
        </a:p>
      </dsp:txBody>
      <dsp:txXfrm>
        <a:off x="0" y="3263503"/>
        <a:ext cx="10515600" cy="543917"/>
      </dsp:txXfrm>
    </dsp:sp>
    <dsp:sp modelId="{FFE47B6B-44A7-4F28-9913-4D4F24DBD28C}">
      <dsp:nvSpPr>
        <dsp:cNvPr id="0" name=""/>
        <dsp:cNvSpPr/>
      </dsp:nvSpPr>
      <dsp:spPr>
        <a:xfrm>
          <a:off x="0" y="380742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6D847B-8102-4997-8497-421E912522BA}">
      <dsp:nvSpPr>
        <dsp:cNvPr id="0" name=""/>
        <dsp:cNvSpPr/>
      </dsp:nvSpPr>
      <dsp:spPr>
        <a:xfrm>
          <a:off x="0" y="380742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Storage Tools</a:t>
          </a:r>
        </a:p>
      </dsp:txBody>
      <dsp:txXfrm>
        <a:off x="0" y="3807420"/>
        <a:ext cx="10515600" cy="543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A3DF9-926B-4832-BF10-4368C033EE5C}">
      <dsp:nvSpPr>
        <dsp:cNvPr id="0" name=""/>
        <dsp:cNvSpPr/>
      </dsp:nvSpPr>
      <dsp:spPr>
        <a:xfrm>
          <a:off x="210785" y="547086"/>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EA8DA-D2B6-4AD2-8ABF-DC8AD5A8C462}">
      <dsp:nvSpPr>
        <dsp:cNvPr id="0" name=""/>
        <dsp:cNvSpPr/>
      </dsp:nvSpPr>
      <dsp:spPr>
        <a:xfrm>
          <a:off x="491159" y="827460"/>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893DE2-84DB-439E-962A-BA54960BAD01}">
      <dsp:nvSpPr>
        <dsp:cNvPr id="0" name=""/>
        <dsp:cNvSpPr/>
      </dsp:nvSpPr>
      <dsp:spPr>
        <a:xfrm>
          <a:off x="1831996"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Being confident in dealing with storage service over Azure cloud</a:t>
          </a:r>
        </a:p>
      </dsp:txBody>
      <dsp:txXfrm>
        <a:off x="1831996" y="547086"/>
        <a:ext cx="3147056" cy="1335114"/>
      </dsp:txXfrm>
    </dsp:sp>
    <dsp:sp modelId="{CD1D4F7E-AA4A-4990-812B-B2C529F481AC}">
      <dsp:nvSpPr>
        <dsp:cNvPr id="0" name=""/>
        <dsp:cNvSpPr/>
      </dsp:nvSpPr>
      <dsp:spPr>
        <a:xfrm>
          <a:off x="5527403" y="547086"/>
          <a:ext cx="1335114" cy="13351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FB681F-9D0B-4E9D-93B2-EC74C8C43669}">
      <dsp:nvSpPr>
        <dsp:cNvPr id="0" name=""/>
        <dsp:cNvSpPr/>
      </dsp:nvSpPr>
      <dsp:spPr>
        <a:xfrm>
          <a:off x="5807777" y="827460"/>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5AA06-B1B7-4A40-B67B-60155B294F06}">
      <dsp:nvSpPr>
        <dsp:cNvPr id="0" name=""/>
        <dsp:cNvSpPr/>
      </dsp:nvSpPr>
      <dsp:spPr>
        <a:xfrm>
          <a:off x="7148614"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Being able to choose the right </a:t>
          </a:r>
          <a:r>
            <a:rPr lang="en-US" sz="2400" kern="1200"/>
            <a:t>storage to </a:t>
          </a:r>
          <a:r>
            <a:rPr lang="en-US" sz="2400" kern="1200" dirty="0"/>
            <a:t>increase cost efficiency </a:t>
          </a:r>
        </a:p>
      </dsp:txBody>
      <dsp:txXfrm>
        <a:off x="7148614" y="547086"/>
        <a:ext cx="3147056" cy="1335114"/>
      </dsp:txXfrm>
    </dsp:sp>
    <dsp:sp modelId="{67386E05-01F5-4D07-ADB2-A417537E8AC4}">
      <dsp:nvSpPr>
        <dsp:cNvPr id="0" name=""/>
        <dsp:cNvSpPr/>
      </dsp:nvSpPr>
      <dsp:spPr>
        <a:xfrm>
          <a:off x="210785" y="2653223"/>
          <a:ext cx="1335114" cy="13351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1A7FE6-0661-4FA4-A6CB-64C1376E5DDA}">
      <dsp:nvSpPr>
        <dsp:cNvPr id="0" name=""/>
        <dsp:cNvSpPr/>
      </dsp:nvSpPr>
      <dsp:spPr>
        <a:xfrm>
          <a:off x="491159" y="2933597"/>
          <a:ext cx="774366" cy="774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BDE4D6-87C3-4D2A-9A10-77A39361FBF8}">
      <dsp:nvSpPr>
        <dsp:cNvPr id="0" name=""/>
        <dsp:cNvSpPr/>
      </dsp:nvSpPr>
      <dsp:spPr>
        <a:xfrm>
          <a:off x="1831996"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Being able to configure Blob storage and work with it</a:t>
          </a:r>
        </a:p>
      </dsp:txBody>
      <dsp:txXfrm>
        <a:off x="1831996" y="2653223"/>
        <a:ext cx="3147056" cy="1335114"/>
      </dsp:txXfrm>
    </dsp:sp>
    <dsp:sp modelId="{352DC687-1DEB-4ACD-9358-E5E53728C1D1}">
      <dsp:nvSpPr>
        <dsp:cNvPr id="0" name=""/>
        <dsp:cNvSpPr/>
      </dsp:nvSpPr>
      <dsp:spPr>
        <a:xfrm>
          <a:off x="5527403" y="2653223"/>
          <a:ext cx="1335114" cy="13351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A6825-A0DC-4102-9F95-CB1D640E0AC0}">
      <dsp:nvSpPr>
        <dsp:cNvPr id="0" name=""/>
        <dsp:cNvSpPr/>
      </dsp:nvSpPr>
      <dsp:spPr>
        <a:xfrm>
          <a:off x="5807777" y="2933597"/>
          <a:ext cx="774366" cy="774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8B0C0-71DC-419E-B92C-A9AFDDC27258}">
      <dsp:nvSpPr>
        <dsp:cNvPr id="0" name=""/>
        <dsp:cNvSpPr/>
      </dsp:nvSpPr>
      <dsp:spPr>
        <a:xfrm>
          <a:off x="7148614"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Being able to create file shares over Azure Cloud</a:t>
          </a:r>
        </a:p>
      </dsp:txBody>
      <dsp:txXfrm>
        <a:off x="7148614" y="2653223"/>
        <a:ext cx="3147056" cy="1335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4E3AC-47C7-4108-8E9F-016E4CC50336}">
      <dsp:nvSpPr>
        <dsp:cNvPr id="0" name=""/>
        <dsp:cNvSpPr/>
      </dsp:nvSpPr>
      <dsp:spPr>
        <a:xfrm>
          <a:off x="0" y="531"/>
          <a:ext cx="5393361"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2030A-5A47-405A-A834-685B3555567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7DB30E-3427-4BFF-88A2-7F3B9153E2DB}">
      <dsp:nvSpPr>
        <dsp:cNvPr id="0" name=""/>
        <dsp:cNvSpPr/>
      </dsp:nvSpPr>
      <dsp:spPr>
        <a:xfrm>
          <a:off x="1435590" y="531"/>
          <a:ext cx="395777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It </a:t>
          </a:r>
          <a:r>
            <a:rPr lang="en-US" sz="2100" b="0" i="0" kern="1200" baseline="0" dirty="0"/>
            <a:t>is a non-relational storage that allows you to store objects on the cloud.</a:t>
          </a:r>
          <a:endParaRPr lang="en-US" sz="2100" kern="1200" dirty="0"/>
        </a:p>
      </dsp:txBody>
      <dsp:txXfrm>
        <a:off x="1435590" y="531"/>
        <a:ext cx="3957770" cy="1242935"/>
      </dsp:txXfrm>
    </dsp:sp>
    <dsp:sp modelId="{8CDAD860-8359-45D4-B97C-4A7121A261CA}">
      <dsp:nvSpPr>
        <dsp:cNvPr id="0" name=""/>
        <dsp:cNvSpPr/>
      </dsp:nvSpPr>
      <dsp:spPr>
        <a:xfrm>
          <a:off x="0" y="1554201"/>
          <a:ext cx="5393361"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D5616-A837-4B6D-A0ED-5F379AC2BCF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752DE2-C0EA-41CE-854C-335D08211F7F}">
      <dsp:nvSpPr>
        <dsp:cNvPr id="0" name=""/>
        <dsp:cNvSpPr/>
      </dsp:nvSpPr>
      <dsp:spPr>
        <a:xfrm>
          <a:off x="1435590" y="1554201"/>
          <a:ext cx="395777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baseline="0" dirty="0"/>
            <a:t>Here you can make use of different services –Blob, Queue, File and Table.</a:t>
          </a:r>
          <a:endParaRPr lang="en-US" sz="2100" kern="1200" dirty="0"/>
        </a:p>
      </dsp:txBody>
      <dsp:txXfrm>
        <a:off x="1435590" y="1554201"/>
        <a:ext cx="3957770" cy="1242935"/>
      </dsp:txXfrm>
    </dsp:sp>
    <dsp:sp modelId="{9416032A-D4FA-4C52-82BD-9812649DA92B}">
      <dsp:nvSpPr>
        <dsp:cNvPr id="0" name=""/>
        <dsp:cNvSpPr/>
      </dsp:nvSpPr>
      <dsp:spPr>
        <a:xfrm>
          <a:off x="0" y="3107870"/>
          <a:ext cx="5393361"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6D14A-7B3A-4809-B650-5507463D1857}">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353064-BE89-49E5-A0A4-54205E8D3C17}">
      <dsp:nvSpPr>
        <dsp:cNvPr id="0" name=""/>
        <dsp:cNvSpPr/>
      </dsp:nvSpPr>
      <dsp:spPr>
        <a:xfrm>
          <a:off x="1435590" y="3107870"/>
          <a:ext cx="395777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baseline="0"/>
            <a:t>There are also different types of storage accounts.</a:t>
          </a:r>
          <a:endParaRPr lang="en-US" sz="2100" kern="1200"/>
        </a:p>
      </dsp:txBody>
      <dsp:txXfrm>
        <a:off x="1435590" y="3107870"/>
        <a:ext cx="3957770"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490D1-BC49-4EEE-A1A2-61DCE81E8A38}">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9B3AE1-201F-4B13-B9C5-FD800C47A65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0BC08C-CC46-4192-BDB9-1C8B7E069C4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The Archive access tier is good for long-term backups.</a:t>
          </a:r>
        </a:p>
      </dsp:txBody>
      <dsp:txXfrm>
        <a:off x="1435590" y="531"/>
        <a:ext cx="9080009" cy="1242935"/>
      </dsp:txXfrm>
    </dsp:sp>
    <dsp:sp modelId="{44628A1E-3733-4CA5-9EA7-BF95B7AA2C05}">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F4524-3B01-42DE-990C-2AF6C5FFCFE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263A2-41D7-4460-B923-31A83D51097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You can set the access tier at the Storage account level to Hot or Cool.</a:t>
          </a:r>
        </a:p>
      </dsp:txBody>
      <dsp:txXfrm>
        <a:off x="1435590" y="1554201"/>
        <a:ext cx="9080009" cy="1242935"/>
      </dsp:txXfrm>
    </dsp:sp>
    <dsp:sp modelId="{6B76449E-EC1D-4797-B279-CEC2BC6918F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6B9313-9D8C-4A4E-BDBF-F3F17F39D95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97B40F-E169-40FD-BB98-A4B9BF0071A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At the object level, you can also set the Archive access tier.</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ABF0A-0C1B-4B2A-A8E6-8E149167D614}">
      <dsp:nvSpPr>
        <dsp:cNvPr id="0" name=""/>
        <dsp:cNvSpPr/>
      </dsp:nvSpPr>
      <dsp:spPr>
        <a:xfrm>
          <a:off x="525916" y="1050531"/>
          <a:ext cx="1656493" cy="12192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78514C-C7C3-4826-AA48-13EE9D4A274E}">
      <dsp:nvSpPr>
        <dsp:cNvPr id="0" name=""/>
        <dsp:cNvSpPr/>
      </dsp:nvSpPr>
      <dsp:spPr>
        <a:xfrm>
          <a:off x="123024" y="2490305"/>
          <a:ext cx="2479063" cy="74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Azure Containers </a:t>
          </a:r>
        </a:p>
        <a:p>
          <a:pPr marL="0" lvl="0" indent="0" algn="ctr" defTabSz="711200">
            <a:lnSpc>
              <a:spcPct val="100000"/>
            </a:lnSpc>
            <a:spcBef>
              <a:spcPct val="0"/>
            </a:spcBef>
            <a:spcAft>
              <a:spcPct val="35000"/>
            </a:spcAft>
            <a:buNone/>
          </a:pPr>
          <a:r>
            <a:rPr lang="en-US" sz="1600" kern="1200" dirty="0"/>
            <a:t>A massively scalable object storage for text and binary data</a:t>
          </a:r>
        </a:p>
      </dsp:txBody>
      <dsp:txXfrm>
        <a:off x="123024" y="2490305"/>
        <a:ext cx="2479063" cy="743392"/>
      </dsp:txXfrm>
    </dsp:sp>
    <dsp:sp modelId="{DD54F1EC-4C82-4ABC-BCE8-2518D2E9021C}">
      <dsp:nvSpPr>
        <dsp:cNvPr id="0" name=""/>
        <dsp:cNvSpPr/>
      </dsp:nvSpPr>
      <dsp:spPr>
        <a:xfrm>
          <a:off x="3178645" y="871467"/>
          <a:ext cx="1832393" cy="16479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701E2-4FBE-4D27-BCAF-CD1E87DB3D26}">
      <dsp:nvSpPr>
        <dsp:cNvPr id="0" name=""/>
        <dsp:cNvSpPr/>
      </dsp:nvSpPr>
      <dsp:spPr>
        <a:xfrm>
          <a:off x="2980833" y="2490807"/>
          <a:ext cx="2276966" cy="1031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Azure Tables</a:t>
          </a:r>
        </a:p>
        <a:p>
          <a:pPr marL="0" lvl="0" indent="0" algn="ctr" defTabSz="711200">
            <a:lnSpc>
              <a:spcPct val="100000"/>
            </a:lnSpc>
            <a:spcBef>
              <a:spcPct val="0"/>
            </a:spcBef>
            <a:spcAft>
              <a:spcPct val="35000"/>
            </a:spcAft>
            <a:buNone/>
          </a:pPr>
          <a:r>
            <a:rPr lang="en-US" sz="1600" kern="1200" dirty="0"/>
            <a:t> Ideal for storing structured, non-relational data</a:t>
          </a:r>
        </a:p>
      </dsp:txBody>
      <dsp:txXfrm>
        <a:off x="2980833" y="2490807"/>
        <a:ext cx="2276966" cy="1031004"/>
      </dsp:txXfrm>
    </dsp:sp>
    <dsp:sp modelId="{7A412E7F-9EB6-4EA8-A487-2671D87B634B}">
      <dsp:nvSpPr>
        <dsp:cNvPr id="0" name=""/>
        <dsp:cNvSpPr/>
      </dsp:nvSpPr>
      <dsp:spPr>
        <a:xfrm>
          <a:off x="5998829" y="978278"/>
          <a:ext cx="1564272" cy="13087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18A880-E74C-447C-973E-C875B63A8F3F}">
      <dsp:nvSpPr>
        <dsp:cNvPr id="0" name=""/>
        <dsp:cNvSpPr/>
      </dsp:nvSpPr>
      <dsp:spPr>
        <a:xfrm>
          <a:off x="5612774" y="2472075"/>
          <a:ext cx="2369953" cy="94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Azure Queues</a:t>
          </a:r>
        </a:p>
        <a:p>
          <a:pPr marL="0" lvl="0" indent="0" algn="ctr" defTabSz="711200">
            <a:lnSpc>
              <a:spcPct val="100000"/>
            </a:lnSpc>
            <a:spcBef>
              <a:spcPct val="0"/>
            </a:spcBef>
            <a:spcAft>
              <a:spcPct val="35000"/>
            </a:spcAft>
            <a:buNone/>
          </a:pPr>
          <a:r>
            <a:rPr lang="en-US" sz="1600" kern="1200" dirty="0"/>
            <a:t> A messaging store for reliable messaging between application components</a:t>
          </a:r>
        </a:p>
      </dsp:txBody>
      <dsp:txXfrm>
        <a:off x="5612774" y="2472075"/>
        <a:ext cx="2369953" cy="942925"/>
      </dsp:txXfrm>
    </dsp:sp>
    <dsp:sp modelId="{2C543011-4114-4F1F-99E1-4C55AD28EB2F}">
      <dsp:nvSpPr>
        <dsp:cNvPr id="0" name=""/>
        <dsp:cNvSpPr/>
      </dsp:nvSpPr>
      <dsp:spPr>
        <a:xfrm>
          <a:off x="8347747" y="916507"/>
          <a:ext cx="2034078" cy="15363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BCB96-DC81-47D1-993F-46586CE671F9}">
      <dsp:nvSpPr>
        <dsp:cNvPr id="0" name=""/>
        <dsp:cNvSpPr/>
      </dsp:nvSpPr>
      <dsp:spPr>
        <a:xfrm>
          <a:off x="8366633" y="2480768"/>
          <a:ext cx="1996306" cy="96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Azure Files</a:t>
          </a:r>
        </a:p>
        <a:p>
          <a:pPr marL="0" lvl="0" indent="0" algn="ctr" defTabSz="711200">
            <a:lnSpc>
              <a:spcPct val="100000"/>
            </a:lnSpc>
            <a:spcBef>
              <a:spcPct val="0"/>
            </a:spcBef>
            <a:spcAft>
              <a:spcPct val="35000"/>
            </a:spcAft>
            <a:buNone/>
          </a:pPr>
          <a:r>
            <a:rPr lang="en-US" sz="1600" kern="1200" dirty="0"/>
            <a:t> Managed file shares for cloud or on-premises deployments</a:t>
          </a:r>
        </a:p>
      </dsp:txBody>
      <dsp:txXfrm>
        <a:off x="8366633" y="2480768"/>
        <a:ext cx="1996306" cy="9624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12E7E-8479-450D-BEC9-D040994E09BB}">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B9216-33DB-4312-858E-AC0B5518B6ED}">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1B1A1D-F0E2-4CA7-8006-6ED249E89AD6}">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b="0" i="0" kern="1200" baseline="0"/>
            <a:t>This service is optimized for storing large amounts of unstructured data.</a:t>
          </a:r>
          <a:endParaRPr lang="en-US" sz="1800" kern="1200"/>
        </a:p>
      </dsp:txBody>
      <dsp:txXfrm>
        <a:off x="1129902" y="4592"/>
        <a:ext cx="5171698" cy="978270"/>
      </dsp:txXfrm>
    </dsp:sp>
    <dsp:sp modelId="{CE3FBC57-9E12-402A-95AB-37676A3DBE2E}">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C1189-B920-432D-A0C6-A70C9356F2FB}">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026A9C-054D-4272-83B8-5CB1147C694C}">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Use case examples – storing images, videos, log files, documents.</a:t>
          </a:r>
          <a:endParaRPr lang="en-US" sz="1800" kern="1200" dirty="0"/>
        </a:p>
      </dsp:txBody>
      <dsp:txXfrm>
        <a:off x="1129902" y="1227431"/>
        <a:ext cx="5171698" cy="978270"/>
      </dsp:txXfrm>
    </dsp:sp>
    <dsp:sp modelId="{12C22D2A-C994-426B-9D4C-16FEADCD792E}">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1B988-6B3F-455B-B054-99BBFC90116C}">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60D268-5E92-467B-A435-DC1616FF34B2}">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b="0" i="0" kern="1200" baseline="0"/>
            <a:t>In the blob service, you will create a container. This is used to organize a set of blobs.</a:t>
          </a:r>
          <a:endParaRPr lang="en-US" sz="1800" kern="1200"/>
        </a:p>
      </dsp:txBody>
      <dsp:txXfrm>
        <a:off x="1129902" y="2450269"/>
        <a:ext cx="5171698" cy="978270"/>
      </dsp:txXfrm>
    </dsp:sp>
    <dsp:sp modelId="{8B01CE4B-E2D4-4470-8419-C742C3FA8B98}">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1E29BC-10CD-478A-9F99-D9262092A103}">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0113AF-3D6F-4889-B23C-D3C432CE29F5}">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Block blobs – This is used to store text and binary data.</a:t>
          </a:r>
          <a:endParaRPr lang="en-US" sz="1800" kern="1200" dirty="0"/>
        </a:p>
      </dsp:txBody>
      <dsp:txXfrm>
        <a:off x="1129902" y="3673107"/>
        <a:ext cx="5171698" cy="978270"/>
      </dsp:txXfrm>
    </dsp:sp>
    <dsp:sp modelId="{32BDA15E-0EFC-4EBC-90CB-D57226EB7547}">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F18DEC-6F35-4B39-9050-3B55B3196002}">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83E8A0-AE6D-4450-8250-F88174AFC175}">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b="0" i="0" kern="1200" baseline="0"/>
            <a:t>Page blobs –This is used to store virtual hard drive files that are used as disks for your Azure virtual machines.</a:t>
          </a:r>
          <a:endParaRPr lang="en-US" sz="1800" kern="1200"/>
        </a:p>
      </dsp:txBody>
      <dsp:txXfrm>
        <a:off x="1129902" y="4895945"/>
        <a:ext cx="5171698" cy="978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8D4B6-E232-4F65-AB08-F66FD10829D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6483B-11C1-48B5-81B6-289274CB7A6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ADCAAD-6FB4-4E9F-8CF8-83ECDB6B560D}">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t>This is used for hosting file shares on the cloud.</a:t>
          </a:r>
        </a:p>
      </dsp:txBody>
      <dsp:txXfrm>
        <a:off x="1435590" y="531"/>
        <a:ext cx="9080009" cy="1242935"/>
      </dsp:txXfrm>
    </dsp:sp>
    <dsp:sp modelId="{4F11F9C5-85F8-44EC-8392-3A2DCB62D982}">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AF5CBF-41D6-4FC3-A097-504A30FAB66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F1DBCA-720C-4B4D-A612-618865231C2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t>This shares can be accessed via the SMB –Server Message Block protocol, NFS, HTTP that allows access from anywhere to stored files.</a:t>
          </a:r>
        </a:p>
      </dsp:txBody>
      <dsp:txXfrm>
        <a:off x="1435590" y="1554201"/>
        <a:ext cx="9080009" cy="1242935"/>
      </dsp:txXfrm>
    </dsp:sp>
    <dsp:sp modelId="{5DDE1AAE-D116-4CCD-963B-F932DD9BEE9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7633FF-FDAF-404F-87C8-F4BEE700ACB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D1A556-DACA-4A70-87A1-6359689F7A6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t>You can mount the file shares from Windows, Linux and macOS clients.</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BFB4E-B8AD-4D08-A1C8-89D579E03326}" type="datetimeFigureOut">
              <a:rPr lang="en-US" smtClean="0"/>
              <a:t>3/9/2024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4B46F-A144-4D79-9E30-2F7E4924D627}" type="slidenum">
              <a:rPr lang="en-US" smtClean="0"/>
              <a:t>‹#›</a:t>
            </a:fld>
            <a:endParaRPr lang="en-US"/>
          </a:p>
        </p:txBody>
      </p:sp>
    </p:spTree>
    <p:extLst>
      <p:ext uri="{BB962C8B-B14F-4D97-AF65-F5344CB8AC3E}">
        <p14:creationId xmlns:p14="http://schemas.microsoft.com/office/powerpoint/2010/main" val="327873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a:t>Azure Import/Export Service</a:t>
            </a:r>
          </a:p>
          <a:p>
            <a:r>
              <a:rPr lang="en-US" sz="1200" dirty="0"/>
              <a:t>This is used for copying large amounts of data to Azure Blob storage and Azure Files.</a:t>
            </a:r>
          </a:p>
          <a:p>
            <a:r>
              <a:rPr lang="en-US" sz="1200" dirty="0"/>
              <a:t>You can also transfer data from Azure Blob storage to your on-premises environment.</a:t>
            </a:r>
          </a:p>
          <a:p>
            <a:endParaRPr lang="en-US" dirty="0"/>
          </a:p>
        </p:txBody>
      </p:sp>
      <p:sp>
        <p:nvSpPr>
          <p:cNvPr id="4" name="Slide Number Placeholder 3"/>
          <p:cNvSpPr>
            <a:spLocks noGrp="1"/>
          </p:cNvSpPr>
          <p:nvPr>
            <p:ph type="sldNum" sz="quarter" idx="5"/>
          </p:nvPr>
        </p:nvSpPr>
        <p:spPr/>
        <p:txBody>
          <a:bodyPr/>
          <a:lstStyle/>
          <a:p>
            <a:fld id="{38D4B46F-A144-4D79-9E30-2F7E4924D627}" type="slidenum">
              <a:rPr lang="en-US" smtClean="0"/>
              <a:t>19</a:t>
            </a:fld>
            <a:endParaRPr lang="en-US"/>
          </a:p>
        </p:txBody>
      </p:sp>
    </p:spTree>
    <p:extLst>
      <p:ext uri="{BB962C8B-B14F-4D97-AF65-F5344CB8AC3E}">
        <p14:creationId xmlns:p14="http://schemas.microsoft.com/office/powerpoint/2010/main" val="100661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C362-54DE-2CA8-B404-E70549921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F2C01-0209-152C-1BF3-7A1BC1238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9985FE-53F0-D903-F3D2-84193BFBB58A}"/>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5" name="Footer Placeholder 4">
            <a:extLst>
              <a:ext uri="{FF2B5EF4-FFF2-40B4-BE49-F238E27FC236}">
                <a16:creationId xmlns:a16="http://schemas.microsoft.com/office/drawing/2014/main" id="{9172FB05-86FC-60C7-CBBC-32370C4C2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28E70-5813-466D-5282-A9151592253D}"/>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397073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57A3-7E27-4E44-B157-BD191DC3BD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179D98-79EA-CC6B-3007-8F157243F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27C51-9388-EC6B-5691-811E7F96D90D}"/>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5" name="Footer Placeholder 4">
            <a:extLst>
              <a:ext uri="{FF2B5EF4-FFF2-40B4-BE49-F238E27FC236}">
                <a16:creationId xmlns:a16="http://schemas.microsoft.com/office/drawing/2014/main" id="{3621FC67-738F-5563-DC1B-5D7D1E990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3A7A9-94FB-05B7-B53B-6F0FF2CCFE0B}"/>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356595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D18AD4-C595-2224-0B3B-67EAFAFB1A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CA3BAF-1B77-A307-E3B0-E09D7007C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84C20-9117-E984-31FC-B2EE97B72F75}"/>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5" name="Footer Placeholder 4">
            <a:extLst>
              <a:ext uri="{FF2B5EF4-FFF2-40B4-BE49-F238E27FC236}">
                <a16:creationId xmlns:a16="http://schemas.microsoft.com/office/drawing/2014/main" id="{1C0F7A42-9322-FDEB-F032-782032C92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F9247-CB9A-2C25-AC8C-8C49A0BE62BB}"/>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16725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B817-9E62-378A-D931-525CD653C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FB296-E492-6DA1-9019-BDD8301B17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3133F-F79B-AA77-3683-BE22EF91A93B}"/>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5" name="Footer Placeholder 4">
            <a:extLst>
              <a:ext uri="{FF2B5EF4-FFF2-40B4-BE49-F238E27FC236}">
                <a16:creationId xmlns:a16="http://schemas.microsoft.com/office/drawing/2014/main" id="{4807610D-0367-5445-3968-8E596C323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DE850-A185-4FB2-C232-7A5C31E3A3A2}"/>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376463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9AE7-AFFF-898B-6AC3-131BACBAEF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4167C1-232B-39C7-C3E0-931CB0FBB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EFF517-791A-6FE7-8267-A9B8A9814B1F}"/>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5" name="Footer Placeholder 4">
            <a:extLst>
              <a:ext uri="{FF2B5EF4-FFF2-40B4-BE49-F238E27FC236}">
                <a16:creationId xmlns:a16="http://schemas.microsoft.com/office/drawing/2014/main" id="{D45408DE-D093-8354-1A9C-950319A95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FB822-8793-F933-725A-48E1BB87302B}"/>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95670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96E4-69A7-191A-3557-6F44ADBB79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4EC19-E5BA-F94A-D96B-00A921D56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A10CDB-75DF-0151-6D2A-9D370C3F1F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57C84-9474-B3AD-F77F-F133813BED27}"/>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6" name="Footer Placeholder 5">
            <a:extLst>
              <a:ext uri="{FF2B5EF4-FFF2-40B4-BE49-F238E27FC236}">
                <a16:creationId xmlns:a16="http://schemas.microsoft.com/office/drawing/2014/main" id="{04D1E041-CA53-4C52-5089-464863BF7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C1E33-513A-3166-5186-F661992CF6FF}"/>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133397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D1E3-07C2-9F65-7A07-865D6FE932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A167C-267B-66EA-0BC4-879BBBCFB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9709D0-6D0E-EDD1-3D81-DB78A31CD7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EC21C0-6FA6-B3A2-7C5B-FE70C44E9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E08D66-DB3D-B34A-FC70-88B7C48CB1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3F944E-85AC-035B-E15E-E7B2D9850EF2}"/>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8" name="Footer Placeholder 7">
            <a:extLst>
              <a:ext uri="{FF2B5EF4-FFF2-40B4-BE49-F238E27FC236}">
                <a16:creationId xmlns:a16="http://schemas.microsoft.com/office/drawing/2014/main" id="{9C277D32-8F31-341F-EC94-E43313C5D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EDC63-FA8E-8ACD-EFD7-88097FCEA070}"/>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276187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1F7E-4451-F7C5-8BAA-89D6B0CCF5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240784-E19D-E2D6-E91D-409AF22CACD7}"/>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4" name="Footer Placeholder 3">
            <a:extLst>
              <a:ext uri="{FF2B5EF4-FFF2-40B4-BE49-F238E27FC236}">
                <a16:creationId xmlns:a16="http://schemas.microsoft.com/office/drawing/2014/main" id="{AB4D1713-13A5-1C45-F797-BBC9110976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02B3CD-10ED-C4B6-EBC6-63A6DC75D077}"/>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259116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8DB5F-5B49-5C18-1D43-98D93622B9CB}"/>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3" name="Footer Placeholder 2">
            <a:extLst>
              <a:ext uri="{FF2B5EF4-FFF2-40B4-BE49-F238E27FC236}">
                <a16:creationId xmlns:a16="http://schemas.microsoft.com/office/drawing/2014/main" id="{A1ABA29B-6758-47A6-4517-1768DA6640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807935-A4D3-CDD3-A5FE-23DD5C26A993}"/>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277396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64D0-DBFE-EF78-A6B0-90FB5B0B9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6D983A-B18A-CC99-D854-62D88C93EB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95FDE7-2DEC-A277-3120-D1D0C9A0C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F5373-F052-8E6A-9713-3FFC8FFE5CB2}"/>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6" name="Footer Placeholder 5">
            <a:extLst>
              <a:ext uri="{FF2B5EF4-FFF2-40B4-BE49-F238E27FC236}">
                <a16:creationId xmlns:a16="http://schemas.microsoft.com/office/drawing/2014/main" id="{CAC5CD4A-8465-8CC1-C179-B629CBC2C4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C7C09-986F-67F3-CDDA-E06F825384B1}"/>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134281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310F-D7BB-1677-3419-39AD8DC89C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AB27B-294D-758D-CC6E-505A12C4D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A8C5D0-78A5-8116-F619-2579A5743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DA927-8D51-1A9E-A9B5-CCFAACD3C64A}"/>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6" name="Footer Placeholder 5">
            <a:extLst>
              <a:ext uri="{FF2B5EF4-FFF2-40B4-BE49-F238E27FC236}">
                <a16:creationId xmlns:a16="http://schemas.microsoft.com/office/drawing/2014/main" id="{FF8B6F9A-29CA-6603-AD72-C9FDF390D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A3846F-0ADD-3AF8-7A0F-169FA4BF6776}"/>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411251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48EE12-DADC-38CF-3ABD-00ECA68454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38E064-F347-160C-3E5F-485B6B27AA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EBC26-40BA-679E-EA55-450182F65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5A806-C073-41F7-8295-7A750FB003E5}" type="datetimeFigureOut">
              <a:rPr lang="en-US" smtClean="0"/>
              <a:t>3/9/2024</a:t>
            </a:fld>
            <a:endParaRPr lang="en-US"/>
          </a:p>
        </p:txBody>
      </p:sp>
      <p:sp>
        <p:nvSpPr>
          <p:cNvPr id="5" name="Footer Placeholder 4">
            <a:extLst>
              <a:ext uri="{FF2B5EF4-FFF2-40B4-BE49-F238E27FC236}">
                <a16:creationId xmlns:a16="http://schemas.microsoft.com/office/drawing/2014/main" id="{45FCF295-2E2D-4910-5EEB-C3BACD26B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58D929-1777-F4AB-47E6-08B305C1F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803CD-19A4-4E67-A3F9-4E317AEE3DB8}" type="slidenum">
              <a:rPr lang="en-US" smtClean="0"/>
              <a:t>‹#›</a:t>
            </a:fld>
            <a:endParaRPr lang="en-US"/>
          </a:p>
        </p:txBody>
      </p:sp>
    </p:spTree>
    <p:extLst>
      <p:ext uri="{BB962C8B-B14F-4D97-AF65-F5344CB8AC3E}">
        <p14:creationId xmlns:p14="http://schemas.microsoft.com/office/powerpoint/2010/main" val="155191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Rectangle 5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Rectangle 57">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9A49D-F4AA-082D-064C-0E2DB97E76DD}"/>
              </a:ext>
            </a:extLst>
          </p:cNvPr>
          <p:cNvSpPr>
            <a:spLocks noGrp="1"/>
          </p:cNvSpPr>
          <p:nvPr>
            <p:ph type="ctrTitle"/>
          </p:nvPr>
        </p:nvSpPr>
        <p:spPr>
          <a:xfrm>
            <a:off x="4918515" y="1416581"/>
            <a:ext cx="6092786" cy="2127287"/>
          </a:xfrm>
        </p:spPr>
        <p:txBody>
          <a:bodyPr anchor="b">
            <a:normAutofit/>
          </a:bodyPr>
          <a:lstStyle/>
          <a:p>
            <a:pPr algn="l"/>
            <a:r>
              <a:rPr lang="en-US" sz="4800" b="1" dirty="0"/>
              <a:t>AZ-104 Azure </a:t>
            </a:r>
            <a:br>
              <a:rPr lang="en-US" sz="4800" b="1" dirty="0"/>
            </a:br>
            <a:r>
              <a:rPr lang="en-US" sz="4800" b="1" dirty="0"/>
              <a:t>Storage Administration</a:t>
            </a:r>
          </a:p>
        </p:txBody>
      </p:sp>
      <p:sp>
        <p:nvSpPr>
          <p:cNvPr id="3" name="Subtitle 2">
            <a:extLst>
              <a:ext uri="{FF2B5EF4-FFF2-40B4-BE49-F238E27FC236}">
                <a16:creationId xmlns:a16="http://schemas.microsoft.com/office/drawing/2014/main" id="{4AED5AD6-3842-249E-64DD-0EE42F18B5C7}"/>
              </a:ext>
            </a:extLst>
          </p:cNvPr>
          <p:cNvSpPr>
            <a:spLocks noGrp="1"/>
          </p:cNvSpPr>
          <p:nvPr>
            <p:ph type="subTitle" idx="1"/>
          </p:nvPr>
        </p:nvSpPr>
        <p:spPr>
          <a:xfrm>
            <a:off x="4918515" y="3764975"/>
            <a:ext cx="6092786" cy="2192683"/>
          </a:xfrm>
        </p:spPr>
        <p:txBody>
          <a:bodyPr>
            <a:normAutofit/>
          </a:bodyPr>
          <a:lstStyle/>
          <a:p>
            <a:pPr algn="l"/>
            <a:r>
              <a:rPr lang="en-US"/>
              <a:t>Storage Accounts and Storage Services</a:t>
            </a:r>
          </a:p>
        </p:txBody>
      </p:sp>
      <p:cxnSp>
        <p:nvCxnSpPr>
          <p:cNvPr id="60" name="Straight Connector 59">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425172"/>
            <a:ext cx="1469410" cy="46953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26" name="Graphic 25" descr="Cloud">
            <a:extLst>
              <a:ext uri="{FF2B5EF4-FFF2-40B4-BE49-F238E27FC236}">
                <a16:creationId xmlns:a16="http://schemas.microsoft.com/office/drawing/2014/main" id="{4664BEFE-6264-B26A-99D1-382FCC129C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899" y="2355650"/>
            <a:ext cx="3756276" cy="3756276"/>
          </a:xfrm>
          <a:prstGeom prst="rect">
            <a:avLst/>
          </a:prstGeom>
        </p:spPr>
      </p:pic>
    </p:spTree>
    <p:extLst>
      <p:ext uri="{BB962C8B-B14F-4D97-AF65-F5344CB8AC3E}">
        <p14:creationId xmlns:p14="http://schemas.microsoft.com/office/powerpoint/2010/main" val="328823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96B2AF-76B2-E40B-5AFA-EB3256828991}"/>
              </a:ext>
            </a:extLst>
          </p:cNvPr>
          <p:cNvSpPr>
            <a:spLocks noGrp="1"/>
          </p:cNvSpPr>
          <p:nvPr>
            <p:ph type="title"/>
          </p:nvPr>
        </p:nvSpPr>
        <p:spPr>
          <a:xfrm>
            <a:off x="5991225" y="279400"/>
            <a:ext cx="5362576" cy="1892300"/>
          </a:xfrm>
        </p:spPr>
        <p:txBody>
          <a:bodyPr>
            <a:normAutofit/>
          </a:bodyPr>
          <a:lstStyle/>
          <a:p>
            <a:pPr algn="ctr"/>
            <a:r>
              <a:rPr lang="en-US" b="1" dirty="0"/>
              <a:t>Storage Replication Types</a:t>
            </a:r>
          </a:p>
        </p:txBody>
      </p:sp>
      <p:sp>
        <p:nvSpPr>
          <p:cNvPr id="3" name="Content Placeholder 2">
            <a:extLst>
              <a:ext uri="{FF2B5EF4-FFF2-40B4-BE49-F238E27FC236}">
                <a16:creationId xmlns:a16="http://schemas.microsoft.com/office/drawing/2014/main" id="{918615C3-9E9E-5435-DDE9-CCAF1A6A0B64}"/>
              </a:ext>
            </a:extLst>
          </p:cNvPr>
          <p:cNvSpPr>
            <a:spLocks/>
          </p:cNvSpPr>
          <p:nvPr/>
        </p:nvSpPr>
        <p:spPr>
          <a:xfrm>
            <a:off x="8657109" y="2028825"/>
            <a:ext cx="3238480" cy="4148138"/>
          </a:xfrm>
          <a:prstGeom prst="rect">
            <a:avLst/>
          </a:prstGeom>
        </p:spPr>
        <p:txBody>
          <a:bodyPr/>
          <a:lstStyle/>
          <a:p>
            <a:pPr defTabSz="886968">
              <a:spcAft>
                <a:spcPts val="600"/>
              </a:spcAft>
            </a:pPr>
            <a:endParaRPr lang="en-US" sz="1746" kern="1200" dirty="0">
              <a:solidFill>
                <a:srgbClr val="000000"/>
              </a:solidFill>
              <a:latin typeface="Segoe UI" panose="020B0502040204020203" pitchFamily="34" charset="0"/>
              <a:ea typeface="+mn-ea"/>
              <a:cs typeface="+mn-cs"/>
            </a:endParaRPr>
          </a:p>
          <a:p>
            <a:pPr marR="143744" algn="ctr" defTabSz="886968">
              <a:spcAft>
                <a:spcPts val="600"/>
              </a:spcAft>
            </a:pPr>
            <a:r>
              <a:rPr lang="en-US" sz="1746" b="1" kern="1200" dirty="0">
                <a:solidFill>
                  <a:schemeClr val="tx1"/>
                </a:solidFill>
                <a:latin typeface="Segoe UI" panose="020B0502040204020203" pitchFamily="34" charset="0"/>
                <a:ea typeface="+mn-ea"/>
                <a:cs typeface="+mn-cs"/>
              </a:rPr>
              <a:t>Geo-zone-redundant storage (GZRS)</a:t>
            </a:r>
            <a:endParaRPr lang="en-US" sz="1746" kern="1200" dirty="0">
              <a:solidFill>
                <a:srgbClr val="000000"/>
              </a:solidFill>
              <a:latin typeface="Calibri" panose="020F0502020204030204" pitchFamily="34" charset="0"/>
              <a:ea typeface="+mn-ea"/>
              <a:cs typeface="+mn-cs"/>
            </a:endParaRPr>
          </a:p>
          <a:p>
            <a:pPr algn="ctr" defTabSz="886968">
              <a:spcAft>
                <a:spcPts val="600"/>
              </a:spcAft>
            </a:pPr>
            <a:r>
              <a:rPr lang="en-US" sz="1746" kern="1200" dirty="0">
                <a:solidFill>
                  <a:srgbClr val="000000"/>
                </a:solidFill>
                <a:latin typeface="Calibri" panose="020F0502020204030204" pitchFamily="34" charset="0"/>
                <a:ea typeface="+mn-ea"/>
                <a:cs typeface="+mn-cs"/>
              </a:rPr>
              <a:t>(6 copies)</a:t>
            </a:r>
          </a:p>
          <a:p>
            <a:pPr marR="21427" algn="ctr" defTabSz="886968">
              <a:spcAft>
                <a:spcPts val="600"/>
              </a:spcAft>
            </a:pPr>
            <a:r>
              <a:rPr lang="en-US" sz="1746" kern="1200" dirty="0">
                <a:solidFill>
                  <a:schemeClr val="tx1"/>
                </a:solidFill>
                <a:latin typeface="Calibri" panose="020F0502020204030204" pitchFamily="34" charset="0"/>
                <a:ea typeface="+mn-ea"/>
                <a:cs typeface="+mn-cs"/>
              </a:rPr>
              <a:t>Here data is copied synchronously across three Azure availability zones in the primary region using ZRS. It then copies your data asynchronously to a single physical location in the secondary region. Within the secondary region, your data is copied synchronously three times using LRS.</a:t>
            </a:r>
            <a:endParaRPr lang="en-US" dirty="0"/>
          </a:p>
        </p:txBody>
      </p:sp>
      <p:sp>
        <p:nvSpPr>
          <p:cNvPr id="4" name="Content Placeholder 2">
            <a:extLst>
              <a:ext uri="{FF2B5EF4-FFF2-40B4-BE49-F238E27FC236}">
                <a16:creationId xmlns:a16="http://schemas.microsoft.com/office/drawing/2014/main" id="{B6AF0EA4-B0D4-481D-D138-44D8DED98005}"/>
              </a:ext>
            </a:extLst>
          </p:cNvPr>
          <p:cNvSpPr txBox="1">
            <a:spLocks/>
          </p:cNvSpPr>
          <p:nvPr/>
        </p:nvSpPr>
        <p:spPr>
          <a:xfrm>
            <a:off x="3466639" y="2028825"/>
            <a:ext cx="2561109" cy="4148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1742" indent="-221742" defTabSz="886968">
              <a:spcBef>
                <a:spcPts val="970"/>
              </a:spcBef>
            </a:pPr>
            <a:endParaRPr lang="en-US" sz="1746" kern="1200" dirty="0">
              <a:solidFill>
                <a:srgbClr val="000000"/>
              </a:solidFill>
              <a:latin typeface="Segoe UI" panose="020B0502040204020203" pitchFamily="34" charset="0"/>
              <a:ea typeface="+mn-ea"/>
              <a:cs typeface="+mn-cs"/>
            </a:endParaRPr>
          </a:p>
          <a:p>
            <a:pPr marL="0" marR="143744" indent="0" algn="ctr" defTabSz="886968">
              <a:spcBef>
                <a:spcPts val="970"/>
              </a:spcBef>
              <a:buNone/>
            </a:pPr>
            <a:r>
              <a:rPr lang="en-US" sz="1746" b="1" kern="1200" dirty="0">
                <a:solidFill>
                  <a:schemeClr val="tx1"/>
                </a:solidFill>
                <a:latin typeface="Segoe UI" panose="020B0502040204020203" pitchFamily="34" charset="0"/>
                <a:ea typeface="+mn-ea"/>
                <a:cs typeface="+mn-cs"/>
              </a:rPr>
              <a:t>Zone-redundant storage (ZRS)</a:t>
            </a:r>
            <a:endParaRPr lang="en-US" sz="1746" kern="1200" dirty="0">
              <a:solidFill>
                <a:srgbClr val="000000"/>
              </a:solidFill>
              <a:latin typeface="Calibri" panose="020F0502020204030204" pitchFamily="34" charset="0"/>
              <a:ea typeface="+mn-ea"/>
              <a:cs typeface="+mn-cs"/>
            </a:endParaRPr>
          </a:p>
          <a:p>
            <a:pPr marL="0" indent="0" algn="ctr" defTabSz="886968">
              <a:spcBef>
                <a:spcPts val="970"/>
              </a:spcBef>
              <a:buNone/>
            </a:pPr>
            <a:r>
              <a:rPr lang="en-US" sz="1746" dirty="0">
                <a:solidFill>
                  <a:srgbClr val="000000"/>
                </a:solidFill>
                <a:latin typeface="Calibri" panose="020F0502020204030204" pitchFamily="34" charset="0"/>
              </a:rPr>
              <a:t>(3 copies)</a:t>
            </a:r>
            <a:endParaRPr lang="en-US" sz="1746" kern="1200" dirty="0">
              <a:solidFill>
                <a:srgbClr val="000000"/>
              </a:solidFill>
              <a:latin typeface="Calibri" panose="020F0502020204030204" pitchFamily="34" charset="0"/>
              <a:ea typeface="+mn-ea"/>
              <a:cs typeface="+mn-cs"/>
            </a:endParaRPr>
          </a:p>
          <a:p>
            <a:pPr marL="0" marR="102645" indent="0" algn="ctr" defTabSz="886968">
              <a:spcBef>
                <a:spcPts val="970"/>
              </a:spcBef>
              <a:buNone/>
            </a:pPr>
            <a:r>
              <a:rPr lang="en-US" sz="1746" kern="1200" dirty="0">
                <a:solidFill>
                  <a:schemeClr val="tx1"/>
                </a:solidFill>
                <a:latin typeface="Calibri" panose="020F0502020204030204" pitchFamily="34" charset="0"/>
                <a:ea typeface="+mn-ea"/>
                <a:cs typeface="+mn-cs"/>
              </a:rPr>
              <a:t>Here data is copied synchronously across three Azure availability zones in the primary region</a:t>
            </a:r>
            <a:endParaRPr lang="en-US" dirty="0"/>
          </a:p>
        </p:txBody>
      </p:sp>
      <p:sp>
        <p:nvSpPr>
          <p:cNvPr id="5" name="Content Placeholder 2">
            <a:extLst>
              <a:ext uri="{FF2B5EF4-FFF2-40B4-BE49-F238E27FC236}">
                <a16:creationId xmlns:a16="http://schemas.microsoft.com/office/drawing/2014/main" id="{02E70E78-FFFA-F9DD-2903-A01042CA8CDC}"/>
              </a:ext>
            </a:extLst>
          </p:cNvPr>
          <p:cNvSpPr txBox="1">
            <a:spLocks/>
          </p:cNvSpPr>
          <p:nvPr/>
        </p:nvSpPr>
        <p:spPr>
          <a:xfrm>
            <a:off x="6096000" y="2028825"/>
            <a:ext cx="2561109" cy="41481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1742" indent="-221742" defTabSz="886968">
              <a:spcBef>
                <a:spcPts val="970"/>
              </a:spcBef>
            </a:pPr>
            <a:endParaRPr lang="en-US" sz="1746" kern="1200" dirty="0">
              <a:solidFill>
                <a:srgbClr val="000000"/>
              </a:solidFill>
              <a:latin typeface="Segoe UI" panose="020B0502040204020203" pitchFamily="34" charset="0"/>
              <a:ea typeface="+mn-ea"/>
              <a:cs typeface="+mn-cs"/>
            </a:endParaRPr>
          </a:p>
          <a:p>
            <a:pPr marL="0" marR="143744" indent="0" algn="ctr" defTabSz="886968">
              <a:spcBef>
                <a:spcPts val="970"/>
              </a:spcBef>
              <a:buNone/>
            </a:pPr>
            <a:r>
              <a:rPr lang="en-US" sz="1746" b="1" kern="1200" dirty="0">
                <a:solidFill>
                  <a:schemeClr val="tx1"/>
                </a:solidFill>
                <a:latin typeface="Segoe UI" panose="020B0502040204020203" pitchFamily="34" charset="0"/>
                <a:ea typeface="+mn-ea"/>
                <a:cs typeface="+mn-cs"/>
              </a:rPr>
              <a:t>Geo-redundant storage (GRS)</a:t>
            </a:r>
            <a:endParaRPr lang="en-US" sz="1746" kern="1200" dirty="0">
              <a:solidFill>
                <a:srgbClr val="000000"/>
              </a:solidFill>
              <a:latin typeface="Calibri" panose="020F0502020204030204" pitchFamily="34" charset="0"/>
              <a:ea typeface="+mn-ea"/>
              <a:cs typeface="+mn-cs"/>
            </a:endParaRPr>
          </a:p>
          <a:p>
            <a:pPr marL="0" indent="0" algn="ctr" defTabSz="886968">
              <a:spcBef>
                <a:spcPts val="970"/>
              </a:spcBef>
              <a:buNone/>
            </a:pPr>
            <a:r>
              <a:rPr lang="en-US" sz="1746" kern="1200" dirty="0">
                <a:solidFill>
                  <a:srgbClr val="000000"/>
                </a:solidFill>
                <a:latin typeface="Calibri" panose="020F0502020204030204" pitchFamily="34" charset="0"/>
                <a:ea typeface="+mn-ea"/>
                <a:cs typeface="+mn-cs"/>
              </a:rPr>
              <a:t>(6 copies)</a:t>
            </a:r>
          </a:p>
          <a:p>
            <a:pPr marL="0" marR="57657" indent="0" algn="ctr" defTabSz="886968">
              <a:spcBef>
                <a:spcPts val="970"/>
              </a:spcBef>
              <a:buNone/>
            </a:pPr>
            <a:r>
              <a:rPr lang="en-US" sz="1746" kern="1200" dirty="0">
                <a:solidFill>
                  <a:schemeClr val="tx1"/>
                </a:solidFill>
                <a:latin typeface="Calibri" panose="020F0502020204030204" pitchFamily="34" charset="0"/>
                <a:ea typeface="+mn-ea"/>
                <a:cs typeface="+mn-cs"/>
              </a:rPr>
              <a:t>Here data is copied synchronously three times within a single physical location in the primary region using LRS. It then copies your data asynchronously to a single physical location in the secondary region. Within the secondary region, your data is copied synchronously three times using LRS.</a:t>
            </a:r>
            <a:endParaRPr lang="en-US" dirty="0"/>
          </a:p>
        </p:txBody>
      </p:sp>
      <p:sp>
        <p:nvSpPr>
          <p:cNvPr id="6" name="Content Placeholder 2">
            <a:extLst>
              <a:ext uri="{FF2B5EF4-FFF2-40B4-BE49-F238E27FC236}">
                <a16:creationId xmlns:a16="http://schemas.microsoft.com/office/drawing/2014/main" id="{7FC173BA-BE8C-EAEC-E837-07BE47D0E00D}"/>
              </a:ext>
            </a:extLst>
          </p:cNvPr>
          <p:cNvSpPr txBox="1">
            <a:spLocks/>
          </p:cNvSpPr>
          <p:nvPr/>
        </p:nvSpPr>
        <p:spPr>
          <a:xfrm>
            <a:off x="973782" y="2028825"/>
            <a:ext cx="2561109" cy="4148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1742" indent="-221742" defTabSz="886968">
              <a:spcBef>
                <a:spcPts val="970"/>
              </a:spcBef>
            </a:pPr>
            <a:endParaRPr lang="en-US" sz="1746" kern="1200" dirty="0">
              <a:solidFill>
                <a:srgbClr val="000000"/>
              </a:solidFill>
              <a:latin typeface="Segoe UI" panose="020B0502040204020203" pitchFamily="34" charset="0"/>
              <a:ea typeface="+mn-ea"/>
              <a:cs typeface="+mn-cs"/>
            </a:endParaRPr>
          </a:p>
          <a:p>
            <a:pPr marL="0" marR="143744" indent="0" algn="ctr" defTabSz="886968">
              <a:spcBef>
                <a:spcPts val="970"/>
              </a:spcBef>
              <a:buNone/>
            </a:pPr>
            <a:r>
              <a:rPr lang="en-US" sz="1746" b="1" kern="1200" dirty="0">
                <a:solidFill>
                  <a:schemeClr val="tx1"/>
                </a:solidFill>
                <a:latin typeface="Segoe UI" panose="020B0502040204020203" pitchFamily="34" charset="0"/>
                <a:ea typeface="+mn-ea"/>
                <a:cs typeface="+mn-cs"/>
              </a:rPr>
              <a:t>Locally redundant storage (LRS)</a:t>
            </a:r>
          </a:p>
          <a:p>
            <a:pPr marL="0" indent="0" algn="ctr" defTabSz="886968">
              <a:spcBef>
                <a:spcPts val="970"/>
              </a:spcBef>
              <a:buNone/>
            </a:pPr>
            <a:r>
              <a:rPr lang="en-US" sz="1746" dirty="0">
                <a:solidFill>
                  <a:srgbClr val="000000"/>
                </a:solidFill>
                <a:latin typeface="Calibri" panose="020F0502020204030204" pitchFamily="34" charset="0"/>
              </a:rPr>
              <a:t>(3 copies)</a:t>
            </a:r>
            <a:endParaRPr lang="en-US" sz="1746" kern="1200" dirty="0">
              <a:solidFill>
                <a:srgbClr val="000000"/>
              </a:solidFill>
              <a:latin typeface="Calibri" panose="020F0502020204030204" pitchFamily="34" charset="0"/>
              <a:ea typeface="+mn-ea"/>
              <a:cs typeface="+mn-cs"/>
            </a:endParaRPr>
          </a:p>
          <a:p>
            <a:pPr marL="0" marR="141756" indent="0" algn="ctr" defTabSz="886968">
              <a:spcBef>
                <a:spcPts val="970"/>
              </a:spcBef>
              <a:buNone/>
            </a:pPr>
            <a:r>
              <a:rPr lang="en-US" sz="1746" kern="1200" dirty="0">
                <a:solidFill>
                  <a:schemeClr val="tx1"/>
                </a:solidFill>
                <a:latin typeface="Calibri" panose="020F0502020204030204" pitchFamily="34" charset="0"/>
                <a:ea typeface="+mn-ea"/>
                <a:cs typeface="+mn-cs"/>
              </a:rPr>
              <a:t>Here data is copied synchronously three times within a single physical location in the primary region</a:t>
            </a:r>
            <a:endParaRPr lang="en-US" dirty="0"/>
          </a:p>
        </p:txBody>
      </p:sp>
    </p:spTree>
    <p:extLst>
      <p:ext uri="{BB962C8B-B14F-4D97-AF65-F5344CB8AC3E}">
        <p14:creationId xmlns:p14="http://schemas.microsoft.com/office/powerpoint/2010/main" val="262707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96B2AF-76B2-E40B-5AFA-EB3256828991}"/>
              </a:ext>
            </a:extLst>
          </p:cNvPr>
          <p:cNvSpPr>
            <a:spLocks noGrp="1"/>
          </p:cNvSpPr>
          <p:nvPr>
            <p:ph type="title"/>
          </p:nvPr>
        </p:nvSpPr>
        <p:spPr>
          <a:xfrm>
            <a:off x="5991225" y="279400"/>
            <a:ext cx="5362576" cy="1892300"/>
          </a:xfrm>
        </p:spPr>
        <p:txBody>
          <a:bodyPr>
            <a:normAutofit/>
          </a:bodyPr>
          <a:lstStyle/>
          <a:p>
            <a:pPr algn="ctr"/>
            <a:r>
              <a:rPr lang="en-US" b="1" dirty="0"/>
              <a:t>Storage Replication Types</a:t>
            </a:r>
          </a:p>
        </p:txBody>
      </p:sp>
      <p:sp>
        <p:nvSpPr>
          <p:cNvPr id="3" name="Content Placeholder 2">
            <a:extLst>
              <a:ext uri="{FF2B5EF4-FFF2-40B4-BE49-F238E27FC236}">
                <a16:creationId xmlns:a16="http://schemas.microsoft.com/office/drawing/2014/main" id="{918615C3-9E9E-5435-DDE9-CCAF1A6A0B64}"/>
              </a:ext>
            </a:extLst>
          </p:cNvPr>
          <p:cNvSpPr>
            <a:spLocks/>
          </p:cNvSpPr>
          <p:nvPr/>
        </p:nvSpPr>
        <p:spPr>
          <a:xfrm>
            <a:off x="6268902" y="2170389"/>
            <a:ext cx="4807221" cy="4148138"/>
          </a:xfrm>
          <a:prstGeom prst="rect">
            <a:avLst/>
          </a:prstGeom>
        </p:spPr>
        <p:txBody>
          <a:bodyPr/>
          <a:lstStyle/>
          <a:p>
            <a:pPr defTabSz="886968">
              <a:spcAft>
                <a:spcPts val="600"/>
              </a:spcAft>
            </a:pPr>
            <a:endParaRPr lang="en-US" sz="1746" kern="1200" dirty="0">
              <a:solidFill>
                <a:srgbClr val="000000"/>
              </a:solidFill>
              <a:latin typeface="Segoe UI" panose="020B0502040204020203" pitchFamily="34" charset="0"/>
              <a:ea typeface="+mn-ea"/>
              <a:cs typeface="+mn-cs"/>
            </a:endParaRPr>
          </a:p>
          <a:p>
            <a:pPr marR="143744" algn="ctr" defTabSz="886968">
              <a:spcAft>
                <a:spcPts val="600"/>
              </a:spcAft>
            </a:pPr>
            <a:r>
              <a:rPr lang="en-US" sz="1746" b="1" kern="1200" dirty="0">
                <a:solidFill>
                  <a:schemeClr val="tx1"/>
                </a:solidFill>
                <a:latin typeface="Segoe UI" panose="020B0502040204020203" pitchFamily="34" charset="0"/>
                <a:ea typeface="+mn-ea"/>
                <a:cs typeface="+mn-cs"/>
              </a:rPr>
              <a:t>Read Access - Geo-zone-redundant storage (RA-GZRS)</a:t>
            </a:r>
            <a:endParaRPr lang="en-US" sz="1746" kern="1200" dirty="0">
              <a:solidFill>
                <a:srgbClr val="000000"/>
              </a:solidFill>
              <a:latin typeface="Calibri" panose="020F0502020204030204" pitchFamily="34" charset="0"/>
              <a:ea typeface="+mn-ea"/>
              <a:cs typeface="+mn-cs"/>
            </a:endParaRPr>
          </a:p>
          <a:p>
            <a:pPr algn="ctr" defTabSz="886968">
              <a:spcAft>
                <a:spcPts val="600"/>
              </a:spcAft>
            </a:pPr>
            <a:endParaRPr lang="en-US" sz="1746" kern="1200" dirty="0">
              <a:solidFill>
                <a:srgbClr val="000000"/>
              </a:solidFill>
              <a:latin typeface="Calibri" panose="020F0502020204030204" pitchFamily="34" charset="0"/>
              <a:ea typeface="+mn-ea"/>
              <a:cs typeface="+mn-cs"/>
            </a:endParaRPr>
          </a:p>
          <a:p>
            <a:pPr marL="291436" indent="-291436" defTabSz="932293" fontAlgn="base">
              <a:lnSpc>
                <a:spcPct val="90000"/>
              </a:lnSpc>
              <a:spcBef>
                <a:spcPct val="0"/>
              </a:spcBef>
              <a:spcAft>
                <a:spcPts val="612"/>
              </a:spcAft>
              <a:buFont typeface="Arial" panose="020B0604020202020204" pitchFamily="34" charset="0"/>
              <a:buChar char="•"/>
              <a:defRPr/>
            </a:pPr>
            <a:r>
              <a:rPr lang="en-US" dirty="0">
                <a:solidFill>
                  <a:srgbClr val="2F2F2F"/>
                </a:solidFill>
                <a:latin typeface="Segoe UI" panose="020B0502040204020203" pitchFamily="34" charset="0"/>
                <a:cs typeface="Segoe UI" panose="020B0502040204020203" pitchFamily="34" charset="0"/>
              </a:rPr>
              <a:t>GZRS + read access to secondary</a:t>
            </a:r>
          </a:p>
          <a:p>
            <a:pPr marL="291436" indent="-291436" defTabSz="932293" fontAlgn="base">
              <a:lnSpc>
                <a:spcPct val="90000"/>
              </a:lnSpc>
              <a:spcBef>
                <a:spcPct val="0"/>
              </a:spcBef>
              <a:spcAft>
                <a:spcPts val="612"/>
              </a:spcAft>
              <a:buFont typeface="Arial" panose="020B0604020202020204" pitchFamily="34" charset="0"/>
              <a:buChar char="•"/>
              <a:defRPr/>
            </a:pPr>
            <a:r>
              <a:rPr lang="en-US" dirty="0">
                <a:solidFill>
                  <a:srgbClr val="2F2F2F"/>
                </a:solidFill>
                <a:latin typeface="Segoe UI" panose="020B0502040204020203" pitchFamily="34" charset="0"/>
                <a:cs typeface="Segoe UI" panose="020B0502040204020203" pitchFamily="34" charset="0"/>
              </a:rPr>
              <a:t>Optionally, you can enable read access to data in the secondary region with read-access geographically zone-redundant storage (RA-GZRS) if your applications must read data in the event of a disaster in the primary region.</a:t>
            </a:r>
          </a:p>
          <a:p>
            <a:pPr marL="291436" indent="-291436" defTabSz="932293" fontAlgn="base">
              <a:lnSpc>
                <a:spcPct val="90000"/>
              </a:lnSpc>
              <a:spcBef>
                <a:spcPct val="0"/>
              </a:spcBef>
              <a:spcAft>
                <a:spcPts val="612"/>
              </a:spcAft>
              <a:buFont typeface="Arial" panose="020B0604020202020204" pitchFamily="34" charset="0"/>
              <a:buChar char="•"/>
              <a:defRPr/>
            </a:pPr>
            <a:r>
              <a:rPr lang="en-US" dirty="0">
                <a:solidFill>
                  <a:srgbClr val="2F2F2F"/>
                </a:solidFill>
                <a:latin typeface="Segoe UI" panose="020B0502040204020203" pitchFamily="34" charset="0"/>
                <a:cs typeface="Segoe UI" panose="020B0502040204020203" pitchFamily="34" charset="0"/>
              </a:rPr>
              <a:t>Separate secondary endpoint</a:t>
            </a:r>
          </a:p>
        </p:txBody>
      </p:sp>
      <p:sp>
        <p:nvSpPr>
          <p:cNvPr id="5" name="Content Placeholder 2">
            <a:extLst>
              <a:ext uri="{FF2B5EF4-FFF2-40B4-BE49-F238E27FC236}">
                <a16:creationId xmlns:a16="http://schemas.microsoft.com/office/drawing/2014/main" id="{02E70E78-FFFA-F9DD-2903-A01042CA8CDC}"/>
              </a:ext>
            </a:extLst>
          </p:cNvPr>
          <p:cNvSpPr txBox="1">
            <a:spLocks/>
          </p:cNvSpPr>
          <p:nvPr/>
        </p:nvSpPr>
        <p:spPr>
          <a:xfrm>
            <a:off x="1040235" y="2170389"/>
            <a:ext cx="3838161" cy="4148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1742" indent="-221742" defTabSz="886968">
              <a:spcBef>
                <a:spcPts val="970"/>
              </a:spcBef>
            </a:pPr>
            <a:endParaRPr lang="en-US" sz="1746" kern="1200" dirty="0">
              <a:solidFill>
                <a:srgbClr val="000000"/>
              </a:solidFill>
              <a:latin typeface="Segoe UI" panose="020B0502040204020203" pitchFamily="34" charset="0"/>
              <a:ea typeface="+mn-ea"/>
              <a:cs typeface="+mn-cs"/>
            </a:endParaRPr>
          </a:p>
          <a:p>
            <a:pPr marL="0" marR="143744" indent="0" algn="ctr" defTabSz="886968">
              <a:spcBef>
                <a:spcPts val="970"/>
              </a:spcBef>
              <a:buNone/>
            </a:pPr>
            <a:r>
              <a:rPr lang="en-US" sz="1746" b="1" kern="1200" dirty="0">
                <a:solidFill>
                  <a:schemeClr val="tx1"/>
                </a:solidFill>
                <a:latin typeface="Segoe UI" panose="020B0502040204020203" pitchFamily="34" charset="0"/>
                <a:ea typeface="+mn-ea"/>
                <a:cs typeface="+mn-cs"/>
              </a:rPr>
              <a:t>Read Access - Geo-redundant storage (RA-GRS)</a:t>
            </a:r>
            <a:endParaRPr lang="en-US" sz="1746" kern="1200" dirty="0">
              <a:solidFill>
                <a:srgbClr val="000000"/>
              </a:solidFill>
              <a:latin typeface="Calibri" panose="020F0502020204030204" pitchFamily="34" charset="0"/>
              <a:ea typeface="+mn-ea"/>
              <a:cs typeface="+mn-cs"/>
            </a:endParaRPr>
          </a:p>
          <a:p>
            <a:pPr marL="221742" indent="-221742" algn="ctr" defTabSz="886968">
              <a:spcBef>
                <a:spcPts val="970"/>
              </a:spcBef>
            </a:pPr>
            <a:endParaRPr lang="en-US" sz="1746" kern="1200" dirty="0">
              <a:solidFill>
                <a:srgbClr val="000000"/>
              </a:solidFill>
              <a:latin typeface="Calibri" panose="020F0502020204030204" pitchFamily="34" charset="0"/>
              <a:ea typeface="+mn-ea"/>
              <a:cs typeface="+mn-cs"/>
            </a:endParaRPr>
          </a:p>
          <a:p>
            <a:pPr marL="291436" indent="-291436" defTabSz="932293" fontAlgn="base">
              <a:spcBef>
                <a:spcPct val="0"/>
              </a:spcBef>
              <a:spcAft>
                <a:spcPts val="612"/>
              </a:spcAft>
              <a:buFont typeface="Arial" panose="020B0604020202020204" pitchFamily="34" charset="0"/>
              <a:buChar char="•"/>
              <a:defRPr/>
            </a:pPr>
            <a:r>
              <a:rPr lang="en-US" sz="1800" dirty="0">
                <a:solidFill>
                  <a:srgbClr val="2F2F2F"/>
                </a:solidFill>
                <a:latin typeface="Segoe UI" panose="020B0502040204020203" pitchFamily="34" charset="0"/>
                <a:ea typeface="Segoe UI" panose="020B0502040204020203" pitchFamily="34" charset="0"/>
                <a:cs typeface="Segoe UI" panose="020B0502040204020203" pitchFamily="34" charset="0"/>
              </a:rPr>
              <a:t>GRS + read access to secondary</a:t>
            </a:r>
          </a:p>
          <a:p>
            <a:pPr marL="291436" indent="-291436" defTabSz="932293" fontAlgn="base">
              <a:spcBef>
                <a:spcPct val="0"/>
              </a:spcBef>
              <a:spcAft>
                <a:spcPts val="612"/>
              </a:spcAft>
              <a:buFont typeface="Arial" panose="020B0604020202020204" pitchFamily="34" charset="0"/>
              <a:buChar char="•"/>
              <a:defRPr/>
            </a:pPr>
            <a:r>
              <a:rPr lang="en-US" sz="1800" dirty="0">
                <a:solidFill>
                  <a:srgbClr val="2F2F2F"/>
                </a:solidFill>
                <a:latin typeface="Segoe UI" panose="020B0502040204020203" pitchFamily="34" charset="0"/>
                <a:ea typeface="Segoe UI" panose="020B0502040204020203" pitchFamily="34" charset="0"/>
                <a:cs typeface="Segoe UI" panose="020B0502040204020203" pitchFamily="34" charset="0"/>
              </a:rPr>
              <a:t>RA-GRS replicates data to another datacenter in a secondary region, and it also provides the option to read from the secondary region.</a:t>
            </a:r>
          </a:p>
          <a:p>
            <a:pPr marL="291436" indent="-291436" defTabSz="932293" fontAlgn="base">
              <a:spcBef>
                <a:spcPct val="0"/>
              </a:spcBef>
              <a:spcAft>
                <a:spcPts val="612"/>
              </a:spcAft>
              <a:defRPr/>
            </a:pPr>
            <a:r>
              <a:rPr lang="en-US" sz="1800" dirty="0">
                <a:solidFill>
                  <a:srgbClr val="2F2F2F"/>
                </a:solidFill>
                <a:latin typeface="Segoe UI" panose="020B0502040204020203" pitchFamily="34" charset="0"/>
                <a:ea typeface="Segoe UI" panose="020B0502040204020203" pitchFamily="34" charset="0"/>
                <a:cs typeface="Segoe UI" panose="020B0502040204020203" pitchFamily="34" charset="0"/>
              </a:rPr>
              <a:t>Separate secondary endpoint</a:t>
            </a:r>
          </a:p>
        </p:txBody>
      </p:sp>
      <p:sp>
        <p:nvSpPr>
          <p:cNvPr id="4" name="TextBox 3">
            <a:extLst>
              <a:ext uri="{FF2B5EF4-FFF2-40B4-BE49-F238E27FC236}">
                <a16:creationId xmlns:a16="http://schemas.microsoft.com/office/drawing/2014/main" id="{AC24D976-11C2-A3BF-E835-E5DBF1B1FF3B}"/>
              </a:ext>
            </a:extLst>
          </p:cNvPr>
          <p:cNvSpPr txBox="1"/>
          <p:nvPr/>
        </p:nvSpPr>
        <p:spPr>
          <a:xfrm>
            <a:off x="2840950" y="5866725"/>
            <a:ext cx="5715821" cy="646331"/>
          </a:xfrm>
          <a:prstGeom prst="rect">
            <a:avLst/>
          </a:prstGeom>
          <a:noFill/>
        </p:spPr>
        <p:txBody>
          <a:bodyPr wrap="square" rtlCol="0">
            <a:spAutoFit/>
          </a:bodyPr>
          <a:lstStyle/>
          <a:p>
            <a:pPr algn="ctr"/>
            <a:r>
              <a:rPr lang="en-US" dirty="0"/>
              <a:t>Read access provides better ability for immediate failover in case of a failure and improves the read performance</a:t>
            </a:r>
          </a:p>
        </p:txBody>
      </p:sp>
    </p:spTree>
    <p:extLst>
      <p:ext uri="{BB962C8B-B14F-4D97-AF65-F5344CB8AC3E}">
        <p14:creationId xmlns:p14="http://schemas.microsoft.com/office/powerpoint/2010/main" val="243149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2EE1-F438-D72D-7895-2A47D2CC6F97}"/>
              </a:ext>
            </a:extLst>
          </p:cNvPr>
          <p:cNvSpPr>
            <a:spLocks noGrp="1"/>
          </p:cNvSpPr>
          <p:nvPr>
            <p:ph type="title"/>
          </p:nvPr>
        </p:nvSpPr>
        <p:spPr/>
        <p:txBody>
          <a:bodyPr/>
          <a:lstStyle/>
          <a:p>
            <a:r>
              <a:rPr lang="en-US" b="1" dirty="0"/>
              <a:t>Azure Storage Services</a:t>
            </a:r>
          </a:p>
        </p:txBody>
      </p:sp>
      <p:graphicFrame>
        <p:nvGraphicFramePr>
          <p:cNvPr id="5" name="Content Placeholder 2">
            <a:extLst>
              <a:ext uri="{FF2B5EF4-FFF2-40B4-BE49-F238E27FC236}">
                <a16:creationId xmlns:a16="http://schemas.microsoft.com/office/drawing/2014/main" id="{A20FF380-90EF-1993-5E72-5EB3DCB71B71}"/>
              </a:ext>
            </a:extLst>
          </p:cNvPr>
          <p:cNvGraphicFramePr>
            <a:graphicFrameLocks noGrp="1"/>
          </p:cNvGraphicFramePr>
          <p:nvPr>
            <p:ph idx="1"/>
            <p:extLst>
              <p:ext uri="{D42A27DB-BD31-4B8C-83A1-F6EECF244321}">
                <p14:modId xmlns:p14="http://schemas.microsoft.com/office/powerpoint/2010/main" val="28009044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53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20E5A5F-2E55-CDD1-3F93-85F88CD0F7E5}"/>
              </a:ext>
            </a:extLst>
          </p:cNvPr>
          <p:cNvSpPr>
            <a:spLocks noGrp="1"/>
          </p:cNvSpPr>
          <p:nvPr>
            <p:ph type="title"/>
          </p:nvPr>
        </p:nvSpPr>
        <p:spPr>
          <a:xfrm>
            <a:off x="804672" y="2053641"/>
            <a:ext cx="3669161" cy="2760098"/>
          </a:xfrm>
        </p:spPr>
        <p:txBody>
          <a:bodyPr>
            <a:normAutofit/>
          </a:bodyPr>
          <a:lstStyle/>
          <a:p>
            <a:r>
              <a:rPr lang="en-US" sz="4000" b="1" dirty="0">
                <a:solidFill>
                  <a:schemeClr val="tx2"/>
                </a:solidFill>
              </a:rPr>
              <a:t>Storage Access</a:t>
            </a:r>
          </a:p>
        </p:txBody>
      </p:sp>
      <p:sp>
        <p:nvSpPr>
          <p:cNvPr id="3" name="Content Placeholder 2">
            <a:extLst>
              <a:ext uri="{FF2B5EF4-FFF2-40B4-BE49-F238E27FC236}">
                <a16:creationId xmlns:a16="http://schemas.microsoft.com/office/drawing/2014/main" id="{95F0B249-6336-2983-2D50-26E91DFAE772}"/>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2000" dirty="0">
                <a:solidFill>
                  <a:schemeClr val="tx2"/>
                </a:solidFill>
              </a:rPr>
              <a:t>Every object has a unique URL – based on account name and storage type</a:t>
            </a:r>
          </a:p>
          <a:p>
            <a:pPr>
              <a:spcBef>
                <a:spcPts val="300"/>
              </a:spcBef>
            </a:pPr>
            <a:r>
              <a:rPr lang="en-US" sz="1800" dirty="0">
                <a:solidFill>
                  <a:schemeClr val="tx2"/>
                </a:solidFill>
              </a:rPr>
              <a:t>Container service: https://</a:t>
            </a:r>
            <a:r>
              <a:rPr lang="en-US" sz="1800" i="1" dirty="0">
                <a:solidFill>
                  <a:schemeClr val="tx2"/>
                </a:solidFill>
              </a:rPr>
              <a:t>mystorageaccount</a:t>
            </a:r>
            <a:r>
              <a:rPr lang="en-US" sz="1800" dirty="0">
                <a:solidFill>
                  <a:schemeClr val="tx2"/>
                </a:solidFill>
              </a:rPr>
              <a:t>.blob.core.windows.net</a:t>
            </a:r>
          </a:p>
          <a:p>
            <a:pPr>
              <a:spcBef>
                <a:spcPts val="400"/>
              </a:spcBef>
            </a:pPr>
            <a:r>
              <a:rPr lang="en-US" sz="1800" dirty="0">
                <a:solidFill>
                  <a:schemeClr val="tx2"/>
                </a:solidFill>
              </a:rPr>
              <a:t>Table service: https://</a:t>
            </a:r>
            <a:r>
              <a:rPr lang="en-US" sz="1800" i="1" dirty="0">
                <a:solidFill>
                  <a:schemeClr val="tx2"/>
                </a:solidFill>
              </a:rPr>
              <a:t>mystorageaccount</a:t>
            </a:r>
            <a:r>
              <a:rPr lang="en-US" sz="1800" dirty="0">
                <a:solidFill>
                  <a:schemeClr val="tx2"/>
                </a:solidFill>
              </a:rPr>
              <a:t>.table.core.windows.net</a:t>
            </a:r>
          </a:p>
          <a:p>
            <a:pPr>
              <a:spcBef>
                <a:spcPts val="400"/>
              </a:spcBef>
            </a:pPr>
            <a:r>
              <a:rPr lang="en-US" sz="1800" dirty="0">
                <a:solidFill>
                  <a:schemeClr val="tx2"/>
                </a:solidFill>
              </a:rPr>
              <a:t>Queue service: https://</a:t>
            </a:r>
            <a:r>
              <a:rPr lang="en-US" sz="1800" i="1" dirty="0">
                <a:solidFill>
                  <a:schemeClr val="tx2"/>
                </a:solidFill>
              </a:rPr>
              <a:t>mystorageaccount</a:t>
            </a:r>
            <a:r>
              <a:rPr lang="en-US" sz="1800" dirty="0">
                <a:solidFill>
                  <a:schemeClr val="tx2"/>
                </a:solidFill>
              </a:rPr>
              <a:t>.queue.core.windows.net</a:t>
            </a:r>
          </a:p>
          <a:p>
            <a:pPr>
              <a:spcBef>
                <a:spcPts val="400"/>
              </a:spcBef>
            </a:pPr>
            <a:r>
              <a:rPr lang="en-US" sz="1800" dirty="0">
                <a:solidFill>
                  <a:schemeClr val="tx2"/>
                </a:solidFill>
              </a:rPr>
              <a:t>File service: https://</a:t>
            </a:r>
            <a:r>
              <a:rPr lang="en-US" sz="1800" i="1" dirty="0">
                <a:solidFill>
                  <a:schemeClr val="tx2"/>
                </a:solidFill>
              </a:rPr>
              <a:t>mystorageaccount</a:t>
            </a:r>
            <a:r>
              <a:rPr lang="en-US" sz="1800" dirty="0">
                <a:solidFill>
                  <a:schemeClr val="tx2"/>
                </a:solidFill>
              </a:rPr>
              <a:t>.file.core.windows.net</a:t>
            </a:r>
          </a:p>
          <a:p>
            <a:endParaRPr lang="en-US" sz="1800" dirty="0">
              <a:solidFill>
                <a:schemeClr val="tx2"/>
              </a:solidFill>
            </a:endParaRPr>
          </a:p>
          <a:p>
            <a:pPr marL="0" indent="0" algn="ctr">
              <a:buNone/>
            </a:pPr>
            <a:r>
              <a:rPr lang="en-US" sz="1800" dirty="0">
                <a:solidFill>
                  <a:schemeClr val="tx2"/>
                </a:solidFill>
                <a:latin typeface="+mj-lt"/>
                <a:cs typeface="Segoe UI Semilight"/>
              </a:rPr>
              <a:t>If you prefer you can configure a custom domain name using the CNAME record</a:t>
            </a:r>
          </a:p>
          <a:p>
            <a:pPr marL="0" indent="0">
              <a:buNone/>
            </a:pPr>
            <a:endParaRPr lang="en-US" sz="1800" dirty="0">
              <a:solidFill>
                <a:schemeClr val="tx2"/>
              </a:solidFill>
            </a:endParaRPr>
          </a:p>
        </p:txBody>
      </p:sp>
    </p:spTree>
    <p:extLst>
      <p:ext uri="{BB962C8B-B14F-4D97-AF65-F5344CB8AC3E}">
        <p14:creationId xmlns:p14="http://schemas.microsoft.com/office/powerpoint/2010/main" val="388264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CE50B5-7668-4A1C-BED9-B8394E2D872E}"/>
              </a:ext>
            </a:extLst>
          </p:cNvPr>
          <p:cNvSpPr>
            <a:spLocks noGrp="1"/>
          </p:cNvSpPr>
          <p:nvPr>
            <p:ph type="title"/>
          </p:nvPr>
        </p:nvSpPr>
        <p:spPr>
          <a:xfrm>
            <a:off x="838200" y="1195697"/>
            <a:ext cx="3200400" cy="4238118"/>
          </a:xfrm>
        </p:spPr>
        <p:txBody>
          <a:bodyPr>
            <a:normAutofit/>
          </a:bodyPr>
          <a:lstStyle/>
          <a:p>
            <a:r>
              <a:rPr lang="en-US" b="1" dirty="0">
                <a:solidFill>
                  <a:schemeClr val="bg1"/>
                </a:solidFill>
              </a:rPr>
              <a:t>What is Blob Storage</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BF2C9DF9-D0D3-8787-2B2E-3EDEDC449DC0}"/>
              </a:ext>
            </a:extLst>
          </p:cNvPr>
          <p:cNvGraphicFramePr>
            <a:graphicFrameLocks noGrp="1"/>
          </p:cNvGraphicFramePr>
          <p:nvPr>
            <p:ph idx="1"/>
            <p:extLst>
              <p:ext uri="{D42A27DB-BD31-4B8C-83A1-F6EECF244321}">
                <p14:modId xmlns:p14="http://schemas.microsoft.com/office/powerpoint/2010/main" val="3455336067"/>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800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6CE79-52F9-4A24-0DC2-5813ABC4F209}"/>
              </a:ext>
            </a:extLst>
          </p:cNvPr>
          <p:cNvSpPr>
            <a:spLocks noGrp="1"/>
          </p:cNvSpPr>
          <p:nvPr>
            <p:ph type="title"/>
          </p:nvPr>
        </p:nvSpPr>
        <p:spPr>
          <a:xfrm>
            <a:off x="466722" y="586855"/>
            <a:ext cx="3201366" cy="3387497"/>
          </a:xfrm>
        </p:spPr>
        <p:txBody>
          <a:bodyPr anchor="b">
            <a:normAutofit/>
          </a:bodyPr>
          <a:lstStyle/>
          <a:p>
            <a:pPr algn="ctr"/>
            <a:r>
              <a:rPr lang="en-US" sz="4000" b="1" dirty="0">
                <a:solidFill>
                  <a:srgbClr val="FFFFFF"/>
                </a:solidFill>
              </a:rPr>
              <a:t>Blob Operations</a:t>
            </a:r>
          </a:p>
        </p:txBody>
      </p:sp>
      <p:sp>
        <p:nvSpPr>
          <p:cNvPr id="3" name="Content Placeholder 2">
            <a:extLst>
              <a:ext uri="{FF2B5EF4-FFF2-40B4-BE49-F238E27FC236}">
                <a16:creationId xmlns:a16="http://schemas.microsoft.com/office/drawing/2014/main" id="{9711E45D-3815-7520-95F5-E3E38D38BEA2}"/>
              </a:ext>
            </a:extLst>
          </p:cNvPr>
          <p:cNvSpPr>
            <a:spLocks noGrp="1"/>
          </p:cNvSpPr>
          <p:nvPr>
            <p:ph idx="1"/>
          </p:nvPr>
        </p:nvSpPr>
        <p:spPr>
          <a:xfrm>
            <a:off x="4810259" y="649480"/>
            <a:ext cx="6555347" cy="5546047"/>
          </a:xfrm>
        </p:spPr>
        <p:txBody>
          <a:bodyPr anchor="ctr">
            <a:normAutofit lnSpcReduction="10000"/>
          </a:bodyPr>
          <a:lstStyle/>
          <a:p>
            <a:pPr marL="0" indent="0">
              <a:buNone/>
            </a:pPr>
            <a:r>
              <a:rPr lang="en-US" sz="2000" b="1" dirty="0"/>
              <a:t>Blob Lifecycle Management Rules</a:t>
            </a:r>
          </a:p>
          <a:p>
            <a:r>
              <a:rPr lang="en-US" sz="2000" dirty="0"/>
              <a:t>Allows you to move your blob to a cooler tier for better cost efficiency </a:t>
            </a:r>
          </a:p>
          <a:p>
            <a:r>
              <a:rPr lang="en-US" sz="2000" dirty="0"/>
              <a:t>Allows you to delete blobs at the end of their lifecycle</a:t>
            </a:r>
          </a:p>
          <a:p>
            <a:pPr marL="0" indent="0">
              <a:buNone/>
            </a:pPr>
            <a:r>
              <a:rPr lang="en-US" sz="2000" b="1" dirty="0"/>
              <a:t>Blob Soft Delete</a:t>
            </a:r>
          </a:p>
          <a:p>
            <a:pPr marL="0" indent="0">
              <a:buNone/>
            </a:pPr>
            <a:r>
              <a:rPr lang="en-US" sz="2000" dirty="0"/>
              <a:t>Protects Blob from accidental deletion or being overwritten by keeping deleted data in system for a specific time</a:t>
            </a:r>
          </a:p>
          <a:p>
            <a:pPr marL="0" indent="0">
              <a:buNone/>
            </a:pPr>
            <a:r>
              <a:rPr lang="en-US" sz="2000" b="1" dirty="0"/>
              <a:t>Blob Storage Versioning</a:t>
            </a:r>
          </a:p>
          <a:p>
            <a:pPr marL="0" indent="0">
              <a:buNone/>
            </a:pPr>
            <a:r>
              <a:rPr lang="en-US" sz="2000" dirty="0"/>
              <a:t>Gives a better tracking for changes happen to blobs by providing access to earlier versions and having the ability to recover them at anytime</a:t>
            </a:r>
          </a:p>
          <a:p>
            <a:pPr marL="0" indent="0">
              <a:buNone/>
            </a:pPr>
            <a:r>
              <a:rPr lang="en-US" sz="2000" b="1" dirty="0"/>
              <a:t>Blob Object Replication</a:t>
            </a:r>
          </a:p>
          <a:p>
            <a:r>
              <a:rPr lang="en-US" sz="2000" dirty="0"/>
              <a:t>This feature can be used to copy blobs between a source and destination storage account</a:t>
            </a:r>
          </a:p>
          <a:p>
            <a:r>
              <a:rPr lang="en-US" sz="2000" dirty="0"/>
              <a:t>Improves read performance</a:t>
            </a:r>
          </a:p>
          <a:p>
            <a:r>
              <a:rPr lang="en-US" sz="2000" dirty="0"/>
              <a:t>Blob versioning should be enabled on both the source and destination storage account</a:t>
            </a:r>
          </a:p>
        </p:txBody>
      </p:sp>
    </p:spTree>
    <p:extLst>
      <p:ext uri="{BB962C8B-B14F-4D97-AF65-F5344CB8AC3E}">
        <p14:creationId xmlns:p14="http://schemas.microsoft.com/office/powerpoint/2010/main" val="278612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A06A-5030-635B-EAB0-2A9D28011D5B}"/>
              </a:ext>
            </a:extLst>
          </p:cNvPr>
          <p:cNvSpPr>
            <a:spLocks noGrp="1"/>
          </p:cNvSpPr>
          <p:nvPr>
            <p:ph type="title"/>
          </p:nvPr>
        </p:nvSpPr>
        <p:spPr/>
        <p:txBody>
          <a:bodyPr/>
          <a:lstStyle/>
          <a:p>
            <a:r>
              <a:rPr lang="en-US" b="1" dirty="0"/>
              <a:t>What is Azure File Shares</a:t>
            </a:r>
          </a:p>
        </p:txBody>
      </p:sp>
      <p:graphicFrame>
        <p:nvGraphicFramePr>
          <p:cNvPr id="5" name="Content Placeholder 2">
            <a:extLst>
              <a:ext uri="{FF2B5EF4-FFF2-40B4-BE49-F238E27FC236}">
                <a16:creationId xmlns:a16="http://schemas.microsoft.com/office/drawing/2014/main" id="{1A2626EF-8731-57FF-BD46-47B35718510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81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2">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4">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4E5F50-BE2E-BD12-4742-708252FA11C9}"/>
              </a:ext>
            </a:extLst>
          </p:cNvPr>
          <p:cNvSpPr>
            <a:spLocks noGrp="1"/>
          </p:cNvSpPr>
          <p:nvPr>
            <p:ph type="title"/>
          </p:nvPr>
        </p:nvSpPr>
        <p:spPr>
          <a:xfrm>
            <a:off x="1137034" y="609600"/>
            <a:ext cx="6881026" cy="1322887"/>
          </a:xfrm>
        </p:spPr>
        <p:txBody>
          <a:bodyPr>
            <a:normAutofit/>
          </a:bodyPr>
          <a:lstStyle/>
          <a:p>
            <a:r>
              <a:rPr lang="en-US" b="1" dirty="0"/>
              <a:t>Azure File Sync</a:t>
            </a:r>
          </a:p>
        </p:txBody>
      </p:sp>
      <p:sp>
        <p:nvSpPr>
          <p:cNvPr id="3" name="Content Placeholder 2">
            <a:extLst>
              <a:ext uri="{FF2B5EF4-FFF2-40B4-BE49-F238E27FC236}">
                <a16:creationId xmlns:a16="http://schemas.microsoft.com/office/drawing/2014/main" id="{3521E19B-729A-0FDF-9C85-2A1F19FD10F2}"/>
              </a:ext>
            </a:extLst>
          </p:cNvPr>
          <p:cNvSpPr>
            <a:spLocks noGrp="1"/>
          </p:cNvSpPr>
          <p:nvPr>
            <p:ph idx="1"/>
          </p:nvPr>
        </p:nvSpPr>
        <p:spPr>
          <a:xfrm>
            <a:off x="1137034" y="2194102"/>
            <a:ext cx="6573951" cy="3908585"/>
          </a:xfrm>
        </p:spPr>
        <p:txBody>
          <a:bodyPr>
            <a:normAutofit/>
          </a:bodyPr>
          <a:lstStyle/>
          <a:p>
            <a:r>
              <a:rPr lang="en-US" sz="2000" dirty="0"/>
              <a:t>It is a service that allows you to cache several Azure file shares on an on-premises Windows Server or cloud VM.</a:t>
            </a:r>
          </a:p>
          <a:p>
            <a:r>
              <a:rPr lang="en-US" sz="2000" dirty="0"/>
              <a:t>Azure file shares can be used in two ways: by directly mounting these Azure file shares (SMB) or by caching Azure file shares on-premises using Azure File Sync.</a:t>
            </a:r>
          </a:p>
          <a:p>
            <a:pPr marL="0" indent="0">
              <a:buNone/>
            </a:pPr>
            <a:r>
              <a:rPr lang="en-US" sz="2000"/>
              <a:t>Benefits</a:t>
            </a:r>
            <a:r>
              <a:rPr lang="en-US" sz="2000" dirty="0"/>
              <a:t>:</a:t>
            </a:r>
          </a:p>
          <a:p>
            <a:r>
              <a:rPr lang="en-US" sz="2000" dirty="0"/>
              <a:t>With cloud tiering enabled, your most frequently accessed files are cached on your local server and your least frequently accessed files are tiered to the cloud. </a:t>
            </a:r>
          </a:p>
          <a:p>
            <a:r>
              <a:rPr lang="en-US" sz="2000" dirty="0"/>
              <a:t>Changes made to a server in one office automatically sync to the servers in all other offices.</a:t>
            </a:r>
          </a:p>
        </p:txBody>
      </p:sp>
      <p:pic>
        <p:nvPicPr>
          <p:cNvPr id="27" name="Graphic 26" descr="Database">
            <a:extLst>
              <a:ext uri="{FF2B5EF4-FFF2-40B4-BE49-F238E27FC236}">
                <a16:creationId xmlns:a16="http://schemas.microsoft.com/office/drawing/2014/main" id="{5FE167A4-B139-B9B0-BA4E-40F2DE5894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Tree>
    <p:extLst>
      <p:ext uri="{BB962C8B-B14F-4D97-AF65-F5344CB8AC3E}">
        <p14:creationId xmlns:p14="http://schemas.microsoft.com/office/powerpoint/2010/main" val="1341213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2">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4">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4E5F50-BE2E-BD12-4742-708252FA11C9}"/>
              </a:ext>
            </a:extLst>
          </p:cNvPr>
          <p:cNvSpPr>
            <a:spLocks noGrp="1"/>
          </p:cNvSpPr>
          <p:nvPr>
            <p:ph type="title"/>
          </p:nvPr>
        </p:nvSpPr>
        <p:spPr>
          <a:xfrm>
            <a:off x="1137034" y="609600"/>
            <a:ext cx="6881026" cy="1322887"/>
          </a:xfrm>
        </p:spPr>
        <p:txBody>
          <a:bodyPr>
            <a:normAutofit/>
          </a:bodyPr>
          <a:lstStyle/>
          <a:p>
            <a:r>
              <a:rPr lang="en-US" b="1" dirty="0"/>
              <a:t>Azure File Sync Components</a:t>
            </a:r>
          </a:p>
        </p:txBody>
      </p:sp>
      <p:sp>
        <p:nvSpPr>
          <p:cNvPr id="3" name="Content Placeholder 2">
            <a:extLst>
              <a:ext uri="{FF2B5EF4-FFF2-40B4-BE49-F238E27FC236}">
                <a16:creationId xmlns:a16="http://schemas.microsoft.com/office/drawing/2014/main" id="{3521E19B-729A-0FDF-9C85-2A1F19FD10F2}"/>
              </a:ext>
            </a:extLst>
          </p:cNvPr>
          <p:cNvSpPr>
            <a:spLocks noGrp="1"/>
          </p:cNvSpPr>
          <p:nvPr>
            <p:ph idx="1"/>
          </p:nvPr>
        </p:nvSpPr>
        <p:spPr>
          <a:xfrm>
            <a:off x="1137034" y="2194102"/>
            <a:ext cx="6573951" cy="3908585"/>
          </a:xfrm>
        </p:spPr>
        <p:txBody>
          <a:bodyPr>
            <a:normAutofit/>
          </a:bodyPr>
          <a:lstStyle/>
          <a:p>
            <a:r>
              <a:rPr lang="en-US" sz="2000" dirty="0"/>
              <a:t>The </a:t>
            </a:r>
            <a:r>
              <a:rPr lang="en-US" sz="2000" b="1" dirty="0"/>
              <a:t>Azure File Sync agent </a:t>
            </a:r>
            <a:r>
              <a:rPr lang="en-US" sz="2000" dirty="0"/>
              <a:t>is a downloadable package that enables Windows Server to be synced with an Azure file share </a:t>
            </a:r>
          </a:p>
          <a:p>
            <a:r>
              <a:rPr lang="en-US" sz="2000" dirty="0"/>
              <a:t>A </a:t>
            </a:r>
            <a:r>
              <a:rPr lang="en-US" sz="2000" b="1" dirty="0"/>
              <a:t>server endpoint </a:t>
            </a:r>
            <a:r>
              <a:rPr lang="en-US" sz="2000" dirty="0"/>
              <a:t>represents a specific location on a registered server, such as a folder </a:t>
            </a:r>
          </a:p>
          <a:p>
            <a:r>
              <a:rPr lang="en-US" sz="2000" dirty="0"/>
              <a:t>A </a:t>
            </a:r>
            <a:r>
              <a:rPr lang="en-US" sz="2000" b="1" dirty="0"/>
              <a:t>cloud endpoint </a:t>
            </a:r>
            <a:r>
              <a:rPr lang="en-US" sz="2000" dirty="0"/>
              <a:t>is an Azure file share</a:t>
            </a:r>
          </a:p>
          <a:p>
            <a:r>
              <a:rPr lang="en-US" sz="2000" dirty="0"/>
              <a:t>A </a:t>
            </a:r>
            <a:r>
              <a:rPr lang="en-US" sz="2000" b="1" dirty="0"/>
              <a:t>sync group </a:t>
            </a:r>
            <a:r>
              <a:rPr lang="en-US" sz="2000" dirty="0"/>
              <a:t>defines which files are kept in sync.</a:t>
            </a:r>
          </a:p>
        </p:txBody>
      </p:sp>
      <p:pic>
        <p:nvPicPr>
          <p:cNvPr id="27" name="Graphic 26" descr="Database">
            <a:extLst>
              <a:ext uri="{FF2B5EF4-FFF2-40B4-BE49-F238E27FC236}">
                <a16:creationId xmlns:a16="http://schemas.microsoft.com/office/drawing/2014/main" id="{5FE167A4-B139-B9B0-BA4E-40F2DE5894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Tree>
    <p:extLst>
      <p:ext uri="{BB962C8B-B14F-4D97-AF65-F5344CB8AC3E}">
        <p14:creationId xmlns:p14="http://schemas.microsoft.com/office/powerpoint/2010/main" val="2472485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E78F23-9714-7286-C360-545C28B9E137}"/>
              </a:ext>
            </a:extLst>
          </p:cNvPr>
          <p:cNvSpPr>
            <a:spLocks noGrp="1"/>
          </p:cNvSpPr>
          <p:nvPr>
            <p:ph type="title"/>
          </p:nvPr>
        </p:nvSpPr>
        <p:spPr>
          <a:xfrm>
            <a:off x="838200" y="365125"/>
            <a:ext cx="10515600" cy="1325563"/>
          </a:xfrm>
        </p:spPr>
        <p:txBody>
          <a:bodyPr>
            <a:normAutofit/>
          </a:bodyPr>
          <a:lstStyle/>
          <a:p>
            <a:r>
              <a:rPr lang="en-US" b="1" dirty="0"/>
              <a:t>Storage Tools</a:t>
            </a:r>
          </a:p>
        </p:txBody>
      </p:sp>
      <p:sp>
        <p:nvSpPr>
          <p:cNvPr id="2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F2EAE9-CB25-4200-D826-5D963E2433EA}"/>
              </a:ext>
            </a:extLst>
          </p:cNvPr>
          <p:cNvSpPr>
            <a:spLocks noGrp="1"/>
          </p:cNvSpPr>
          <p:nvPr>
            <p:ph idx="1"/>
          </p:nvPr>
        </p:nvSpPr>
        <p:spPr>
          <a:xfrm>
            <a:off x="838200" y="1825625"/>
            <a:ext cx="10515600" cy="4351338"/>
          </a:xfrm>
        </p:spPr>
        <p:txBody>
          <a:bodyPr>
            <a:normAutofit/>
          </a:bodyPr>
          <a:lstStyle/>
          <a:p>
            <a:pPr marL="0" indent="0">
              <a:buNone/>
            </a:pPr>
            <a:r>
              <a:rPr lang="en-US" sz="1800" b="1" dirty="0"/>
              <a:t>Azure Storage Explorer</a:t>
            </a:r>
          </a:p>
          <a:p>
            <a:pPr marL="0" indent="0">
              <a:buNone/>
            </a:pPr>
            <a:r>
              <a:rPr lang="en-US" sz="1800" dirty="0"/>
              <a:t>It’s an application that helps you to easily access the Azure storage account through any device.</a:t>
            </a:r>
          </a:p>
          <a:p>
            <a:pPr marL="0" indent="0">
              <a:buNone/>
            </a:pPr>
            <a:r>
              <a:rPr lang="en-US" sz="1800" b="1" dirty="0" err="1"/>
              <a:t>AzCopy</a:t>
            </a:r>
            <a:r>
              <a:rPr lang="en-US" sz="1800" dirty="0"/>
              <a:t> </a:t>
            </a:r>
          </a:p>
          <a:p>
            <a:pPr marL="0" indent="0">
              <a:buNone/>
            </a:pPr>
            <a:r>
              <a:rPr lang="en-US" sz="1800" dirty="0"/>
              <a:t>It’s  a command-line utility that you can use to copy blobs or files to or from a storage account.</a:t>
            </a:r>
          </a:p>
          <a:p>
            <a:pPr marL="0" indent="0">
              <a:buNone/>
            </a:pPr>
            <a:r>
              <a:rPr lang="en-US" sz="1800" b="1" dirty="0"/>
              <a:t>Azure Data Box</a:t>
            </a:r>
          </a:p>
          <a:p>
            <a:r>
              <a:rPr lang="en-US" sz="1800" dirty="0"/>
              <a:t>Helps to send terabytes of data in and out of Azure.</a:t>
            </a:r>
          </a:p>
          <a:p>
            <a:r>
              <a:rPr lang="en-US" sz="1800" dirty="0"/>
              <a:t>You don’t need to use your Internet connection to transfer the data.</a:t>
            </a:r>
          </a:p>
          <a:p>
            <a:r>
              <a:rPr lang="en-US" sz="1800" dirty="0"/>
              <a:t>You order the Data Box device via the Azure Portal.</a:t>
            </a:r>
          </a:p>
        </p:txBody>
      </p:sp>
    </p:spTree>
    <p:extLst>
      <p:ext uri="{BB962C8B-B14F-4D97-AF65-F5344CB8AC3E}">
        <p14:creationId xmlns:p14="http://schemas.microsoft.com/office/powerpoint/2010/main" val="155660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A99740A-A58D-1F13-80F3-3FAFAB17B0CD}"/>
              </a:ext>
            </a:extLst>
          </p:cNvPr>
          <p:cNvSpPr>
            <a:spLocks noGrp="1"/>
          </p:cNvSpPr>
          <p:nvPr>
            <p:ph type="title"/>
          </p:nvPr>
        </p:nvSpPr>
        <p:spPr>
          <a:xfrm>
            <a:off x="1314824" y="735106"/>
            <a:ext cx="10053763" cy="2928470"/>
          </a:xfrm>
        </p:spPr>
        <p:txBody>
          <a:bodyPr vert="horz" lIns="91440" tIns="45720" rIns="91440" bIns="45720" rtlCol="0" anchor="b">
            <a:normAutofit/>
          </a:bodyPr>
          <a:lstStyle/>
          <a:p>
            <a:pPr algn="ctr"/>
            <a:r>
              <a:rPr lang="en-US" sz="4800" b="1" kern="1200" dirty="0">
                <a:solidFill>
                  <a:srgbClr val="FFFFFF"/>
                </a:solidFill>
                <a:latin typeface="+mj-lt"/>
                <a:ea typeface="+mj-ea"/>
                <a:cs typeface="+mj-cs"/>
              </a:rPr>
              <a:t>Prerequisites</a:t>
            </a:r>
          </a:p>
        </p:txBody>
      </p:sp>
      <p:sp>
        <p:nvSpPr>
          <p:cNvPr id="3" name="Content Placeholder 2">
            <a:extLst>
              <a:ext uri="{FF2B5EF4-FFF2-40B4-BE49-F238E27FC236}">
                <a16:creationId xmlns:a16="http://schemas.microsoft.com/office/drawing/2014/main" id="{D29EBED5-BB56-7D15-DE77-A6084A2B9F22}"/>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It’s preferred that you have gone through AZ-900 to be familiar with basic cloud concepts but it’s not mandatory as we will talk about each topic from the beginning</a:t>
            </a:r>
          </a:p>
        </p:txBody>
      </p:sp>
    </p:spTree>
    <p:extLst>
      <p:ext uri="{BB962C8B-B14F-4D97-AF65-F5344CB8AC3E}">
        <p14:creationId xmlns:p14="http://schemas.microsoft.com/office/powerpoint/2010/main" val="3340761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FAFFFDFC-E867-9D45-CBC1-098325365E47}"/>
              </a:ext>
            </a:extLst>
          </p:cNvPr>
          <p:cNvPicPr>
            <a:picLocks noChangeAspect="1"/>
          </p:cNvPicPr>
          <p:nvPr/>
        </p:nvPicPr>
        <p:blipFill rotWithShape="1">
          <a:blip r:embed="rId2"/>
          <a:srcRect l="40718" r="5769"/>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18F2328-34DF-7BAC-28DD-50274C1ECB28}"/>
              </a:ext>
            </a:extLst>
          </p:cNvPr>
          <p:cNvSpPr>
            <a:spLocks noGrp="1"/>
          </p:cNvSpPr>
          <p:nvPr>
            <p:ph idx="1"/>
          </p:nvPr>
        </p:nvSpPr>
        <p:spPr>
          <a:xfrm>
            <a:off x="6513788" y="2333297"/>
            <a:ext cx="4840010" cy="3843666"/>
          </a:xfrm>
        </p:spPr>
        <p:txBody>
          <a:bodyPr>
            <a:normAutofit/>
          </a:bodyPr>
          <a:lstStyle/>
          <a:p>
            <a:pPr marL="0" indent="0" algn="ctr">
              <a:buNone/>
            </a:pPr>
            <a:r>
              <a:rPr lang="en-US" sz="7200" dirty="0"/>
              <a:t>Any questions?</a:t>
            </a:r>
          </a:p>
        </p:txBody>
      </p:sp>
    </p:spTree>
    <p:extLst>
      <p:ext uri="{BB962C8B-B14F-4D97-AF65-F5344CB8AC3E}">
        <p14:creationId xmlns:p14="http://schemas.microsoft.com/office/powerpoint/2010/main" val="109424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30084-A526-35B2-417F-43B51CB19451}"/>
              </a:ext>
            </a:extLst>
          </p:cNvPr>
          <p:cNvSpPr>
            <a:spLocks noGrp="1"/>
          </p:cNvSpPr>
          <p:nvPr>
            <p:ph type="title"/>
          </p:nvPr>
        </p:nvSpPr>
        <p:spPr>
          <a:xfrm>
            <a:off x="6636862" y="2794881"/>
            <a:ext cx="4805996" cy="1297115"/>
          </a:xfrm>
        </p:spPr>
        <p:txBody>
          <a:bodyPr vert="horz" lIns="91440" tIns="45720" rIns="91440" bIns="45720" rtlCol="0" anchor="t">
            <a:normAutofit/>
          </a:bodyPr>
          <a:lstStyle/>
          <a:p>
            <a:pPr algn="ctr"/>
            <a:r>
              <a:rPr lang="en-US" sz="6600" b="1" kern="1200" dirty="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0C2E5663-2BC8-417C-D50F-2149FBAAAF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9306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3B3E-F90D-1A2E-E3F3-EDFC0D4A5F3E}"/>
              </a:ext>
            </a:extLst>
          </p:cNvPr>
          <p:cNvSpPr>
            <a:spLocks noGrp="1"/>
          </p:cNvSpPr>
          <p:nvPr>
            <p:ph type="title"/>
          </p:nvPr>
        </p:nvSpPr>
        <p:spPr/>
        <p:txBody>
          <a:bodyPr/>
          <a:lstStyle/>
          <a:p>
            <a:r>
              <a:rPr lang="en-US" b="1" dirty="0"/>
              <a:t>Contents</a:t>
            </a:r>
          </a:p>
        </p:txBody>
      </p:sp>
      <p:graphicFrame>
        <p:nvGraphicFramePr>
          <p:cNvPr id="5" name="Content Placeholder 2">
            <a:extLst>
              <a:ext uri="{FF2B5EF4-FFF2-40B4-BE49-F238E27FC236}">
                <a16:creationId xmlns:a16="http://schemas.microsoft.com/office/drawing/2014/main" id="{6EE35DA0-804C-D5A4-7773-4A3CA6001A94}"/>
              </a:ext>
            </a:extLst>
          </p:cNvPr>
          <p:cNvGraphicFramePr>
            <a:graphicFrameLocks noGrp="1"/>
          </p:cNvGraphicFramePr>
          <p:nvPr>
            <p:ph idx="1"/>
            <p:extLst>
              <p:ext uri="{D42A27DB-BD31-4B8C-83A1-F6EECF244321}">
                <p14:modId xmlns:p14="http://schemas.microsoft.com/office/powerpoint/2010/main" val="12377513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05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FA119-EF20-5313-000B-4B19F57A3E6B}"/>
              </a:ext>
            </a:extLst>
          </p:cNvPr>
          <p:cNvSpPr>
            <a:spLocks noGrp="1"/>
          </p:cNvSpPr>
          <p:nvPr>
            <p:ph type="title"/>
          </p:nvPr>
        </p:nvSpPr>
        <p:spPr>
          <a:xfrm>
            <a:off x="841248" y="334644"/>
            <a:ext cx="10509504" cy="1076914"/>
          </a:xfrm>
        </p:spPr>
        <p:txBody>
          <a:bodyPr anchor="ctr">
            <a:normAutofit/>
          </a:bodyPr>
          <a:lstStyle/>
          <a:p>
            <a:r>
              <a:rPr lang="en-US" b="1" dirty="0"/>
              <a:t>Objectives</a:t>
            </a:r>
            <a:endParaRPr lang="en-US" sz="4000" b="1" dirty="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8D8BC92-B011-10F0-2A5F-15AEF0255CB9}"/>
              </a:ext>
            </a:extLst>
          </p:cNvPr>
          <p:cNvGraphicFramePr>
            <a:graphicFrameLocks noGrp="1"/>
          </p:cNvGraphicFramePr>
          <p:nvPr>
            <p:ph idx="1"/>
            <p:extLst>
              <p:ext uri="{D42A27DB-BD31-4B8C-83A1-F6EECF244321}">
                <p14:modId xmlns:p14="http://schemas.microsoft.com/office/powerpoint/2010/main" val="2769929776"/>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934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0EBEE-77A1-4314-F147-590F5F746A74}"/>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What is Storage</a:t>
            </a:r>
          </a:p>
        </p:txBody>
      </p:sp>
      <p:sp>
        <p:nvSpPr>
          <p:cNvPr id="3" name="Content Placeholder 2">
            <a:extLst>
              <a:ext uri="{FF2B5EF4-FFF2-40B4-BE49-F238E27FC236}">
                <a16:creationId xmlns:a16="http://schemas.microsoft.com/office/drawing/2014/main" id="{67FF8C00-1B86-37C8-DDFF-7DA56F25AE10}"/>
              </a:ext>
            </a:extLst>
          </p:cNvPr>
          <p:cNvSpPr>
            <a:spLocks noGrp="1"/>
          </p:cNvSpPr>
          <p:nvPr>
            <p:ph idx="1"/>
          </p:nvPr>
        </p:nvSpPr>
        <p:spPr>
          <a:xfrm>
            <a:off x="4810259" y="649480"/>
            <a:ext cx="6555347" cy="5546047"/>
          </a:xfrm>
        </p:spPr>
        <p:txBody>
          <a:bodyPr anchor="ctr">
            <a:normAutofit/>
          </a:bodyPr>
          <a:lstStyle/>
          <a:p>
            <a:r>
              <a:rPr lang="en-US" sz="2000" dirty="0"/>
              <a:t>The ability of storing digital information over a data storage device</a:t>
            </a:r>
          </a:p>
          <a:p>
            <a:r>
              <a:rPr lang="en-US" sz="2000" dirty="0"/>
              <a:t>Every system nowadays is generating massive amount of data like AI apps, big data and machine learning app, IOT apps, …etc. so the need for storage is becoming more and more important nowadays</a:t>
            </a:r>
          </a:p>
          <a:p>
            <a:r>
              <a:rPr lang="en-US" sz="2000" dirty="0"/>
              <a:t>Storage over the cloud gives us some benefits like:</a:t>
            </a:r>
          </a:p>
          <a:p>
            <a:pPr marL="0" indent="0">
              <a:buNone/>
            </a:pPr>
            <a:r>
              <a:rPr lang="en-US" sz="2000" dirty="0"/>
              <a:t>- Having accessibility for the data from anywhere over any platform like windows, Linux and macOS</a:t>
            </a:r>
          </a:p>
          <a:p>
            <a:pPr marL="0" indent="0">
              <a:buNone/>
            </a:pPr>
            <a:r>
              <a:rPr lang="en-US" sz="2000" dirty="0"/>
              <a:t>- Infinite scalability for the storage required according to your needs in seconds</a:t>
            </a:r>
          </a:p>
        </p:txBody>
      </p:sp>
    </p:spTree>
    <p:extLst>
      <p:ext uri="{BB962C8B-B14F-4D97-AF65-F5344CB8AC3E}">
        <p14:creationId xmlns:p14="http://schemas.microsoft.com/office/powerpoint/2010/main" val="264831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3328A14-BFA3-9AF9-0483-73E729792141}"/>
              </a:ext>
            </a:extLst>
          </p:cNvPr>
          <p:cNvSpPr>
            <a:spLocks noGrp="1"/>
          </p:cNvSpPr>
          <p:nvPr>
            <p:ph type="title"/>
          </p:nvPr>
        </p:nvSpPr>
        <p:spPr>
          <a:xfrm>
            <a:off x="838200" y="365125"/>
            <a:ext cx="10515599" cy="1325563"/>
          </a:xfrm>
        </p:spPr>
        <p:txBody>
          <a:bodyPr>
            <a:normAutofit/>
          </a:bodyPr>
          <a:lstStyle/>
          <a:p>
            <a:r>
              <a:rPr lang="en-US" b="1" dirty="0"/>
              <a:t>What are Azure Storage Accounts</a:t>
            </a:r>
          </a:p>
        </p:txBody>
      </p:sp>
      <p:sp>
        <p:nvSpPr>
          <p:cNvPr id="37"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8" name="Content Placeholder 2">
            <a:extLst>
              <a:ext uri="{FF2B5EF4-FFF2-40B4-BE49-F238E27FC236}">
                <a16:creationId xmlns:a16="http://schemas.microsoft.com/office/drawing/2014/main" id="{9958C6ED-8CE2-0DE8-66D2-DD6A29D03A8A}"/>
              </a:ext>
            </a:extLst>
          </p:cNvPr>
          <p:cNvGraphicFramePr>
            <a:graphicFrameLocks noGrp="1"/>
          </p:cNvGraphicFramePr>
          <p:nvPr>
            <p:ph idx="1"/>
            <p:extLst>
              <p:ext uri="{D42A27DB-BD31-4B8C-83A1-F6EECF244321}">
                <p14:modId xmlns:p14="http://schemas.microsoft.com/office/powerpoint/2010/main" val="2939650479"/>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Graphic 13" descr="Cloud Computing with solid fill">
            <a:extLst>
              <a:ext uri="{FF2B5EF4-FFF2-40B4-BE49-F238E27FC236}">
                <a16:creationId xmlns:a16="http://schemas.microsoft.com/office/drawing/2014/main" id="{DB5C1826-C997-DE8F-C1DB-DF5BF9986AC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56922" y="2617640"/>
            <a:ext cx="3455290" cy="3455290"/>
          </a:xfrm>
          <a:prstGeom prst="rect">
            <a:avLst/>
          </a:prstGeom>
        </p:spPr>
      </p:pic>
    </p:spTree>
    <p:extLst>
      <p:ext uri="{BB962C8B-B14F-4D97-AF65-F5344CB8AC3E}">
        <p14:creationId xmlns:p14="http://schemas.microsoft.com/office/powerpoint/2010/main" val="233501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2" name="Title 1">
            <a:extLst>
              <a:ext uri="{FF2B5EF4-FFF2-40B4-BE49-F238E27FC236}">
                <a16:creationId xmlns:a16="http://schemas.microsoft.com/office/drawing/2014/main" id="{26812EE1-F438-D72D-7895-2A47D2CC6F97}"/>
              </a:ext>
            </a:extLst>
          </p:cNvPr>
          <p:cNvSpPr>
            <a:spLocks noGrp="1"/>
          </p:cNvSpPr>
          <p:nvPr>
            <p:ph type="title"/>
          </p:nvPr>
        </p:nvSpPr>
        <p:spPr>
          <a:xfrm>
            <a:off x="1323483" y="-2082"/>
            <a:ext cx="8932862" cy="851722"/>
          </a:xfrm>
        </p:spPr>
        <p:txBody>
          <a:bodyPr anchor="b">
            <a:normAutofit/>
          </a:bodyPr>
          <a:lstStyle/>
          <a:p>
            <a:pPr algn="ctr"/>
            <a:r>
              <a:rPr lang="en-US" sz="3600" b="1" dirty="0"/>
              <a:t>Storage Account Types</a:t>
            </a:r>
          </a:p>
        </p:txBody>
      </p:sp>
      <p:sp>
        <p:nvSpPr>
          <p:cNvPr id="20" name="Freeform: Shape 19">
            <a:extLst>
              <a:ext uri="{FF2B5EF4-FFF2-40B4-BE49-F238E27FC236}">
                <a16:creationId xmlns:a16="http://schemas.microsoft.com/office/drawing/2014/main" id="{05B6382F-D286-4A36-8EEB-9946B5A5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978" y="8650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0AF2047-6DB6-4DB7-8D95-E06F91F6B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3" y="10147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9" name="Graphic 8" descr="Badge 4 with solid fill">
            <a:extLst>
              <a:ext uri="{FF2B5EF4-FFF2-40B4-BE49-F238E27FC236}">
                <a16:creationId xmlns:a16="http://schemas.microsoft.com/office/drawing/2014/main" id="{FED10E07-57EB-B897-5FCF-1BE6308B3B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5842" y="1436040"/>
            <a:ext cx="1298599" cy="1298599"/>
          </a:xfrm>
          <a:prstGeom prst="rect">
            <a:avLst/>
          </a:prstGeom>
        </p:spPr>
      </p:pic>
      <p:sp>
        <p:nvSpPr>
          <p:cNvPr id="24" name="Freeform: Shape 23">
            <a:extLst>
              <a:ext uri="{FF2B5EF4-FFF2-40B4-BE49-F238E27FC236}">
                <a16:creationId xmlns:a16="http://schemas.microsoft.com/office/drawing/2014/main" id="{DCC74998-6E90-42D1-AE90-2BC049038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455" y="10264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0584B5E2-E3AD-4DD2-BE7E-EF47BAD30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375489" y="8582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Badge 3 with solid fill">
            <a:extLst>
              <a:ext uri="{FF2B5EF4-FFF2-40B4-BE49-F238E27FC236}">
                <a16:creationId xmlns:a16="http://schemas.microsoft.com/office/drawing/2014/main" id="{21E1A5DC-6AAA-3618-8897-04941D9873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31875" y="1448194"/>
            <a:ext cx="1300379" cy="1300379"/>
          </a:xfrm>
          <a:prstGeom prst="rect">
            <a:avLst/>
          </a:prstGeom>
        </p:spPr>
      </p:pic>
      <p:sp>
        <p:nvSpPr>
          <p:cNvPr id="28" name="Freeform: Shape 27">
            <a:extLst>
              <a:ext uri="{FF2B5EF4-FFF2-40B4-BE49-F238E27FC236}">
                <a16:creationId xmlns:a16="http://schemas.microsoft.com/office/drawing/2014/main" id="{3AA28C32-5E10-4599-9D25-FBA45EE4D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6032" y="8733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B8E3D87A-E1AA-409F-B92D-408EB7EB9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96878" y="10257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1" name="Graphic 10" descr="Badge 1 with solid fill">
            <a:extLst>
              <a:ext uri="{FF2B5EF4-FFF2-40B4-BE49-F238E27FC236}">
                <a16:creationId xmlns:a16="http://schemas.microsoft.com/office/drawing/2014/main" id="{C2223DC1-ED7F-58E4-0913-D179C577B0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89785" y="1480102"/>
            <a:ext cx="1300380" cy="1300380"/>
          </a:xfrm>
          <a:prstGeom prst="rect">
            <a:avLst/>
          </a:prstGeom>
        </p:spPr>
      </p:pic>
      <p:sp>
        <p:nvSpPr>
          <p:cNvPr id="32" name="Freeform: Shape 31">
            <a:extLst>
              <a:ext uri="{FF2B5EF4-FFF2-40B4-BE49-F238E27FC236}">
                <a16:creationId xmlns:a16="http://schemas.microsoft.com/office/drawing/2014/main" id="{E518F7B7-420B-4315-982A-D9D5284E4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21239" y="10145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60F6F53E-F132-4304-919F-500C9E37E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669375" y="8382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Content Placeholder 4" descr="Badge with solid fill">
            <a:extLst>
              <a:ext uri="{FF2B5EF4-FFF2-40B4-BE49-F238E27FC236}">
                <a16:creationId xmlns:a16="http://schemas.microsoft.com/office/drawing/2014/main" id="{4A7AF3C8-73E5-402E-AA00-5126E5DB8A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04664" y="1491882"/>
            <a:ext cx="1276819" cy="1276819"/>
          </a:xfrm>
          <a:prstGeom prst="rect">
            <a:avLst/>
          </a:prstGeom>
        </p:spPr>
      </p:pic>
      <p:sp>
        <p:nvSpPr>
          <p:cNvPr id="12" name="TextBox 11">
            <a:extLst>
              <a:ext uri="{FF2B5EF4-FFF2-40B4-BE49-F238E27FC236}">
                <a16:creationId xmlns:a16="http://schemas.microsoft.com/office/drawing/2014/main" id="{780ED5AF-4A42-8CA4-439A-8CBEB04C14E7}"/>
              </a:ext>
            </a:extLst>
          </p:cNvPr>
          <p:cNvSpPr txBox="1"/>
          <p:nvPr/>
        </p:nvSpPr>
        <p:spPr>
          <a:xfrm>
            <a:off x="1209040" y="3647440"/>
            <a:ext cx="1981075" cy="2862322"/>
          </a:xfrm>
          <a:prstGeom prst="rect">
            <a:avLst/>
          </a:prstGeom>
          <a:noFill/>
        </p:spPr>
        <p:txBody>
          <a:bodyPr wrap="square" rtlCol="0">
            <a:spAutoFit/>
          </a:bodyPr>
          <a:lstStyle/>
          <a:p>
            <a:pPr algn="ctr"/>
            <a:r>
              <a:rPr lang="en-US" b="1" dirty="0"/>
              <a:t>Standard General Purpose V2</a:t>
            </a:r>
          </a:p>
          <a:p>
            <a:pPr algn="ctr"/>
            <a:endParaRPr lang="en-US" dirty="0"/>
          </a:p>
          <a:p>
            <a:pPr algn="ctr"/>
            <a:r>
              <a:rPr lang="en-US" dirty="0"/>
              <a:t>Gives you access to Blob, Queue, Table and File service. </a:t>
            </a:r>
            <a:r>
              <a:rPr lang="en-US" b="0" i="0" dirty="0">
                <a:solidFill>
                  <a:srgbClr val="161616"/>
                </a:solidFill>
                <a:effectLst/>
                <a:latin typeface="Segoe UI" panose="020B0502040204020203" pitchFamily="34" charset="0"/>
              </a:rPr>
              <a:t>Recommended for most scenarios using Azure Storage.</a:t>
            </a:r>
            <a:endParaRPr lang="en-US" dirty="0"/>
          </a:p>
        </p:txBody>
      </p:sp>
      <p:sp>
        <p:nvSpPr>
          <p:cNvPr id="13" name="TextBox 12">
            <a:extLst>
              <a:ext uri="{FF2B5EF4-FFF2-40B4-BE49-F238E27FC236}">
                <a16:creationId xmlns:a16="http://schemas.microsoft.com/office/drawing/2014/main" id="{93AFE6EB-F698-020D-3508-3B924630DFA0}"/>
              </a:ext>
            </a:extLst>
          </p:cNvPr>
          <p:cNvSpPr txBox="1"/>
          <p:nvPr/>
        </p:nvSpPr>
        <p:spPr>
          <a:xfrm>
            <a:off x="3636633" y="3647440"/>
            <a:ext cx="2459367" cy="2585323"/>
          </a:xfrm>
          <a:prstGeom prst="rect">
            <a:avLst/>
          </a:prstGeom>
          <a:noFill/>
        </p:spPr>
        <p:txBody>
          <a:bodyPr wrap="square" rtlCol="0">
            <a:spAutoFit/>
          </a:bodyPr>
          <a:lstStyle/>
          <a:p>
            <a:pPr algn="ctr"/>
            <a:r>
              <a:rPr lang="en-US" b="1" dirty="0"/>
              <a:t>Premium block blobs</a:t>
            </a:r>
          </a:p>
          <a:p>
            <a:pPr algn="ctr"/>
            <a:endParaRPr lang="en-US" dirty="0"/>
          </a:p>
          <a:p>
            <a:pPr algn="ctr"/>
            <a:r>
              <a:rPr lang="en-US" dirty="0"/>
              <a:t>This is premium storage for your block blobs.</a:t>
            </a:r>
          </a:p>
          <a:p>
            <a:pPr algn="ctr"/>
            <a:r>
              <a:rPr lang="en-US" dirty="0"/>
              <a:t>Used with apps with high transaction rates or small objects </a:t>
            </a:r>
            <a:r>
              <a:rPr lang="en-US" b="0" i="0" dirty="0">
                <a:solidFill>
                  <a:srgbClr val="161616"/>
                </a:solidFill>
                <a:effectLst/>
                <a:latin typeface="Segoe UI" panose="020B0502040204020203" pitchFamily="34" charset="0"/>
              </a:rPr>
              <a:t>or require consistently low storage latency.</a:t>
            </a:r>
            <a:endParaRPr lang="en-US" dirty="0"/>
          </a:p>
        </p:txBody>
      </p:sp>
      <p:sp>
        <p:nvSpPr>
          <p:cNvPr id="14" name="TextBox 13">
            <a:extLst>
              <a:ext uri="{FF2B5EF4-FFF2-40B4-BE49-F238E27FC236}">
                <a16:creationId xmlns:a16="http://schemas.microsoft.com/office/drawing/2014/main" id="{B400891B-1659-E2A4-36E5-CE1082F73797}"/>
              </a:ext>
            </a:extLst>
          </p:cNvPr>
          <p:cNvSpPr txBox="1"/>
          <p:nvPr/>
        </p:nvSpPr>
        <p:spPr>
          <a:xfrm>
            <a:off x="6196878" y="3647439"/>
            <a:ext cx="2938733" cy="2862322"/>
          </a:xfrm>
          <a:prstGeom prst="rect">
            <a:avLst/>
          </a:prstGeom>
          <a:noFill/>
        </p:spPr>
        <p:txBody>
          <a:bodyPr wrap="square" rtlCol="0">
            <a:spAutoFit/>
          </a:bodyPr>
          <a:lstStyle/>
          <a:p>
            <a:pPr algn="ctr"/>
            <a:r>
              <a:rPr lang="en-US" b="1" dirty="0"/>
              <a:t>Premium File Shares</a:t>
            </a:r>
          </a:p>
          <a:p>
            <a:pPr algn="ctr"/>
            <a:endParaRPr lang="en-US" dirty="0"/>
          </a:p>
          <a:p>
            <a:pPr algn="ctr"/>
            <a:r>
              <a:rPr lang="en-US" dirty="0"/>
              <a:t>This is a premium storage account for enterprise or high-performance file shares. </a:t>
            </a:r>
            <a:r>
              <a:rPr lang="en-US" b="0" i="0" dirty="0">
                <a:solidFill>
                  <a:srgbClr val="161616"/>
                </a:solidFill>
                <a:effectLst/>
                <a:latin typeface="Segoe UI" panose="020B0502040204020203" pitchFamily="34" charset="0"/>
              </a:rPr>
              <a:t>Use this account type if you want a storage account that supports both Server Message Block (SMB) and NFS file shares.</a:t>
            </a:r>
            <a:endParaRPr lang="en-US" dirty="0"/>
          </a:p>
        </p:txBody>
      </p:sp>
      <p:sp>
        <p:nvSpPr>
          <p:cNvPr id="16" name="TextBox 15">
            <a:extLst>
              <a:ext uri="{FF2B5EF4-FFF2-40B4-BE49-F238E27FC236}">
                <a16:creationId xmlns:a16="http://schemas.microsoft.com/office/drawing/2014/main" id="{FA16BBA6-05BD-6F30-0133-C144B95BA698}"/>
              </a:ext>
            </a:extLst>
          </p:cNvPr>
          <p:cNvSpPr txBox="1"/>
          <p:nvPr/>
        </p:nvSpPr>
        <p:spPr>
          <a:xfrm>
            <a:off x="9265808" y="3647438"/>
            <a:ext cx="2134832" cy="1754326"/>
          </a:xfrm>
          <a:prstGeom prst="rect">
            <a:avLst/>
          </a:prstGeom>
          <a:noFill/>
        </p:spPr>
        <p:txBody>
          <a:bodyPr wrap="square" rtlCol="0">
            <a:spAutoFit/>
          </a:bodyPr>
          <a:lstStyle/>
          <a:p>
            <a:pPr algn="ctr"/>
            <a:r>
              <a:rPr lang="en-US" b="1" dirty="0"/>
              <a:t>Premium page blobs</a:t>
            </a:r>
          </a:p>
          <a:p>
            <a:pPr algn="ctr"/>
            <a:endParaRPr lang="en-US" dirty="0"/>
          </a:p>
          <a:p>
            <a:pPr algn="ctr"/>
            <a:r>
              <a:rPr lang="en-US" dirty="0"/>
              <a:t>This is premium high-performance storage for your page blobs.</a:t>
            </a:r>
          </a:p>
        </p:txBody>
      </p:sp>
    </p:spTree>
    <p:extLst>
      <p:ext uri="{BB962C8B-B14F-4D97-AF65-F5344CB8AC3E}">
        <p14:creationId xmlns:p14="http://schemas.microsoft.com/office/powerpoint/2010/main" val="293426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F681A32-49E8-AD64-9C60-10F42403AC1A}"/>
              </a:ext>
            </a:extLst>
          </p:cNvPr>
          <p:cNvSpPr>
            <a:spLocks noGrp="1"/>
          </p:cNvSpPr>
          <p:nvPr>
            <p:ph type="title"/>
          </p:nvPr>
        </p:nvSpPr>
        <p:spPr>
          <a:xfrm>
            <a:off x="838200" y="365125"/>
            <a:ext cx="5393361" cy="1325563"/>
          </a:xfrm>
        </p:spPr>
        <p:txBody>
          <a:bodyPr>
            <a:normAutofit/>
          </a:bodyPr>
          <a:lstStyle/>
          <a:p>
            <a:r>
              <a:rPr lang="en-US" b="1"/>
              <a:t>Storage Access Tiers</a:t>
            </a:r>
          </a:p>
        </p:txBody>
      </p:sp>
      <p:sp>
        <p:nvSpPr>
          <p:cNvPr id="21" name="Freeform: Shape 2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363859D-EF0F-CC25-C12A-2A892FD58D5D}"/>
              </a:ext>
            </a:extLst>
          </p:cNvPr>
          <p:cNvSpPr>
            <a:spLocks noGrp="1"/>
          </p:cNvSpPr>
          <p:nvPr>
            <p:ph idx="1"/>
          </p:nvPr>
        </p:nvSpPr>
        <p:spPr>
          <a:xfrm>
            <a:off x="838200" y="1825625"/>
            <a:ext cx="5393361" cy="4351338"/>
          </a:xfrm>
        </p:spPr>
        <p:txBody>
          <a:bodyPr>
            <a:normAutofit/>
          </a:bodyPr>
          <a:lstStyle/>
          <a:p>
            <a:pPr marL="0" indent="0">
              <a:buNone/>
            </a:pPr>
            <a:r>
              <a:rPr lang="en-US" sz="2400" b="1" dirty="0"/>
              <a:t>Hot Tier:</a:t>
            </a:r>
          </a:p>
          <a:p>
            <a:pPr marL="0" indent="0">
              <a:buNone/>
            </a:pPr>
            <a:r>
              <a:rPr lang="en-US" sz="2400" dirty="0"/>
              <a:t>This is optimized for data that is accessed frequently.</a:t>
            </a:r>
          </a:p>
          <a:p>
            <a:pPr marL="0" indent="0">
              <a:buNone/>
            </a:pPr>
            <a:r>
              <a:rPr lang="en-US" sz="2400" b="1" dirty="0"/>
              <a:t>Cool Tier:</a:t>
            </a:r>
          </a:p>
          <a:p>
            <a:pPr marL="0" indent="0">
              <a:buNone/>
            </a:pPr>
            <a:r>
              <a:rPr lang="en-US" sz="2400" dirty="0"/>
              <a:t>This is optimized for data that is infrequently accessed and stored for at least 30 days.</a:t>
            </a:r>
          </a:p>
          <a:p>
            <a:pPr marL="0" indent="0">
              <a:buNone/>
            </a:pPr>
            <a:r>
              <a:rPr lang="en-US" sz="2400" b="1" dirty="0"/>
              <a:t>Archive Tier:</a:t>
            </a:r>
          </a:p>
          <a:p>
            <a:pPr marL="0" indent="0">
              <a:buNone/>
            </a:pPr>
            <a:r>
              <a:rPr lang="en-US" sz="2400" dirty="0"/>
              <a:t>This is optimized for storing data that is rarely accessed and stored for at least 180 days.</a:t>
            </a:r>
          </a:p>
        </p:txBody>
      </p:sp>
      <p:sp>
        <p:nvSpPr>
          <p:cNvPr id="23" name="Oval 2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3A7DE042-0643-0709-39A1-F6FFA389CB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5" name="Freeform: Shape 2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7" name="Straight Connector 2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82983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B170-1691-04DF-6D2D-DD18CF016741}"/>
              </a:ext>
            </a:extLst>
          </p:cNvPr>
          <p:cNvSpPr>
            <a:spLocks noGrp="1"/>
          </p:cNvSpPr>
          <p:nvPr>
            <p:ph type="title"/>
          </p:nvPr>
        </p:nvSpPr>
        <p:spPr/>
        <p:txBody>
          <a:bodyPr/>
          <a:lstStyle/>
          <a:p>
            <a:r>
              <a:rPr lang="en-US" b="1" dirty="0"/>
              <a:t>Access Tiers</a:t>
            </a:r>
          </a:p>
        </p:txBody>
      </p:sp>
      <p:graphicFrame>
        <p:nvGraphicFramePr>
          <p:cNvPr id="5" name="Content Placeholder 2">
            <a:extLst>
              <a:ext uri="{FF2B5EF4-FFF2-40B4-BE49-F238E27FC236}">
                <a16:creationId xmlns:a16="http://schemas.microsoft.com/office/drawing/2014/main" id="{DDFDE1B1-F9DC-5C7F-41A2-B9789EA8617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98975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76,4,Objectiv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1416</Words>
  <Application>Microsoft Office PowerPoint</Application>
  <PresentationFormat>Widescreen</PresentationFormat>
  <Paragraphs>149</Paragraphs>
  <Slides>21</Slides>
  <Notes>1</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Meiryo</vt:lpstr>
      <vt:lpstr>Arial</vt:lpstr>
      <vt:lpstr>Calibri</vt:lpstr>
      <vt:lpstr>Calibri Light</vt:lpstr>
      <vt:lpstr>Helvetica Neue Medium</vt:lpstr>
      <vt:lpstr>Segoe UI</vt:lpstr>
      <vt:lpstr>Office Theme</vt:lpstr>
      <vt:lpstr>AZ-104 Azure  Storage Administration</vt:lpstr>
      <vt:lpstr>Prerequisites</vt:lpstr>
      <vt:lpstr>Contents</vt:lpstr>
      <vt:lpstr>Objectives</vt:lpstr>
      <vt:lpstr>What is Storage</vt:lpstr>
      <vt:lpstr>What are Azure Storage Accounts</vt:lpstr>
      <vt:lpstr>Storage Account Types</vt:lpstr>
      <vt:lpstr>Storage Access Tiers</vt:lpstr>
      <vt:lpstr>Access Tiers</vt:lpstr>
      <vt:lpstr>Storage Replication Types</vt:lpstr>
      <vt:lpstr>Storage Replication Types</vt:lpstr>
      <vt:lpstr>Azure Storage Services</vt:lpstr>
      <vt:lpstr>Storage Access</vt:lpstr>
      <vt:lpstr>What is Blob Storage</vt:lpstr>
      <vt:lpstr>Blob Operations</vt:lpstr>
      <vt:lpstr>What is Azure File Shares</vt:lpstr>
      <vt:lpstr>Azure File Sync</vt:lpstr>
      <vt:lpstr>Azure File Sync Components</vt:lpstr>
      <vt:lpstr>Storage Tools</vt:lpstr>
      <vt:lpstr>PowerPoint Presentation</vt:lpstr>
      <vt:lpstr>Thank You!</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AZ-104 Azure  storage Administration</dc:title>
  <dc:creator>Ahmed Wahid (MiddleEast)</dc:creator>
  <cp:lastModifiedBy>Ahmed Wahid (MiddleEast)</cp:lastModifiedBy>
  <cp:revision>15</cp:revision>
  <dcterms:created xsi:type="dcterms:W3CDTF">2024-03-04T10:58:16Z</dcterms:created>
  <dcterms:modified xsi:type="dcterms:W3CDTF">2024-03-09T08:28:13Z</dcterms:modified>
</cp:coreProperties>
</file>