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Wahid (MiddleEast)" userId="25dae0fa-eb51-4ad2-93ca-2c111508eac5" providerId="ADAL" clId="{FC6C1B69-BEA0-4165-A5E5-4B489C2746CA}"/>
    <pc:docChg chg="custSel modSld replTag">
      <pc:chgData name="Ahmed Wahid (MiddleEast)" userId="25dae0fa-eb51-4ad2-93ca-2c111508eac5" providerId="ADAL" clId="{FC6C1B69-BEA0-4165-A5E5-4B489C2746CA}" dt="2024-03-08T15:50:50.100" v="4" actId="403"/>
      <pc:docMkLst>
        <pc:docMk/>
      </pc:docMkLst>
      <pc:sldChg chg="modSp mod">
        <pc:chgData name="Ahmed Wahid (MiddleEast)" userId="25dae0fa-eb51-4ad2-93ca-2c111508eac5" providerId="ADAL" clId="{FC6C1B69-BEA0-4165-A5E5-4B489C2746CA}" dt="2024-03-08T15:50:50.100" v="4" actId="403"/>
        <pc:sldMkLst>
          <pc:docMk/>
          <pc:sldMk cId="1829002593" sldId="256"/>
        </pc:sldMkLst>
        <pc:spChg chg="mod">
          <ac:chgData name="Ahmed Wahid (MiddleEast)" userId="25dae0fa-eb51-4ad2-93ca-2c111508eac5" providerId="ADAL" clId="{FC6C1B69-BEA0-4165-A5E5-4B489C2746CA}" dt="2024-03-08T15:50:50.100" v="4" actId="403"/>
          <ac:spMkLst>
            <pc:docMk/>
            <pc:sldMk cId="1829002593" sldId="256"/>
            <ac:spMk id="2" creationId="{D14AC810-203E-0A78-7AB4-5307E222447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E405D-935B-43F5-91C2-597436545E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9CCB7A1-3C32-4500-9BB2-C338D8090A06}">
      <dgm:prSet/>
      <dgm:spPr/>
      <dgm:t>
        <a:bodyPr/>
        <a:lstStyle/>
        <a:p>
          <a:pPr>
            <a:defRPr cap="all"/>
          </a:pPr>
          <a:r>
            <a:rPr lang="en-US"/>
            <a:t>Introduce yourself in a nutshell</a:t>
          </a:r>
        </a:p>
      </dgm:t>
    </dgm:pt>
    <dgm:pt modelId="{5C2358EB-6B54-41FC-8D4A-CDB7AEEDD824}" type="parTrans" cxnId="{26EE316D-B0DF-415E-B572-546D1974E179}">
      <dgm:prSet/>
      <dgm:spPr/>
      <dgm:t>
        <a:bodyPr/>
        <a:lstStyle/>
        <a:p>
          <a:endParaRPr lang="en-US"/>
        </a:p>
      </dgm:t>
    </dgm:pt>
    <dgm:pt modelId="{107415C9-C748-4E22-9144-19BF1FF898E7}" type="sibTrans" cxnId="{26EE316D-B0DF-415E-B572-546D1974E179}">
      <dgm:prSet/>
      <dgm:spPr/>
      <dgm:t>
        <a:bodyPr/>
        <a:lstStyle/>
        <a:p>
          <a:endParaRPr lang="en-US"/>
        </a:p>
      </dgm:t>
    </dgm:pt>
    <dgm:pt modelId="{8BC7B1A3-944F-4D4F-940D-0E2EB6C8F391}">
      <dgm:prSet/>
      <dgm:spPr/>
      <dgm:t>
        <a:bodyPr/>
        <a:lstStyle/>
        <a:p>
          <a:pPr>
            <a:defRPr cap="all"/>
          </a:pPr>
          <a:r>
            <a:rPr lang="en-US"/>
            <a:t>What are the prerequisites for the course</a:t>
          </a:r>
        </a:p>
      </dgm:t>
    </dgm:pt>
    <dgm:pt modelId="{73BB89CD-DBDD-47A8-B3F1-D50DD7C33E5F}" type="parTrans" cxnId="{9F6155D1-33D7-46E2-BB57-79B75CEA9E04}">
      <dgm:prSet/>
      <dgm:spPr/>
      <dgm:t>
        <a:bodyPr/>
        <a:lstStyle/>
        <a:p>
          <a:endParaRPr lang="en-US"/>
        </a:p>
      </dgm:t>
    </dgm:pt>
    <dgm:pt modelId="{8E0E0B4D-B989-4AA7-B2DE-4F92A864A6B9}" type="sibTrans" cxnId="{9F6155D1-33D7-46E2-BB57-79B75CEA9E04}">
      <dgm:prSet/>
      <dgm:spPr/>
      <dgm:t>
        <a:bodyPr/>
        <a:lstStyle/>
        <a:p>
          <a:endParaRPr lang="en-US"/>
        </a:p>
      </dgm:t>
    </dgm:pt>
    <dgm:pt modelId="{82AB69A6-65F8-425C-8DD9-C6CB78F50C87}">
      <dgm:prSet/>
      <dgm:spPr/>
      <dgm:t>
        <a:bodyPr/>
        <a:lstStyle/>
        <a:p>
          <a:pPr>
            <a:defRPr cap="all"/>
          </a:pPr>
          <a:r>
            <a:rPr lang="en-US"/>
            <a:t>Outlines of the session</a:t>
          </a:r>
        </a:p>
      </dgm:t>
    </dgm:pt>
    <dgm:pt modelId="{F9CD4CD3-9112-4CA9-8A95-A69FA355D07E}" type="parTrans" cxnId="{151BB14A-6E00-49F4-AE14-E55ADAAC64B8}">
      <dgm:prSet/>
      <dgm:spPr/>
      <dgm:t>
        <a:bodyPr/>
        <a:lstStyle/>
        <a:p>
          <a:endParaRPr lang="en-US"/>
        </a:p>
      </dgm:t>
    </dgm:pt>
    <dgm:pt modelId="{00ED901E-9BD5-43F9-9C01-DFC62113527C}" type="sibTrans" cxnId="{151BB14A-6E00-49F4-AE14-E55ADAAC64B8}">
      <dgm:prSet/>
      <dgm:spPr/>
      <dgm:t>
        <a:bodyPr/>
        <a:lstStyle/>
        <a:p>
          <a:endParaRPr lang="en-US"/>
        </a:p>
      </dgm:t>
    </dgm:pt>
    <dgm:pt modelId="{B19E5C75-DD89-4773-A983-DBB83028D069}">
      <dgm:prSet/>
      <dgm:spPr/>
      <dgm:t>
        <a:bodyPr/>
        <a:lstStyle/>
        <a:p>
          <a:pPr>
            <a:defRPr cap="all"/>
          </a:pPr>
          <a:r>
            <a:rPr lang="en-US"/>
            <a:t>Objectives</a:t>
          </a:r>
        </a:p>
      </dgm:t>
    </dgm:pt>
    <dgm:pt modelId="{7365EC5D-07C6-45A1-AD52-7A016C5842C8}" type="parTrans" cxnId="{62E01AE3-3FFE-4498-90E0-FB7C1C6B25E3}">
      <dgm:prSet/>
      <dgm:spPr/>
      <dgm:t>
        <a:bodyPr/>
        <a:lstStyle/>
        <a:p>
          <a:endParaRPr lang="en-US"/>
        </a:p>
      </dgm:t>
    </dgm:pt>
    <dgm:pt modelId="{86F5581D-386F-456B-AC0B-F469D8C7D072}" type="sibTrans" cxnId="{62E01AE3-3FFE-4498-90E0-FB7C1C6B25E3}">
      <dgm:prSet/>
      <dgm:spPr/>
      <dgm:t>
        <a:bodyPr/>
        <a:lstStyle/>
        <a:p>
          <a:endParaRPr lang="en-US"/>
        </a:p>
      </dgm:t>
    </dgm:pt>
    <dgm:pt modelId="{83038FC3-907F-4FA3-AB62-EC94237F2236}" type="pres">
      <dgm:prSet presAssocID="{EC2E405D-935B-43F5-91C2-597436545E2E}" presName="root" presStyleCnt="0">
        <dgm:presLayoutVars>
          <dgm:dir/>
          <dgm:resizeHandles val="exact"/>
        </dgm:presLayoutVars>
      </dgm:prSet>
      <dgm:spPr/>
    </dgm:pt>
    <dgm:pt modelId="{14E3B6D5-37EF-4F39-BF37-356CF6BF5D58}" type="pres">
      <dgm:prSet presAssocID="{69CCB7A1-3C32-4500-9BB2-C338D8090A06}" presName="compNode" presStyleCnt="0"/>
      <dgm:spPr/>
    </dgm:pt>
    <dgm:pt modelId="{66984A1D-5AF5-4B0D-BDC1-2EF565A90252}" type="pres">
      <dgm:prSet presAssocID="{69CCB7A1-3C32-4500-9BB2-C338D8090A06}" presName="iconBgRect" presStyleLbl="bgShp" presStyleIdx="0" presStyleCnt="4"/>
      <dgm:spPr/>
    </dgm:pt>
    <dgm:pt modelId="{B0464CF3-0A46-43B9-ABC1-8EB20250DB97}" type="pres">
      <dgm:prSet presAssocID="{69CCB7A1-3C32-4500-9BB2-C338D8090A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1808D0B-3958-4F23-A94D-BC0DBD3A0EA2}" type="pres">
      <dgm:prSet presAssocID="{69CCB7A1-3C32-4500-9BB2-C338D8090A06}" presName="spaceRect" presStyleCnt="0"/>
      <dgm:spPr/>
    </dgm:pt>
    <dgm:pt modelId="{BA580157-2041-4B8D-A207-B86E038429E3}" type="pres">
      <dgm:prSet presAssocID="{69CCB7A1-3C32-4500-9BB2-C338D8090A06}" presName="textRect" presStyleLbl="revTx" presStyleIdx="0" presStyleCnt="4">
        <dgm:presLayoutVars>
          <dgm:chMax val="1"/>
          <dgm:chPref val="1"/>
        </dgm:presLayoutVars>
      </dgm:prSet>
      <dgm:spPr/>
    </dgm:pt>
    <dgm:pt modelId="{A8234E47-E5CA-443C-A9E6-14DF4769E204}" type="pres">
      <dgm:prSet presAssocID="{107415C9-C748-4E22-9144-19BF1FF898E7}" presName="sibTrans" presStyleCnt="0"/>
      <dgm:spPr/>
    </dgm:pt>
    <dgm:pt modelId="{1090373F-6AE7-41B7-AE6E-C3177BA2B6FE}" type="pres">
      <dgm:prSet presAssocID="{8BC7B1A3-944F-4D4F-940D-0E2EB6C8F391}" presName="compNode" presStyleCnt="0"/>
      <dgm:spPr/>
    </dgm:pt>
    <dgm:pt modelId="{707CCD89-8BF1-41AA-A849-EEC39821FED5}" type="pres">
      <dgm:prSet presAssocID="{8BC7B1A3-944F-4D4F-940D-0E2EB6C8F391}" presName="iconBgRect" presStyleLbl="bgShp" presStyleIdx="1" presStyleCnt="4"/>
      <dgm:spPr/>
    </dgm:pt>
    <dgm:pt modelId="{CF2AB520-C204-412D-9757-3BD9D95D6892}" type="pres">
      <dgm:prSet presAssocID="{8BC7B1A3-944F-4D4F-940D-0E2EB6C8F3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3EAEA1-2B54-4318-AB9C-C92F62801EAA}" type="pres">
      <dgm:prSet presAssocID="{8BC7B1A3-944F-4D4F-940D-0E2EB6C8F391}" presName="spaceRect" presStyleCnt="0"/>
      <dgm:spPr/>
    </dgm:pt>
    <dgm:pt modelId="{B0E6CA61-48C5-4B3D-992C-60ABD69EBF1F}" type="pres">
      <dgm:prSet presAssocID="{8BC7B1A3-944F-4D4F-940D-0E2EB6C8F391}" presName="textRect" presStyleLbl="revTx" presStyleIdx="1" presStyleCnt="4">
        <dgm:presLayoutVars>
          <dgm:chMax val="1"/>
          <dgm:chPref val="1"/>
        </dgm:presLayoutVars>
      </dgm:prSet>
      <dgm:spPr/>
    </dgm:pt>
    <dgm:pt modelId="{CDD69DF5-5655-489D-AE67-344D6DE718AA}" type="pres">
      <dgm:prSet presAssocID="{8E0E0B4D-B989-4AA7-B2DE-4F92A864A6B9}" presName="sibTrans" presStyleCnt="0"/>
      <dgm:spPr/>
    </dgm:pt>
    <dgm:pt modelId="{D8562682-DA34-4C3F-B213-93591C3A59C7}" type="pres">
      <dgm:prSet presAssocID="{82AB69A6-65F8-425C-8DD9-C6CB78F50C87}" presName="compNode" presStyleCnt="0"/>
      <dgm:spPr/>
    </dgm:pt>
    <dgm:pt modelId="{1B89AAA3-5413-4A69-AD1A-43DC65146EA9}" type="pres">
      <dgm:prSet presAssocID="{82AB69A6-65F8-425C-8DD9-C6CB78F50C87}" presName="iconBgRect" presStyleLbl="bgShp" presStyleIdx="2" presStyleCnt="4"/>
      <dgm:spPr/>
    </dgm:pt>
    <dgm:pt modelId="{6E99F6E5-F98F-493A-AE93-E32C68120B18}" type="pres">
      <dgm:prSet presAssocID="{82AB69A6-65F8-425C-8DD9-C6CB78F50C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3C25BA5-765C-405A-A28B-744E7F6B533A}" type="pres">
      <dgm:prSet presAssocID="{82AB69A6-65F8-425C-8DD9-C6CB78F50C87}" presName="spaceRect" presStyleCnt="0"/>
      <dgm:spPr/>
    </dgm:pt>
    <dgm:pt modelId="{38C96985-361A-41B5-9822-570642E89C74}" type="pres">
      <dgm:prSet presAssocID="{82AB69A6-65F8-425C-8DD9-C6CB78F50C87}" presName="textRect" presStyleLbl="revTx" presStyleIdx="2" presStyleCnt="4">
        <dgm:presLayoutVars>
          <dgm:chMax val="1"/>
          <dgm:chPref val="1"/>
        </dgm:presLayoutVars>
      </dgm:prSet>
      <dgm:spPr/>
    </dgm:pt>
    <dgm:pt modelId="{82ACB99F-F169-4A21-9440-31FDCEB6C430}" type="pres">
      <dgm:prSet presAssocID="{00ED901E-9BD5-43F9-9C01-DFC62113527C}" presName="sibTrans" presStyleCnt="0"/>
      <dgm:spPr/>
    </dgm:pt>
    <dgm:pt modelId="{C131E33D-5709-490B-9AFA-0E77B3B8FCF9}" type="pres">
      <dgm:prSet presAssocID="{B19E5C75-DD89-4773-A983-DBB83028D069}" presName="compNode" presStyleCnt="0"/>
      <dgm:spPr/>
    </dgm:pt>
    <dgm:pt modelId="{99A8BC59-0911-4212-A7F7-CC756DD87272}" type="pres">
      <dgm:prSet presAssocID="{B19E5C75-DD89-4773-A983-DBB83028D069}" presName="iconBgRect" presStyleLbl="bgShp" presStyleIdx="3" presStyleCnt="4"/>
      <dgm:spPr/>
    </dgm:pt>
    <dgm:pt modelId="{17DC015B-83DE-4437-9A3F-B7F1CB6F7978}" type="pres">
      <dgm:prSet presAssocID="{B19E5C75-DD89-4773-A983-DBB83028D0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21C861D-47EA-40B0-B23C-7699A45CD803}" type="pres">
      <dgm:prSet presAssocID="{B19E5C75-DD89-4773-A983-DBB83028D069}" presName="spaceRect" presStyleCnt="0"/>
      <dgm:spPr/>
    </dgm:pt>
    <dgm:pt modelId="{47BE99FB-CFC7-4BB4-945D-D3F5BCC74C43}" type="pres">
      <dgm:prSet presAssocID="{B19E5C75-DD89-4773-A983-DBB83028D0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51BB14A-6E00-49F4-AE14-E55ADAAC64B8}" srcId="{EC2E405D-935B-43F5-91C2-597436545E2E}" destId="{82AB69A6-65F8-425C-8DD9-C6CB78F50C87}" srcOrd="2" destOrd="0" parTransId="{F9CD4CD3-9112-4CA9-8A95-A69FA355D07E}" sibTransId="{00ED901E-9BD5-43F9-9C01-DFC62113527C}"/>
    <dgm:cxn modelId="{26EE316D-B0DF-415E-B572-546D1974E179}" srcId="{EC2E405D-935B-43F5-91C2-597436545E2E}" destId="{69CCB7A1-3C32-4500-9BB2-C338D8090A06}" srcOrd="0" destOrd="0" parTransId="{5C2358EB-6B54-41FC-8D4A-CDB7AEEDD824}" sibTransId="{107415C9-C748-4E22-9144-19BF1FF898E7}"/>
    <dgm:cxn modelId="{D8585E85-C7B7-4AC5-9C7C-37CCAC4134D8}" type="presOf" srcId="{8BC7B1A3-944F-4D4F-940D-0E2EB6C8F391}" destId="{B0E6CA61-48C5-4B3D-992C-60ABD69EBF1F}" srcOrd="0" destOrd="0" presId="urn:microsoft.com/office/officeart/2018/5/layout/IconCircleLabelList"/>
    <dgm:cxn modelId="{6783E09C-5B64-45FF-BE9C-6B11831B6C21}" type="presOf" srcId="{EC2E405D-935B-43F5-91C2-597436545E2E}" destId="{83038FC3-907F-4FA3-AB62-EC94237F2236}" srcOrd="0" destOrd="0" presId="urn:microsoft.com/office/officeart/2018/5/layout/IconCircleLabelList"/>
    <dgm:cxn modelId="{9F6155D1-33D7-46E2-BB57-79B75CEA9E04}" srcId="{EC2E405D-935B-43F5-91C2-597436545E2E}" destId="{8BC7B1A3-944F-4D4F-940D-0E2EB6C8F391}" srcOrd="1" destOrd="0" parTransId="{73BB89CD-DBDD-47A8-B3F1-D50DD7C33E5F}" sibTransId="{8E0E0B4D-B989-4AA7-B2DE-4F92A864A6B9}"/>
    <dgm:cxn modelId="{62E01AE3-3FFE-4498-90E0-FB7C1C6B25E3}" srcId="{EC2E405D-935B-43F5-91C2-597436545E2E}" destId="{B19E5C75-DD89-4773-A983-DBB83028D069}" srcOrd="3" destOrd="0" parTransId="{7365EC5D-07C6-45A1-AD52-7A016C5842C8}" sibTransId="{86F5581D-386F-456B-AC0B-F469D8C7D072}"/>
    <dgm:cxn modelId="{23A778F2-AC45-43CB-9AB6-F24814DAD1CF}" type="presOf" srcId="{82AB69A6-65F8-425C-8DD9-C6CB78F50C87}" destId="{38C96985-361A-41B5-9822-570642E89C74}" srcOrd="0" destOrd="0" presId="urn:microsoft.com/office/officeart/2018/5/layout/IconCircleLabelList"/>
    <dgm:cxn modelId="{548FE9F4-EF4D-407B-8741-C220114EDF0F}" type="presOf" srcId="{69CCB7A1-3C32-4500-9BB2-C338D8090A06}" destId="{BA580157-2041-4B8D-A207-B86E038429E3}" srcOrd="0" destOrd="0" presId="urn:microsoft.com/office/officeart/2018/5/layout/IconCircleLabelList"/>
    <dgm:cxn modelId="{72B7A2FC-F210-4216-9E4A-8A15F15AA786}" type="presOf" srcId="{B19E5C75-DD89-4773-A983-DBB83028D069}" destId="{47BE99FB-CFC7-4BB4-945D-D3F5BCC74C43}" srcOrd="0" destOrd="0" presId="urn:microsoft.com/office/officeart/2018/5/layout/IconCircleLabelList"/>
    <dgm:cxn modelId="{4E131915-1CD1-405A-BD4D-B871273A056F}" type="presParOf" srcId="{83038FC3-907F-4FA3-AB62-EC94237F2236}" destId="{14E3B6D5-37EF-4F39-BF37-356CF6BF5D58}" srcOrd="0" destOrd="0" presId="urn:microsoft.com/office/officeart/2018/5/layout/IconCircleLabelList"/>
    <dgm:cxn modelId="{95A73E03-F578-40F7-9503-44C615D4F0FD}" type="presParOf" srcId="{14E3B6D5-37EF-4F39-BF37-356CF6BF5D58}" destId="{66984A1D-5AF5-4B0D-BDC1-2EF565A90252}" srcOrd="0" destOrd="0" presId="urn:microsoft.com/office/officeart/2018/5/layout/IconCircleLabelList"/>
    <dgm:cxn modelId="{1D5F99B9-9425-478C-982B-DC8100D6A73E}" type="presParOf" srcId="{14E3B6D5-37EF-4F39-BF37-356CF6BF5D58}" destId="{B0464CF3-0A46-43B9-ABC1-8EB20250DB97}" srcOrd="1" destOrd="0" presId="urn:microsoft.com/office/officeart/2018/5/layout/IconCircleLabelList"/>
    <dgm:cxn modelId="{838427F8-DE1A-4C73-97DD-7C5E14E4D1B1}" type="presParOf" srcId="{14E3B6D5-37EF-4F39-BF37-356CF6BF5D58}" destId="{51808D0B-3958-4F23-A94D-BC0DBD3A0EA2}" srcOrd="2" destOrd="0" presId="urn:microsoft.com/office/officeart/2018/5/layout/IconCircleLabelList"/>
    <dgm:cxn modelId="{69CEEBAA-8101-42BA-A710-3F42B46E246E}" type="presParOf" srcId="{14E3B6D5-37EF-4F39-BF37-356CF6BF5D58}" destId="{BA580157-2041-4B8D-A207-B86E038429E3}" srcOrd="3" destOrd="0" presId="urn:microsoft.com/office/officeart/2018/5/layout/IconCircleLabelList"/>
    <dgm:cxn modelId="{0D025C2A-3461-489B-A1CD-56422A9ED1D5}" type="presParOf" srcId="{83038FC3-907F-4FA3-AB62-EC94237F2236}" destId="{A8234E47-E5CA-443C-A9E6-14DF4769E204}" srcOrd="1" destOrd="0" presId="urn:microsoft.com/office/officeart/2018/5/layout/IconCircleLabelList"/>
    <dgm:cxn modelId="{0608CD7D-FD1D-46C0-A0E8-B466A7D282F7}" type="presParOf" srcId="{83038FC3-907F-4FA3-AB62-EC94237F2236}" destId="{1090373F-6AE7-41B7-AE6E-C3177BA2B6FE}" srcOrd="2" destOrd="0" presId="urn:microsoft.com/office/officeart/2018/5/layout/IconCircleLabelList"/>
    <dgm:cxn modelId="{10EA6EEF-B808-4AE9-98F2-3CDA2509A7E5}" type="presParOf" srcId="{1090373F-6AE7-41B7-AE6E-C3177BA2B6FE}" destId="{707CCD89-8BF1-41AA-A849-EEC39821FED5}" srcOrd="0" destOrd="0" presId="urn:microsoft.com/office/officeart/2018/5/layout/IconCircleLabelList"/>
    <dgm:cxn modelId="{56728D39-37D0-4A14-810A-7C09D6CBEA20}" type="presParOf" srcId="{1090373F-6AE7-41B7-AE6E-C3177BA2B6FE}" destId="{CF2AB520-C204-412D-9757-3BD9D95D6892}" srcOrd="1" destOrd="0" presId="urn:microsoft.com/office/officeart/2018/5/layout/IconCircleLabelList"/>
    <dgm:cxn modelId="{6F674068-7AE8-41DC-9832-F68D30C1B133}" type="presParOf" srcId="{1090373F-6AE7-41B7-AE6E-C3177BA2B6FE}" destId="{6F3EAEA1-2B54-4318-AB9C-C92F62801EAA}" srcOrd="2" destOrd="0" presId="urn:microsoft.com/office/officeart/2018/5/layout/IconCircleLabelList"/>
    <dgm:cxn modelId="{DD7DED8A-5F11-49A1-B7CC-5428F034E632}" type="presParOf" srcId="{1090373F-6AE7-41B7-AE6E-C3177BA2B6FE}" destId="{B0E6CA61-48C5-4B3D-992C-60ABD69EBF1F}" srcOrd="3" destOrd="0" presId="urn:microsoft.com/office/officeart/2018/5/layout/IconCircleLabelList"/>
    <dgm:cxn modelId="{D8A6037C-5D41-4823-92AA-2801D7BCB50D}" type="presParOf" srcId="{83038FC3-907F-4FA3-AB62-EC94237F2236}" destId="{CDD69DF5-5655-489D-AE67-344D6DE718AA}" srcOrd="3" destOrd="0" presId="urn:microsoft.com/office/officeart/2018/5/layout/IconCircleLabelList"/>
    <dgm:cxn modelId="{2E595271-64D0-432F-AE9B-E03CACE438F5}" type="presParOf" srcId="{83038FC3-907F-4FA3-AB62-EC94237F2236}" destId="{D8562682-DA34-4C3F-B213-93591C3A59C7}" srcOrd="4" destOrd="0" presId="urn:microsoft.com/office/officeart/2018/5/layout/IconCircleLabelList"/>
    <dgm:cxn modelId="{6F043907-B2AA-4DE2-ABD1-CD2CAB82934F}" type="presParOf" srcId="{D8562682-DA34-4C3F-B213-93591C3A59C7}" destId="{1B89AAA3-5413-4A69-AD1A-43DC65146EA9}" srcOrd="0" destOrd="0" presId="urn:microsoft.com/office/officeart/2018/5/layout/IconCircleLabelList"/>
    <dgm:cxn modelId="{FABFACBE-46F0-4586-AD30-0478E82EC002}" type="presParOf" srcId="{D8562682-DA34-4C3F-B213-93591C3A59C7}" destId="{6E99F6E5-F98F-493A-AE93-E32C68120B18}" srcOrd="1" destOrd="0" presId="urn:microsoft.com/office/officeart/2018/5/layout/IconCircleLabelList"/>
    <dgm:cxn modelId="{3A9FB4AE-7BDB-42EB-BF60-81D8E5DC7034}" type="presParOf" srcId="{D8562682-DA34-4C3F-B213-93591C3A59C7}" destId="{D3C25BA5-765C-405A-A28B-744E7F6B533A}" srcOrd="2" destOrd="0" presId="urn:microsoft.com/office/officeart/2018/5/layout/IconCircleLabelList"/>
    <dgm:cxn modelId="{ED6B0C25-319F-498C-9868-27F1632699CC}" type="presParOf" srcId="{D8562682-DA34-4C3F-B213-93591C3A59C7}" destId="{38C96985-361A-41B5-9822-570642E89C74}" srcOrd="3" destOrd="0" presId="urn:microsoft.com/office/officeart/2018/5/layout/IconCircleLabelList"/>
    <dgm:cxn modelId="{FC9B0A34-25A2-4AD6-B82D-E1293ACF8C09}" type="presParOf" srcId="{83038FC3-907F-4FA3-AB62-EC94237F2236}" destId="{82ACB99F-F169-4A21-9440-31FDCEB6C430}" srcOrd="5" destOrd="0" presId="urn:microsoft.com/office/officeart/2018/5/layout/IconCircleLabelList"/>
    <dgm:cxn modelId="{9B455E4B-2AE5-488A-B934-FB356CF83584}" type="presParOf" srcId="{83038FC3-907F-4FA3-AB62-EC94237F2236}" destId="{C131E33D-5709-490B-9AFA-0E77B3B8FCF9}" srcOrd="6" destOrd="0" presId="urn:microsoft.com/office/officeart/2018/5/layout/IconCircleLabelList"/>
    <dgm:cxn modelId="{8E9239E1-3690-4F3B-B219-D61AD4EDA587}" type="presParOf" srcId="{C131E33D-5709-490B-9AFA-0E77B3B8FCF9}" destId="{99A8BC59-0911-4212-A7F7-CC756DD87272}" srcOrd="0" destOrd="0" presId="urn:microsoft.com/office/officeart/2018/5/layout/IconCircleLabelList"/>
    <dgm:cxn modelId="{48A67D0C-4C8A-4ECB-B257-04B5BBBC077D}" type="presParOf" srcId="{C131E33D-5709-490B-9AFA-0E77B3B8FCF9}" destId="{17DC015B-83DE-4437-9A3F-B7F1CB6F7978}" srcOrd="1" destOrd="0" presId="urn:microsoft.com/office/officeart/2018/5/layout/IconCircleLabelList"/>
    <dgm:cxn modelId="{C31CF163-4BDA-401F-AD29-2D78D9C92218}" type="presParOf" srcId="{C131E33D-5709-490B-9AFA-0E77B3B8FCF9}" destId="{321C861D-47EA-40B0-B23C-7699A45CD803}" srcOrd="2" destOrd="0" presId="urn:microsoft.com/office/officeart/2018/5/layout/IconCircleLabelList"/>
    <dgm:cxn modelId="{2034D2D4-ACC6-42C8-BD19-1CADCAA920F1}" type="presParOf" srcId="{C131E33D-5709-490B-9AFA-0E77B3B8FCF9}" destId="{47BE99FB-CFC7-4BB4-945D-D3F5BCC74C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E57CE-A68D-434A-8771-01E9D507513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ABB8A7-A64E-4631-B150-A31E1C61661C}">
      <dgm:prSet/>
      <dgm:spPr/>
      <dgm:t>
        <a:bodyPr/>
        <a:lstStyle/>
        <a:p>
          <a:r>
            <a:rPr lang="en-US"/>
            <a:t>Avoid repetitive words</a:t>
          </a:r>
        </a:p>
      </dgm:t>
    </dgm:pt>
    <dgm:pt modelId="{F54E384F-0C6B-4523-9855-CD38A544D0E2}" type="parTrans" cxnId="{0D3647CC-3407-4EC3-99EF-8640D0F4AECB}">
      <dgm:prSet/>
      <dgm:spPr/>
      <dgm:t>
        <a:bodyPr/>
        <a:lstStyle/>
        <a:p>
          <a:endParaRPr lang="en-US"/>
        </a:p>
      </dgm:t>
    </dgm:pt>
    <dgm:pt modelId="{72392173-BE78-4A4A-8453-AF2964E3284F}" type="sibTrans" cxnId="{0D3647CC-3407-4EC3-99EF-8640D0F4AEC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7EC7F5-7590-4D65-81F9-B8D534E96734}">
      <dgm:prSet/>
      <dgm:spPr/>
      <dgm:t>
        <a:bodyPr/>
        <a:lstStyle/>
        <a:p>
          <a:r>
            <a:rPr lang="en-US"/>
            <a:t>Avoid filling words like “umm, ahaa, … etc.”</a:t>
          </a:r>
        </a:p>
      </dgm:t>
    </dgm:pt>
    <dgm:pt modelId="{D68631AC-55D9-4257-B5ED-3F64F4647312}" type="parTrans" cxnId="{B05E00FA-C9B8-4DBE-8CA6-32FC5950FEEE}">
      <dgm:prSet/>
      <dgm:spPr/>
      <dgm:t>
        <a:bodyPr/>
        <a:lstStyle/>
        <a:p>
          <a:endParaRPr lang="en-US"/>
        </a:p>
      </dgm:t>
    </dgm:pt>
    <dgm:pt modelId="{D8488C3F-01E1-4290-80FD-35808B06F4A0}" type="sibTrans" cxnId="{B05E00FA-C9B8-4DBE-8CA6-32FC5950FEE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D2AD5BE-790C-4E88-8D25-01FCF6E2442D}">
      <dgm:prSet/>
      <dgm:spPr/>
      <dgm:t>
        <a:bodyPr/>
        <a:lstStyle/>
        <a:p>
          <a:r>
            <a:rPr lang="en-US"/>
            <a:t>Avoid being monotonic</a:t>
          </a:r>
        </a:p>
      </dgm:t>
    </dgm:pt>
    <dgm:pt modelId="{012CDCCC-280F-445E-8540-4CCFF21BA38A}" type="parTrans" cxnId="{D52B1773-A877-4065-98E1-BA4ED5651BD8}">
      <dgm:prSet/>
      <dgm:spPr/>
      <dgm:t>
        <a:bodyPr/>
        <a:lstStyle/>
        <a:p>
          <a:endParaRPr lang="en-US"/>
        </a:p>
      </dgm:t>
    </dgm:pt>
    <dgm:pt modelId="{843C4C7D-3479-48E4-A789-F10E156478A4}" type="sibTrans" cxnId="{D52B1773-A877-4065-98E1-BA4ED5651BD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159267E-3B08-4E6C-9BD6-020E5D988F55}" type="pres">
      <dgm:prSet presAssocID="{8FEE57CE-A68D-434A-8771-01E9D5075135}" presName="Name0" presStyleCnt="0">
        <dgm:presLayoutVars>
          <dgm:animLvl val="lvl"/>
          <dgm:resizeHandles val="exact"/>
        </dgm:presLayoutVars>
      </dgm:prSet>
      <dgm:spPr/>
    </dgm:pt>
    <dgm:pt modelId="{E0C8AAB0-4803-4F0D-83CE-B6175F019E8F}" type="pres">
      <dgm:prSet presAssocID="{AEABB8A7-A64E-4631-B150-A31E1C61661C}" presName="compositeNode" presStyleCnt="0">
        <dgm:presLayoutVars>
          <dgm:bulletEnabled val="1"/>
        </dgm:presLayoutVars>
      </dgm:prSet>
      <dgm:spPr/>
    </dgm:pt>
    <dgm:pt modelId="{945BF85B-32B1-41D9-A16B-BA799705D263}" type="pres">
      <dgm:prSet presAssocID="{AEABB8A7-A64E-4631-B150-A31E1C61661C}" presName="bgRect" presStyleLbl="bgAccFollowNode1" presStyleIdx="0" presStyleCnt="3"/>
      <dgm:spPr/>
    </dgm:pt>
    <dgm:pt modelId="{1F573379-6C7F-47A0-8EA7-4733BAB8C250}" type="pres">
      <dgm:prSet presAssocID="{72392173-BE78-4A4A-8453-AF2964E3284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BDB5E1E-8944-4038-A6FC-62B69E645CFB}" type="pres">
      <dgm:prSet presAssocID="{AEABB8A7-A64E-4631-B150-A31E1C61661C}" presName="bottomLine" presStyleLbl="alignNode1" presStyleIdx="1" presStyleCnt="6">
        <dgm:presLayoutVars/>
      </dgm:prSet>
      <dgm:spPr/>
    </dgm:pt>
    <dgm:pt modelId="{98552AAA-F6FC-4C38-AF21-B8D06FED9178}" type="pres">
      <dgm:prSet presAssocID="{AEABB8A7-A64E-4631-B150-A31E1C61661C}" presName="nodeText" presStyleLbl="bgAccFollowNode1" presStyleIdx="0" presStyleCnt="3">
        <dgm:presLayoutVars>
          <dgm:bulletEnabled val="1"/>
        </dgm:presLayoutVars>
      </dgm:prSet>
      <dgm:spPr/>
    </dgm:pt>
    <dgm:pt modelId="{4B5CC937-50C3-413F-B433-84229A7E65AA}" type="pres">
      <dgm:prSet presAssocID="{72392173-BE78-4A4A-8453-AF2964E3284F}" presName="sibTrans" presStyleCnt="0"/>
      <dgm:spPr/>
    </dgm:pt>
    <dgm:pt modelId="{72B127FE-042D-4964-91EF-61DCF69D4689}" type="pres">
      <dgm:prSet presAssocID="{9D7EC7F5-7590-4D65-81F9-B8D534E96734}" presName="compositeNode" presStyleCnt="0">
        <dgm:presLayoutVars>
          <dgm:bulletEnabled val="1"/>
        </dgm:presLayoutVars>
      </dgm:prSet>
      <dgm:spPr/>
    </dgm:pt>
    <dgm:pt modelId="{727EB4B2-9D39-44B7-BB32-E83542C278F7}" type="pres">
      <dgm:prSet presAssocID="{9D7EC7F5-7590-4D65-81F9-B8D534E96734}" presName="bgRect" presStyleLbl="bgAccFollowNode1" presStyleIdx="1" presStyleCnt="3"/>
      <dgm:spPr/>
    </dgm:pt>
    <dgm:pt modelId="{B1CB2BF7-773D-4F36-B36F-7BF52B0B3FB9}" type="pres">
      <dgm:prSet presAssocID="{D8488C3F-01E1-4290-80FD-35808B06F4A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B983A80-1F20-423A-BCF3-0B3F84E75872}" type="pres">
      <dgm:prSet presAssocID="{9D7EC7F5-7590-4D65-81F9-B8D534E96734}" presName="bottomLine" presStyleLbl="alignNode1" presStyleIdx="3" presStyleCnt="6">
        <dgm:presLayoutVars/>
      </dgm:prSet>
      <dgm:spPr/>
    </dgm:pt>
    <dgm:pt modelId="{2E4AE486-A720-444E-B85B-B19491A889A6}" type="pres">
      <dgm:prSet presAssocID="{9D7EC7F5-7590-4D65-81F9-B8D534E96734}" presName="nodeText" presStyleLbl="bgAccFollowNode1" presStyleIdx="1" presStyleCnt="3">
        <dgm:presLayoutVars>
          <dgm:bulletEnabled val="1"/>
        </dgm:presLayoutVars>
      </dgm:prSet>
      <dgm:spPr/>
    </dgm:pt>
    <dgm:pt modelId="{9348448C-3D6A-4940-BC57-0FD5DB3A179D}" type="pres">
      <dgm:prSet presAssocID="{D8488C3F-01E1-4290-80FD-35808B06F4A0}" presName="sibTrans" presStyleCnt="0"/>
      <dgm:spPr/>
    </dgm:pt>
    <dgm:pt modelId="{9EA1E065-2082-455D-90E3-A2B0CA12F475}" type="pres">
      <dgm:prSet presAssocID="{BD2AD5BE-790C-4E88-8D25-01FCF6E2442D}" presName="compositeNode" presStyleCnt="0">
        <dgm:presLayoutVars>
          <dgm:bulletEnabled val="1"/>
        </dgm:presLayoutVars>
      </dgm:prSet>
      <dgm:spPr/>
    </dgm:pt>
    <dgm:pt modelId="{BB9B37F2-1944-4067-84D9-4298C1B8D3EF}" type="pres">
      <dgm:prSet presAssocID="{BD2AD5BE-790C-4E88-8D25-01FCF6E2442D}" presName="bgRect" presStyleLbl="bgAccFollowNode1" presStyleIdx="2" presStyleCnt="3"/>
      <dgm:spPr/>
    </dgm:pt>
    <dgm:pt modelId="{805D7631-6F25-4B72-9BC5-9FEE14357A86}" type="pres">
      <dgm:prSet presAssocID="{843C4C7D-3479-48E4-A789-F10E156478A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0A8F756-BEA0-44B3-A691-E5AE408F7356}" type="pres">
      <dgm:prSet presAssocID="{BD2AD5BE-790C-4E88-8D25-01FCF6E2442D}" presName="bottomLine" presStyleLbl="alignNode1" presStyleIdx="5" presStyleCnt="6">
        <dgm:presLayoutVars/>
      </dgm:prSet>
      <dgm:spPr/>
    </dgm:pt>
    <dgm:pt modelId="{450E4F1A-5110-4E31-93AE-0029272237FB}" type="pres">
      <dgm:prSet presAssocID="{BD2AD5BE-790C-4E88-8D25-01FCF6E2442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7797A21-4B66-4919-8FDD-2EF3B67C8FEE}" type="presOf" srcId="{843C4C7D-3479-48E4-A789-F10E156478A4}" destId="{805D7631-6F25-4B72-9BC5-9FEE14357A86}" srcOrd="0" destOrd="0" presId="urn:microsoft.com/office/officeart/2016/7/layout/BasicLinearProcessNumbered"/>
    <dgm:cxn modelId="{B51F5636-7FCE-4B60-B832-EBA96717B767}" type="presOf" srcId="{72392173-BE78-4A4A-8453-AF2964E3284F}" destId="{1F573379-6C7F-47A0-8EA7-4733BAB8C250}" srcOrd="0" destOrd="0" presId="urn:microsoft.com/office/officeart/2016/7/layout/BasicLinearProcessNumbered"/>
    <dgm:cxn modelId="{95EF9464-37EE-4E5D-AE88-A8C1F90D1E6E}" type="presOf" srcId="{AEABB8A7-A64E-4631-B150-A31E1C61661C}" destId="{945BF85B-32B1-41D9-A16B-BA799705D263}" srcOrd="0" destOrd="0" presId="urn:microsoft.com/office/officeart/2016/7/layout/BasicLinearProcessNumbered"/>
    <dgm:cxn modelId="{CDFA2169-3CEA-44A1-A69A-65A77F9B0A89}" type="presOf" srcId="{AEABB8A7-A64E-4631-B150-A31E1C61661C}" destId="{98552AAA-F6FC-4C38-AF21-B8D06FED9178}" srcOrd="1" destOrd="0" presId="urn:microsoft.com/office/officeart/2016/7/layout/BasicLinearProcessNumbered"/>
    <dgm:cxn modelId="{D52B1773-A877-4065-98E1-BA4ED5651BD8}" srcId="{8FEE57CE-A68D-434A-8771-01E9D5075135}" destId="{BD2AD5BE-790C-4E88-8D25-01FCF6E2442D}" srcOrd="2" destOrd="0" parTransId="{012CDCCC-280F-445E-8540-4CCFF21BA38A}" sibTransId="{843C4C7D-3479-48E4-A789-F10E156478A4}"/>
    <dgm:cxn modelId="{0CCCE984-EBE8-498B-A154-3CD8DFF856BB}" type="presOf" srcId="{9D7EC7F5-7590-4D65-81F9-B8D534E96734}" destId="{727EB4B2-9D39-44B7-BB32-E83542C278F7}" srcOrd="0" destOrd="0" presId="urn:microsoft.com/office/officeart/2016/7/layout/BasicLinearProcessNumbered"/>
    <dgm:cxn modelId="{C3663586-B993-40C5-9B0E-A3182B959065}" type="presOf" srcId="{D8488C3F-01E1-4290-80FD-35808B06F4A0}" destId="{B1CB2BF7-773D-4F36-B36F-7BF52B0B3FB9}" srcOrd="0" destOrd="0" presId="urn:microsoft.com/office/officeart/2016/7/layout/BasicLinearProcessNumbered"/>
    <dgm:cxn modelId="{58BCC4AA-DA78-4C02-B3D8-30E0AE929463}" type="presOf" srcId="{9D7EC7F5-7590-4D65-81F9-B8D534E96734}" destId="{2E4AE486-A720-444E-B85B-B19491A889A6}" srcOrd="1" destOrd="0" presId="urn:microsoft.com/office/officeart/2016/7/layout/BasicLinearProcessNumbered"/>
    <dgm:cxn modelId="{0D3647CC-3407-4EC3-99EF-8640D0F4AECB}" srcId="{8FEE57CE-A68D-434A-8771-01E9D5075135}" destId="{AEABB8A7-A64E-4631-B150-A31E1C61661C}" srcOrd="0" destOrd="0" parTransId="{F54E384F-0C6B-4523-9855-CD38A544D0E2}" sibTransId="{72392173-BE78-4A4A-8453-AF2964E3284F}"/>
    <dgm:cxn modelId="{786119D8-CCBD-4C6F-AF6D-46B3FD65CDE7}" type="presOf" srcId="{BD2AD5BE-790C-4E88-8D25-01FCF6E2442D}" destId="{BB9B37F2-1944-4067-84D9-4298C1B8D3EF}" srcOrd="0" destOrd="0" presId="urn:microsoft.com/office/officeart/2016/7/layout/BasicLinearProcessNumbered"/>
    <dgm:cxn modelId="{DF4071E5-BE87-466A-AA90-40F90FA80C49}" type="presOf" srcId="{8FEE57CE-A68D-434A-8771-01E9D5075135}" destId="{5159267E-3B08-4E6C-9BD6-020E5D988F55}" srcOrd="0" destOrd="0" presId="urn:microsoft.com/office/officeart/2016/7/layout/BasicLinearProcessNumbered"/>
    <dgm:cxn modelId="{61439AF0-EB06-45F7-9F5D-202F9803FEF8}" type="presOf" srcId="{BD2AD5BE-790C-4E88-8D25-01FCF6E2442D}" destId="{450E4F1A-5110-4E31-93AE-0029272237FB}" srcOrd="1" destOrd="0" presId="urn:microsoft.com/office/officeart/2016/7/layout/BasicLinearProcessNumbered"/>
    <dgm:cxn modelId="{B05E00FA-C9B8-4DBE-8CA6-32FC5950FEEE}" srcId="{8FEE57CE-A68D-434A-8771-01E9D5075135}" destId="{9D7EC7F5-7590-4D65-81F9-B8D534E96734}" srcOrd="1" destOrd="0" parTransId="{D68631AC-55D9-4257-B5ED-3F64F4647312}" sibTransId="{D8488C3F-01E1-4290-80FD-35808B06F4A0}"/>
    <dgm:cxn modelId="{C3DCD363-2234-43E0-8E56-8A070FB3DF22}" type="presParOf" srcId="{5159267E-3B08-4E6C-9BD6-020E5D988F55}" destId="{E0C8AAB0-4803-4F0D-83CE-B6175F019E8F}" srcOrd="0" destOrd="0" presId="urn:microsoft.com/office/officeart/2016/7/layout/BasicLinearProcessNumbered"/>
    <dgm:cxn modelId="{DAB7B342-BFEA-4359-ACE1-D2967D9FF910}" type="presParOf" srcId="{E0C8AAB0-4803-4F0D-83CE-B6175F019E8F}" destId="{945BF85B-32B1-41D9-A16B-BA799705D263}" srcOrd="0" destOrd="0" presId="urn:microsoft.com/office/officeart/2016/7/layout/BasicLinearProcessNumbered"/>
    <dgm:cxn modelId="{41B6BC4A-8368-4411-B8AE-B66D5B471151}" type="presParOf" srcId="{E0C8AAB0-4803-4F0D-83CE-B6175F019E8F}" destId="{1F573379-6C7F-47A0-8EA7-4733BAB8C250}" srcOrd="1" destOrd="0" presId="urn:microsoft.com/office/officeart/2016/7/layout/BasicLinearProcessNumbered"/>
    <dgm:cxn modelId="{02EAEC26-B441-40F2-A6BA-BA137F2DD11D}" type="presParOf" srcId="{E0C8AAB0-4803-4F0D-83CE-B6175F019E8F}" destId="{3BDB5E1E-8944-4038-A6FC-62B69E645CFB}" srcOrd="2" destOrd="0" presId="urn:microsoft.com/office/officeart/2016/7/layout/BasicLinearProcessNumbered"/>
    <dgm:cxn modelId="{45E4E232-0B6C-4492-8D5C-CC3E2B5657FC}" type="presParOf" srcId="{E0C8AAB0-4803-4F0D-83CE-B6175F019E8F}" destId="{98552AAA-F6FC-4C38-AF21-B8D06FED9178}" srcOrd="3" destOrd="0" presId="urn:microsoft.com/office/officeart/2016/7/layout/BasicLinearProcessNumbered"/>
    <dgm:cxn modelId="{6359F917-37A0-442C-BC23-093CF50B20B6}" type="presParOf" srcId="{5159267E-3B08-4E6C-9BD6-020E5D988F55}" destId="{4B5CC937-50C3-413F-B433-84229A7E65AA}" srcOrd="1" destOrd="0" presId="urn:microsoft.com/office/officeart/2016/7/layout/BasicLinearProcessNumbered"/>
    <dgm:cxn modelId="{9331AC1A-96EB-464E-8E02-C4A80B2846D2}" type="presParOf" srcId="{5159267E-3B08-4E6C-9BD6-020E5D988F55}" destId="{72B127FE-042D-4964-91EF-61DCF69D4689}" srcOrd="2" destOrd="0" presId="urn:microsoft.com/office/officeart/2016/7/layout/BasicLinearProcessNumbered"/>
    <dgm:cxn modelId="{56646223-F696-4CE0-99BB-601CFF3AC35E}" type="presParOf" srcId="{72B127FE-042D-4964-91EF-61DCF69D4689}" destId="{727EB4B2-9D39-44B7-BB32-E83542C278F7}" srcOrd="0" destOrd="0" presId="urn:microsoft.com/office/officeart/2016/7/layout/BasicLinearProcessNumbered"/>
    <dgm:cxn modelId="{D57D89F3-7DD0-4341-AC70-827523E41044}" type="presParOf" srcId="{72B127FE-042D-4964-91EF-61DCF69D4689}" destId="{B1CB2BF7-773D-4F36-B36F-7BF52B0B3FB9}" srcOrd="1" destOrd="0" presId="urn:microsoft.com/office/officeart/2016/7/layout/BasicLinearProcessNumbered"/>
    <dgm:cxn modelId="{9F10243B-1D79-49A3-802D-62F9E6C9A1D7}" type="presParOf" srcId="{72B127FE-042D-4964-91EF-61DCF69D4689}" destId="{2B983A80-1F20-423A-BCF3-0B3F84E75872}" srcOrd="2" destOrd="0" presId="urn:microsoft.com/office/officeart/2016/7/layout/BasicLinearProcessNumbered"/>
    <dgm:cxn modelId="{94C06EDF-3535-404B-B429-06049E8AE378}" type="presParOf" srcId="{72B127FE-042D-4964-91EF-61DCF69D4689}" destId="{2E4AE486-A720-444E-B85B-B19491A889A6}" srcOrd="3" destOrd="0" presId="urn:microsoft.com/office/officeart/2016/7/layout/BasicLinearProcessNumbered"/>
    <dgm:cxn modelId="{F4609E48-0855-45B8-A29F-ECAA1B7F04CE}" type="presParOf" srcId="{5159267E-3B08-4E6C-9BD6-020E5D988F55}" destId="{9348448C-3D6A-4940-BC57-0FD5DB3A179D}" srcOrd="3" destOrd="0" presId="urn:microsoft.com/office/officeart/2016/7/layout/BasicLinearProcessNumbered"/>
    <dgm:cxn modelId="{B2D6ADB9-B987-4BF3-A73A-641C25090F57}" type="presParOf" srcId="{5159267E-3B08-4E6C-9BD6-020E5D988F55}" destId="{9EA1E065-2082-455D-90E3-A2B0CA12F475}" srcOrd="4" destOrd="0" presId="urn:microsoft.com/office/officeart/2016/7/layout/BasicLinearProcessNumbered"/>
    <dgm:cxn modelId="{466B5D91-20CC-4D99-AD7A-8F9E86E22656}" type="presParOf" srcId="{9EA1E065-2082-455D-90E3-A2B0CA12F475}" destId="{BB9B37F2-1944-4067-84D9-4298C1B8D3EF}" srcOrd="0" destOrd="0" presId="urn:microsoft.com/office/officeart/2016/7/layout/BasicLinearProcessNumbered"/>
    <dgm:cxn modelId="{07E1D21C-6333-4EC9-AF11-C738C4EC6C57}" type="presParOf" srcId="{9EA1E065-2082-455D-90E3-A2B0CA12F475}" destId="{805D7631-6F25-4B72-9BC5-9FEE14357A86}" srcOrd="1" destOrd="0" presId="urn:microsoft.com/office/officeart/2016/7/layout/BasicLinearProcessNumbered"/>
    <dgm:cxn modelId="{9CD72C29-B656-4DB8-9146-9ABA8A758135}" type="presParOf" srcId="{9EA1E065-2082-455D-90E3-A2B0CA12F475}" destId="{F0A8F756-BEA0-44B3-A691-E5AE408F7356}" srcOrd="2" destOrd="0" presId="urn:microsoft.com/office/officeart/2016/7/layout/BasicLinearProcessNumbered"/>
    <dgm:cxn modelId="{84F1937A-7A2D-46F2-880D-C32414E62C61}" type="presParOf" srcId="{9EA1E065-2082-455D-90E3-A2B0CA12F475}" destId="{450E4F1A-5110-4E31-93AE-0029272237F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BD6AF-8964-459A-9086-0D3A97EA435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D6EB7D4-DEF7-4195-9961-9AF795FEB875}">
      <dgm:prSet/>
      <dgm:spPr/>
      <dgm:t>
        <a:bodyPr/>
        <a:lstStyle/>
        <a:p>
          <a:r>
            <a:rPr lang="en-US"/>
            <a:t>Don’t have a stoned face all the time</a:t>
          </a:r>
        </a:p>
      </dgm:t>
    </dgm:pt>
    <dgm:pt modelId="{A2BE259D-3764-4B79-BD99-59CE2CDC5311}" type="parTrans" cxnId="{768BBE01-32FC-4A04-8211-BC98272FFC28}">
      <dgm:prSet/>
      <dgm:spPr/>
      <dgm:t>
        <a:bodyPr/>
        <a:lstStyle/>
        <a:p>
          <a:endParaRPr lang="en-US"/>
        </a:p>
      </dgm:t>
    </dgm:pt>
    <dgm:pt modelId="{9EFE16C6-F877-4FBB-90A8-6654A45ACAD5}" type="sibTrans" cxnId="{768BBE01-32FC-4A04-8211-BC98272FFC28}">
      <dgm:prSet/>
      <dgm:spPr/>
      <dgm:t>
        <a:bodyPr/>
        <a:lstStyle/>
        <a:p>
          <a:endParaRPr lang="en-US"/>
        </a:p>
      </dgm:t>
    </dgm:pt>
    <dgm:pt modelId="{754F17C5-7CE7-4333-B9F7-8DCFA6CD5E7F}">
      <dgm:prSet/>
      <dgm:spPr/>
      <dgm:t>
        <a:bodyPr/>
        <a:lstStyle/>
        <a:p>
          <a:r>
            <a:rPr lang="en-US"/>
            <a:t>Try to give convenient feelings to what you are saying</a:t>
          </a:r>
        </a:p>
      </dgm:t>
    </dgm:pt>
    <dgm:pt modelId="{A3557E60-6421-46DC-B741-B880DD6ECB38}" type="parTrans" cxnId="{6B0AE1A4-D94C-4735-AF98-37107DC77FD0}">
      <dgm:prSet/>
      <dgm:spPr/>
      <dgm:t>
        <a:bodyPr/>
        <a:lstStyle/>
        <a:p>
          <a:endParaRPr lang="en-US"/>
        </a:p>
      </dgm:t>
    </dgm:pt>
    <dgm:pt modelId="{9A63E516-6A5C-4BDC-ABAE-BCCA792C4D4A}" type="sibTrans" cxnId="{6B0AE1A4-D94C-4735-AF98-37107DC77FD0}">
      <dgm:prSet/>
      <dgm:spPr/>
      <dgm:t>
        <a:bodyPr/>
        <a:lstStyle/>
        <a:p>
          <a:endParaRPr lang="en-US"/>
        </a:p>
      </dgm:t>
    </dgm:pt>
    <dgm:pt modelId="{3654E822-E7CB-4E37-BF3D-DBB39F86B6E1}" type="pres">
      <dgm:prSet presAssocID="{9B0BD6AF-8964-459A-9086-0D3A97EA43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39FCF3-485D-4B25-9353-40295B957B84}" type="pres">
      <dgm:prSet presAssocID="{CD6EB7D4-DEF7-4195-9961-9AF795FEB875}" presName="hierRoot1" presStyleCnt="0"/>
      <dgm:spPr/>
    </dgm:pt>
    <dgm:pt modelId="{2CB7D907-ABC7-492B-BE84-99F3EA2039CE}" type="pres">
      <dgm:prSet presAssocID="{CD6EB7D4-DEF7-4195-9961-9AF795FEB875}" presName="composite" presStyleCnt="0"/>
      <dgm:spPr/>
    </dgm:pt>
    <dgm:pt modelId="{B9D6CE79-C6D0-413E-B7BF-7F5AC01EB19E}" type="pres">
      <dgm:prSet presAssocID="{CD6EB7D4-DEF7-4195-9961-9AF795FEB875}" presName="background" presStyleLbl="node0" presStyleIdx="0" presStyleCnt="2"/>
      <dgm:spPr/>
    </dgm:pt>
    <dgm:pt modelId="{B09A24EB-E90E-4C10-A604-2D6B5041D7B5}" type="pres">
      <dgm:prSet presAssocID="{CD6EB7D4-DEF7-4195-9961-9AF795FEB875}" presName="text" presStyleLbl="fgAcc0" presStyleIdx="0" presStyleCnt="2">
        <dgm:presLayoutVars>
          <dgm:chPref val="3"/>
        </dgm:presLayoutVars>
      </dgm:prSet>
      <dgm:spPr/>
    </dgm:pt>
    <dgm:pt modelId="{D1918354-3805-4FC7-974A-E7EE88BEDB4D}" type="pres">
      <dgm:prSet presAssocID="{CD6EB7D4-DEF7-4195-9961-9AF795FEB875}" presName="hierChild2" presStyleCnt="0"/>
      <dgm:spPr/>
    </dgm:pt>
    <dgm:pt modelId="{53EF295F-8BD4-460D-9137-C926DD1F3083}" type="pres">
      <dgm:prSet presAssocID="{754F17C5-7CE7-4333-B9F7-8DCFA6CD5E7F}" presName="hierRoot1" presStyleCnt="0"/>
      <dgm:spPr/>
    </dgm:pt>
    <dgm:pt modelId="{A42E7B75-2B39-44CA-975A-632F52E7D111}" type="pres">
      <dgm:prSet presAssocID="{754F17C5-7CE7-4333-B9F7-8DCFA6CD5E7F}" presName="composite" presStyleCnt="0"/>
      <dgm:spPr/>
    </dgm:pt>
    <dgm:pt modelId="{CB64DCED-6113-4BDF-8ED4-4213D791A36D}" type="pres">
      <dgm:prSet presAssocID="{754F17C5-7CE7-4333-B9F7-8DCFA6CD5E7F}" presName="background" presStyleLbl="node0" presStyleIdx="1" presStyleCnt="2"/>
      <dgm:spPr/>
    </dgm:pt>
    <dgm:pt modelId="{3B040DB2-936E-4A33-BDDB-3805014766F2}" type="pres">
      <dgm:prSet presAssocID="{754F17C5-7CE7-4333-B9F7-8DCFA6CD5E7F}" presName="text" presStyleLbl="fgAcc0" presStyleIdx="1" presStyleCnt="2">
        <dgm:presLayoutVars>
          <dgm:chPref val="3"/>
        </dgm:presLayoutVars>
      </dgm:prSet>
      <dgm:spPr/>
    </dgm:pt>
    <dgm:pt modelId="{024A9AB0-DBC4-4A3B-8BBF-96816DC46A8D}" type="pres">
      <dgm:prSet presAssocID="{754F17C5-7CE7-4333-B9F7-8DCFA6CD5E7F}" presName="hierChild2" presStyleCnt="0"/>
      <dgm:spPr/>
    </dgm:pt>
  </dgm:ptLst>
  <dgm:cxnLst>
    <dgm:cxn modelId="{768BBE01-32FC-4A04-8211-BC98272FFC28}" srcId="{9B0BD6AF-8964-459A-9086-0D3A97EA4355}" destId="{CD6EB7D4-DEF7-4195-9961-9AF795FEB875}" srcOrd="0" destOrd="0" parTransId="{A2BE259D-3764-4B79-BD99-59CE2CDC5311}" sibTransId="{9EFE16C6-F877-4FBB-90A8-6654A45ACAD5}"/>
    <dgm:cxn modelId="{37819281-0F82-4E54-A1ED-2B8E8A633482}" type="presOf" srcId="{9B0BD6AF-8964-459A-9086-0D3A97EA4355}" destId="{3654E822-E7CB-4E37-BF3D-DBB39F86B6E1}" srcOrd="0" destOrd="0" presId="urn:microsoft.com/office/officeart/2005/8/layout/hierarchy1"/>
    <dgm:cxn modelId="{6B0AE1A4-D94C-4735-AF98-37107DC77FD0}" srcId="{9B0BD6AF-8964-459A-9086-0D3A97EA4355}" destId="{754F17C5-7CE7-4333-B9F7-8DCFA6CD5E7F}" srcOrd="1" destOrd="0" parTransId="{A3557E60-6421-46DC-B741-B880DD6ECB38}" sibTransId="{9A63E516-6A5C-4BDC-ABAE-BCCA792C4D4A}"/>
    <dgm:cxn modelId="{5CC1EAAD-B765-4A4F-B541-EF8D6F818960}" type="presOf" srcId="{CD6EB7D4-DEF7-4195-9961-9AF795FEB875}" destId="{B09A24EB-E90E-4C10-A604-2D6B5041D7B5}" srcOrd="0" destOrd="0" presId="urn:microsoft.com/office/officeart/2005/8/layout/hierarchy1"/>
    <dgm:cxn modelId="{B58C97FC-4B7D-45D2-B0B2-469A06C744F7}" type="presOf" srcId="{754F17C5-7CE7-4333-B9F7-8DCFA6CD5E7F}" destId="{3B040DB2-936E-4A33-BDDB-3805014766F2}" srcOrd="0" destOrd="0" presId="urn:microsoft.com/office/officeart/2005/8/layout/hierarchy1"/>
    <dgm:cxn modelId="{B84167B2-34D1-4AC8-94DE-2198DFB4CBCF}" type="presParOf" srcId="{3654E822-E7CB-4E37-BF3D-DBB39F86B6E1}" destId="{D539FCF3-485D-4B25-9353-40295B957B84}" srcOrd="0" destOrd="0" presId="urn:microsoft.com/office/officeart/2005/8/layout/hierarchy1"/>
    <dgm:cxn modelId="{1C2CB51A-7013-4C24-813C-C7D100385935}" type="presParOf" srcId="{D539FCF3-485D-4B25-9353-40295B957B84}" destId="{2CB7D907-ABC7-492B-BE84-99F3EA2039CE}" srcOrd="0" destOrd="0" presId="urn:microsoft.com/office/officeart/2005/8/layout/hierarchy1"/>
    <dgm:cxn modelId="{799F85FC-5B93-45CC-BB80-C7F96EDA5D88}" type="presParOf" srcId="{2CB7D907-ABC7-492B-BE84-99F3EA2039CE}" destId="{B9D6CE79-C6D0-413E-B7BF-7F5AC01EB19E}" srcOrd="0" destOrd="0" presId="urn:microsoft.com/office/officeart/2005/8/layout/hierarchy1"/>
    <dgm:cxn modelId="{59505546-A450-4039-83D2-7044DAD7C6DE}" type="presParOf" srcId="{2CB7D907-ABC7-492B-BE84-99F3EA2039CE}" destId="{B09A24EB-E90E-4C10-A604-2D6B5041D7B5}" srcOrd="1" destOrd="0" presId="urn:microsoft.com/office/officeart/2005/8/layout/hierarchy1"/>
    <dgm:cxn modelId="{DA2B38B5-023C-481F-AD81-58E0EF569EB4}" type="presParOf" srcId="{D539FCF3-485D-4B25-9353-40295B957B84}" destId="{D1918354-3805-4FC7-974A-E7EE88BEDB4D}" srcOrd="1" destOrd="0" presId="urn:microsoft.com/office/officeart/2005/8/layout/hierarchy1"/>
    <dgm:cxn modelId="{A0B3158D-9BF3-4D46-99FC-A09A28E0B86A}" type="presParOf" srcId="{3654E822-E7CB-4E37-BF3D-DBB39F86B6E1}" destId="{53EF295F-8BD4-460D-9137-C926DD1F3083}" srcOrd="1" destOrd="0" presId="urn:microsoft.com/office/officeart/2005/8/layout/hierarchy1"/>
    <dgm:cxn modelId="{B43A4644-785D-407E-8DA1-66B57D80E2F8}" type="presParOf" srcId="{53EF295F-8BD4-460D-9137-C926DD1F3083}" destId="{A42E7B75-2B39-44CA-975A-632F52E7D111}" srcOrd="0" destOrd="0" presId="urn:microsoft.com/office/officeart/2005/8/layout/hierarchy1"/>
    <dgm:cxn modelId="{BC52873A-9DE1-4156-ACC3-513BE2C48DA1}" type="presParOf" srcId="{A42E7B75-2B39-44CA-975A-632F52E7D111}" destId="{CB64DCED-6113-4BDF-8ED4-4213D791A36D}" srcOrd="0" destOrd="0" presId="urn:microsoft.com/office/officeart/2005/8/layout/hierarchy1"/>
    <dgm:cxn modelId="{7731AB17-4B26-4B60-ABA7-0A77C3A41127}" type="presParOf" srcId="{A42E7B75-2B39-44CA-975A-632F52E7D111}" destId="{3B040DB2-936E-4A33-BDDB-3805014766F2}" srcOrd="1" destOrd="0" presId="urn:microsoft.com/office/officeart/2005/8/layout/hierarchy1"/>
    <dgm:cxn modelId="{8A95AF71-3B0F-4A9C-A107-6A39B937AF96}" type="presParOf" srcId="{53EF295F-8BD4-460D-9137-C926DD1F3083}" destId="{024A9AB0-DBC4-4A3B-8BBF-96816DC46A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C50EEB-7E5A-4FB1-9D9F-50F60184866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AF6704-DDA0-44F1-9149-AEB8C6200E54}">
      <dgm:prSet/>
      <dgm:spPr/>
      <dgm:t>
        <a:bodyPr/>
        <a:lstStyle/>
        <a:p>
          <a:r>
            <a:rPr lang="en-US"/>
            <a:t>Attend same course with a Microsoft partner</a:t>
          </a:r>
        </a:p>
      </dgm:t>
    </dgm:pt>
    <dgm:pt modelId="{71A04CF6-2C5E-4E63-B919-D076D53440DF}" type="parTrans" cxnId="{EC54C7AD-BD2A-4914-AB5F-F1FACAB66193}">
      <dgm:prSet/>
      <dgm:spPr/>
      <dgm:t>
        <a:bodyPr/>
        <a:lstStyle/>
        <a:p>
          <a:endParaRPr lang="en-US"/>
        </a:p>
      </dgm:t>
    </dgm:pt>
    <dgm:pt modelId="{BB821FE5-FE88-4DF8-B3A8-02B50251AFB0}" type="sibTrans" cxnId="{EC54C7AD-BD2A-4914-AB5F-F1FACAB66193}">
      <dgm:prSet/>
      <dgm:spPr/>
      <dgm:t>
        <a:bodyPr/>
        <a:lstStyle/>
        <a:p>
          <a:endParaRPr lang="en-US"/>
        </a:p>
      </dgm:t>
    </dgm:pt>
    <dgm:pt modelId="{EADFA5A9-3C84-4E69-B623-25B758D050D1}">
      <dgm:prSet/>
      <dgm:spPr/>
      <dgm:t>
        <a:bodyPr/>
        <a:lstStyle/>
        <a:p>
          <a:r>
            <a:rPr lang="en-US"/>
            <a:t>Drilling</a:t>
          </a:r>
        </a:p>
      </dgm:t>
    </dgm:pt>
    <dgm:pt modelId="{49EC5512-9800-480C-B0A2-74F6419F331A}" type="parTrans" cxnId="{C058A636-2FB5-430F-99F9-70C26CAD8626}">
      <dgm:prSet/>
      <dgm:spPr/>
      <dgm:t>
        <a:bodyPr/>
        <a:lstStyle/>
        <a:p>
          <a:endParaRPr lang="en-US"/>
        </a:p>
      </dgm:t>
    </dgm:pt>
    <dgm:pt modelId="{5BA197AF-2BE1-4D3C-B30A-765135935AB2}" type="sibTrans" cxnId="{C058A636-2FB5-430F-99F9-70C26CAD8626}">
      <dgm:prSet/>
      <dgm:spPr/>
      <dgm:t>
        <a:bodyPr/>
        <a:lstStyle/>
        <a:p>
          <a:endParaRPr lang="en-US"/>
        </a:p>
      </dgm:t>
    </dgm:pt>
    <dgm:pt modelId="{BB92E31D-AF71-488B-9E43-DDF58061B886}">
      <dgm:prSet/>
      <dgm:spPr/>
      <dgm:t>
        <a:bodyPr/>
        <a:lstStyle/>
        <a:p>
          <a:r>
            <a:rPr lang="en-US"/>
            <a:t>Access MCT website</a:t>
          </a:r>
        </a:p>
      </dgm:t>
    </dgm:pt>
    <dgm:pt modelId="{4292AF24-B86A-404F-97BB-6F070F69E0BD}" type="parTrans" cxnId="{7AC2957F-5972-4B9F-ADF5-76919474087F}">
      <dgm:prSet/>
      <dgm:spPr/>
      <dgm:t>
        <a:bodyPr/>
        <a:lstStyle/>
        <a:p>
          <a:endParaRPr lang="en-US"/>
        </a:p>
      </dgm:t>
    </dgm:pt>
    <dgm:pt modelId="{A0249FA6-A66F-443F-A6B5-014D2C6BAA5B}" type="sibTrans" cxnId="{7AC2957F-5972-4B9F-ADF5-76919474087F}">
      <dgm:prSet/>
      <dgm:spPr/>
      <dgm:t>
        <a:bodyPr/>
        <a:lstStyle/>
        <a:p>
          <a:endParaRPr lang="en-US"/>
        </a:p>
      </dgm:t>
    </dgm:pt>
    <dgm:pt modelId="{44EB427C-025E-4BC6-AC30-FDBF29BB6CCB}">
      <dgm:prSet/>
      <dgm:spPr/>
      <dgm:t>
        <a:bodyPr/>
        <a:lstStyle/>
        <a:p>
          <a:r>
            <a:rPr lang="en-US"/>
            <a:t>Make labs</a:t>
          </a:r>
        </a:p>
      </dgm:t>
    </dgm:pt>
    <dgm:pt modelId="{1AF6040C-EED6-4B8C-8D25-F2720629FEEA}" type="parTrans" cxnId="{90621495-E04D-4124-B0B5-C9B44F16051E}">
      <dgm:prSet/>
      <dgm:spPr/>
      <dgm:t>
        <a:bodyPr/>
        <a:lstStyle/>
        <a:p>
          <a:endParaRPr lang="en-US"/>
        </a:p>
      </dgm:t>
    </dgm:pt>
    <dgm:pt modelId="{B96BCD6B-7FDB-4082-B576-EFA57E67BAE2}" type="sibTrans" cxnId="{90621495-E04D-4124-B0B5-C9B44F16051E}">
      <dgm:prSet/>
      <dgm:spPr/>
      <dgm:t>
        <a:bodyPr/>
        <a:lstStyle/>
        <a:p>
          <a:endParaRPr lang="en-US"/>
        </a:p>
      </dgm:t>
    </dgm:pt>
    <dgm:pt modelId="{A4D36A2B-B67B-4E46-9B54-2C78D7946133}">
      <dgm:prSet/>
      <dgm:spPr/>
      <dgm:t>
        <a:bodyPr/>
        <a:lstStyle/>
        <a:p>
          <a:r>
            <a:rPr lang="en-US"/>
            <a:t>Taking your own notes</a:t>
          </a:r>
        </a:p>
      </dgm:t>
    </dgm:pt>
    <dgm:pt modelId="{9447C221-566B-4ECA-808A-08FAEC0E9F83}" type="parTrans" cxnId="{7B8832BB-457A-454F-B47E-3FFA710FC546}">
      <dgm:prSet/>
      <dgm:spPr/>
      <dgm:t>
        <a:bodyPr/>
        <a:lstStyle/>
        <a:p>
          <a:endParaRPr lang="en-US"/>
        </a:p>
      </dgm:t>
    </dgm:pt>
    <dgm:pt modelId="{92409926-F183-4306-89F6-9F9F454CE195}" type="sibTrans" cxnId="{7B8832BB-457A-454F-B47E-3FFA710FC546}">
      <dgm:prSet/>
      <dgm:spPr/>
      <dgm:t>
        <a:bodyPr/>
        <a:lstStyle/>
        <a:p>
          <a:endParaRPr lang="en-US"/>
        </a:p>
      </dgm:t>
    </dgm:pt>
    <dgm:pt modelId="{6BA936AD-BC71-488A-9303-69F499B50241}">
      <dgm:prSet/>
      <dgm:spPr/>
      <dgm:t>
        <a:bodyPr/>
        <a:lstStyle/>
        <a:p>
          <a:r>
            <a:rPr lang="en-US"/>
            <a:t>Access forums</a:t>
          </a:r>
        </a:p>
      </dgm:t>
    </dgm:pt>
    <dgm:pt modelId="{EF0F4926-73B2-42F9-81B8-D21270E70795}" type="parTrans" cxnId="{6F6E84E5-2C03-4917-9CDF-3303C6A82213}">
      <dgm:prSet/>
      <dgm:spPr/>
      <dgm:t>
        <a:bodyPr/>
        <a:lstStyle/>
        <a:p>
          <a:endParaRPr lang="en-US"/>
        </a:p>
      </dgm:t>
    </dgm:pt>
    <dgm:pt modelId="{1FAFF98E-78DF-4A95-8BA7-8540966E9B51}" type="sibTrans" cxnId="{6F6E84E5-2C03-4917-9CDF-3303C6A82213}">
      <dgm:prSet/>
      <dgm:spPr/>
      <dgm:t>
        <a:bodyPr/>
        <a:lstStyle/>
        <a:p>
          <a:endParaRPr lang="en-US"/>
        </a:p>
      </dgm:t>
    </dgm:pt>
    <dgm:pt modelId="{BEAD514F-0631-4871-8422-14A1ABD276F1}">
      <dgm:prSet/>
      <dgm:spPr/>
      <dgm:t>
        <a:bodyPr/>
        <a:lstStyle/>
        <a:p>
          <a:r>
            <a:rPr lang="en-US"/>
            <a:t>Check additional resources like YouTube</a:t>
          </a:r>
        </a:p>
      </dgm:t>
    </dgm:pt>
    <dgm:pt modelId="{F45B950B-2412-4669-B645-15236B6AC82D}" type="parTrans" cxnId="{85ED8E04-1686-49AD-9C93-21363BDBEEB3}">
      <dgm:prSet/>
      <dgm:spPr/>
      <dgm:t>
        <a:bodyPr/>
        <a:lstStyle/>
        <a:p>
          <a:endParaRPr lang="en-US"/>
        </a:p>
      </dgm:t>
    </dgm:pt>
    <dgm:pt modelId="{FFF0F1C8-6ED6-4605-9CFA-046A099A3949}" type="sibTrans" cxnId="{85ED8E04-1686-49AD-9C93-21363BDBEEB3}">
      <dgm:prSet/>
      <dgm:spPr/>
      <dgm:t>
        <a:bodyPr/>
        <a:lstStyle/>
        <a:p>
          <a:endParaRPr lang="en-US"/>
        </a:p>
      </dgm:t>
    </dgm:pt>
    <dgm:pt modelId="{58B0D0B4-79A2-4B40-AA6A-C1E03CDB1DEF}">
      <dgm:prSet/>
      <dgm:spPr/>
      <dgm:t>
        <a:bodyPr/>
        <a:lstStyle/>
        <a:p>
          <a:r>
            <a:rPr lang="en-US"/>
            <a:t>+1 Rule (Prepare a more advanced course)</a:t>
          </a:r>
        </a:p>
      </dgm:t>
    </dgm:pt>
    <dgm:pt modelId="{97769461-C3C1-47CA-85F5-884170BD89A1}" type="parTrans" cxnId="{43B038E1-B8EE-4267-9BE3-B302E4DD4A53}">
      <dgm:prSet/>
      <dgm:spPr/>
      <dgm:t>
        <a:bodyPr/>
        <a:lstStyle/>
        <a:p>
          <a:endParaRPr lang="en-US"/>
        </a:p>
      </dgm:t>
    </dgm:pt>
    <dgm:pt modelId="{A9BC5A43-79BE-4676-91E9-A84C6300D1B6}" type="sibTrans" cxnId="{43B038E1-B8EE-4267-9BE3-B302E4DD4A53}">
      <dgm:prSet/>
      <dgm:spPr/>
      <dgm:t>
        <a:bodyPr/>
        <a:lstStyle/>
        <a:p>
          <a:endParaRPr lang="en-US"/>
        </a:p>
      </dgm:t>
    </dgm:pt>
    <dgm:pt modelId="{7828E3B2-5E5C-47B1-8EA9-5AC7EEACA318}" type="pres">
      <dgm:prSet presAssocID="{3FC50EEB-7E5A-4FB1-9D9F-50F601848660}" presName="diagram" presStyleCnt="0">
        <dgm:presLayoutVars>
          <dgm:dir/>
          <dgm:resizeHandles val="exact"/>
        </dgm:presLayoutVars>
      </dgm:prSet>
      <dgm:spPr/>
    </dgm:pt>
    <dgm:pt modelId="{C0CA3B73-0701-4F43-93D5-EE36163BA7DC}" type="pres">
      <dgm:prSet presAssocID="{08AF6704-DDA0-44F1-9149-AEB8C6200E54}" presName="node" presStyleLbl="node1" presStyleIdx="0" presStyleCnt="8">
        <dgm:presLayoutVars>
          <dgm:bulletEnabled val="1"/>
        </dgm:presLayoutVars>
      </dgm:prSet>
      <dgm:spPr/>
    </dgm:pt>
    <dgm:pt modelId="{E7479F1C-F298-46E0-9BC4-BDDB7BE325B2}" type="pres">
      <dgm:prSet presAssocID="{BB821FE5-FE88-4DF8-B3A8-02B50251AFB0}" presName="sibTrans" presStyleCnt="0"/>
      <dgm:spPr/>
    </dgm:pt>
    <dgm:pt modelId="{DF33CD42-47A5-4B97-96A1-A7AC1C5D686A}" type="pres">
      <dgm:prSet presAssocID="{EADFA5A9-3C84-4E69-B623-25B758D050D1}" presName="node" presStyleLbl="node1" presStyleIdx="1" presStyleCnt="8">
        <dgm:presLayoutVars>
          <dgm:bulletEnabled val="1"/>
        </dgm:presLayoutVars>
      </dgm:prSet>
      <dgm:spPr/>
    </dgm:pt>
    <dgm:pt modelId="{1D4DF972-92C4-49A8-8B3C-8D522C131225}" type="pres">
      <dgm:prSet presAssocID="{5BA197AF-2BE1-4D3C-B30A-765135935AB2}" presName="sibTrans" presStyleCnt="0"/>
      <dgm:spPr/>
    </dgm:pt>
    <dgm:pt modelId="{DD37C9A4-51E7-4AF0-9835-38C83B23C791}" type="pres">
      <dgm:prSet presAssocID="{BB92E31D-AF71-488B-9E43-DDF58061B886}" presName="node" presStyleLbl="node1" presStyleIdx="2" presStyleCnt="8">
        <dgm:presLayoutVars>
          <dgm:bulletEnabled val="1"/>
        </dgm:presLayoutVars>
      </dgm:prSet>
      <dgm:spPr/>
    </dgm:pt>
    <dgm:pt modelId="{525615F1-2603-407A-8905-AF9ADAC0F99E}" type="pres">
      <dgm:prSet presAssocID="{A0249FA6-A66F-443F-A6B5-014D2C6BAA5B}" presName="sibTrans" presStyleCnt="0"/>
      <dgm:spPr/>
    </dgm:pt>
    <dgm:pt modelId="{2A3EBC70-748D-4627-9275-A4EC93C8F08B}" type="pres">
      <dgm:prSet presAssocID="{44EB427C-025E-4BC6-AC30-FDBF29BB6CCB}" presName="node" presStyleLbl="node1" presStyleIdx="3" presStyleCnt="8">
        <dgm:presLayoutVars>
          <dgm:bulletEnabled val="1"/>
        </dgm:presLayoutVars>
      </dgm:prSet>
      <dgm:spPr/>
    </dgm:pt>
    <dgm:pt modelId="{BF4124D9-7D18-49DC-AE84-709C9A233A36}" type="pres">
      <dgm:prSet presAssocID="{B96BCD6B-7FDB-4082-B576-EFA57E67BAE2}" presName="sibTrans" presStyleCnt="0"/>
      <dgm:spPr/>
    </dgm:pt>
    <dgm:pt modelId="{6E801A0B-D343-4AF8-8F1C-0AE384738B04}" type="pres">
      <dgm:prSet presAssocID="{A4D36A2B-B67B-4E46-9B54-2C78D7946133}" presName="node" presStyleLbl="node1" presStyleIdx="4" presStyleCnt="8">
        <dgm:presLayoutVars>
          <dgm:bulletEnabled val="1"/>
        </dgm:presLayoutVars>
      </dgm:prSet>
      <dgm:spPr/>
    </dgm:pt>
    <dgm:pt modelId="{EC2A9972-2FAD-415B-AB1A-E52DB4A9385C}" type="pres">
      <dgm:prSet presAssocID="{92409926-F183-4306-89F6-9F9F454CE195}" presName="sibTrans" presStyleCnt="0"/>
      <dgm:spPr/>
    </dgm:pt>
    <dgm:pt modelId="{21827E8C-1FF7-4DB1-A3E3-B9765009FF85}" type="pres">
      <dgm:prSet presAssocID="{6BA936AD-BC71-488A-9303-69F499B50241}" presName="node" presStyleLbl="node1" presStyleIdx="5" presStyleCnt="8">
        <dgm:presLayoutVars>
          <dgm:bulletEnabled val="1"/>
        </dgm:presLayoutVars>
      </dgm:prSet>
      <dgm:spPr/>
    </dgm:pt>
    <dgm:pt modelId="{0B9E1F32-86C8-4160-9DCE-48C2F7231F54}" type="pres">
      <dgm:prSet presAssocID="{1FAFF98E-78DF-4A95-8BA7-8540966E9B51}" presName="sibTrans" presStyleCnt="0"/>
      <dgm:spPr/>
    </dgm:pt>
    <dgm:pt modelId="{6C645FA8-F400-41B9-8764-71A3966E8E43}" type="pres">
      <dgm:prSet presAssocID="{BEAD514F-0631-4871-8422-14A1ABD276F1}" presName="node" presStyleLbl="node1" presStyleIdx="6" presStyleCnt="8">
        <dgm:presLayoutVars>
          <dgm:bulletEnabled val="1"/>
        </dgm:presLayoutVars>
      </dgm:prSet>
      <dgm:spPr/>
    </dgm:pt>
    <dgm:pt modelId="{058F395F-123D-4766-8347-54E9A209AACC}" type="pres">
      <dgm:prSet presAssocID="{FFF0F1C8-6ED6-4605-9CFA-046A099A3949}" presName="sibTrans" presStyleCnt="0"/>
      <dgm:spPr/>
    </dgm:pt>
    <dgm:pt modelId="{860BB8F3-1392-4B6E-80D3-9B21B4D3FE1E}" type="pres">
      <dgm:prSet presAssocID="{58B0D0B4-79A2-4B40-AA6A-C1E03CDB1DEF}" presName="node" presStyleLbl="node1" presStyleIdx="7" presStyleCnt="8">
        <dgm:presLayoutVars>
          <dgm:bulletEnabled val="1"/>
        </dgm:presLayoutVars>
      </dgm:prSet>
      <dgm:spPr/>
    </dgm:pt>
  </dgm:ptLst>
  <dgm:cxnLst>
    <dgm:cxn modelId="{9AC95402-A6F5-4FC3-AC9B-C7E612265F78}" type="presOf" srcId="{EADFA5A9-3C84-4E69-B623-25B758D050D1}" destId="{DF33CD42-47A5-4B97-96A1-A7AC1C5D686A}" srcOrd="0" destOrd="0" presId="urn:microsoft.com/office/officeart/2005/8/layout/default"/>
    <dgm:cxn modelId="{85ED8E04-1686-49AD-9C93-21363BDBEEB3}" srcId="{3FC50EEB-7E5A-4FB1-9D9F-50F601848660}" destId="{BEAD514F-0631-4871-8422-14A1ABD276F1}" srcOrd="6" destOrd="0" parTransId="{F45B950B-2412-4669-B645-15236B6AC82D}" sibTransId="{FFF0F1C8-6ED6-4605-9CFA-046A099A3949}"/>
    <dgm:cxn modelId="{1E77D709-55E6-4376-BB14-046667E0FD9B}" type="presOf" srcId="{08AF6704-DDA0-44F1-9149-AEB8C6200E54}" destId="{C0CA3B73-0701-4F43-93D5-EE36163BA7DC}" srcOrd="0" destOrd="0" presId="urn:microsoft.com/office/officeart/2005/8/layout/default"/>
    <dgm:cxn modelId="{F46C8F0F-D142-44BD-8B8B-6AD6063336EA}" type="presOf" srcId="{6BA936AD-BC71-488A-9303-69F499B50241}" destId="{21827E8C-1FF7-4DB1-A3E3-B9765009FF85}" srcOrd="0" destOrd="0" presId="urn:microsoft.com/office/officeart/2005/8/layout/default"/>
    <dgm:cxn modelId="{6894DA18-00BC-4D15-85FB-3992BA51399B}" type="presOf" srcId="{BEAD514F-0631-4871-8422-14A1ABD276F1}" destId="{6C645FA8-F400-41B9-8764-71A3966E8E43}" srcOrd="0" destOrd="0" presId="urn:microsoft.com/office/officeart/2005/8/layout/default"/>
    <dgm:cxn modelId="{ABB6B52D-E370-43B1-8D9C-AC7A336C320A}" type="presOf" srcId="{44EB427C-025E-4BC6-AC30-FDBF29BB6CCB}" destId="{2A3EBC70-748D-4627-9275-A4EC93C8F08B}" srcOrd="0" destOrd="0" presId="urn:microsoft.com/office/officeart/2005/8/layout/default"/>
    <dgm:cxn modelId="{C058A636-2FB5-430F-99F9-70C26CAD8626}" srcId="{3FC50EEB-7E5A-4FB1-9D9F-50F601848660}" destId="{EADFA5A9-3C84-4E69-B623-25B758D050D1}" srcOrd="1" destOrd="0" parTransId="{49EC5512-9800-480C-B0A2-74F6419F331A}" sibTransId="{5BA197AF-2BE1-4D3C-B30A-765135935AB2}"/>
    <dgm:cxn modelId="{23D2613E-12F6-4E84-BE7A-2677A243F0A6}" type="presOf" srcId="{BB92E31D-AF71-488B-9E43-DDF58061B886}" destId="{DD37C9A4-51E7-4AF0-9835-38C83B23C791}" srcOrd="0" destOrd="0" presId="urn:microsoft.com/office/officeart/2005/8/layout/default"/>
    <dgm:cxn modelId="{7AC2957F-5972-4B9F-ADF5-76919474087F}" srcId="{3FC50EEB-7E5A-4FB1-9D9F-50F601848660}" destId="{BB92E31D-AF71-488B-9E43-DDF58061B886}" srcOrd="2" destOrd="0" parTransId="{4292AF24-B86A-404F-97BB-6F070F69E0BD}" sibTransId="{A0249FA6-A66F-443F-A6B5-014D2C6BAA5B}"/>
    <dgm:cxn modelId="{4936E984-2AEA-4F15-8DA9-F5AC7CAD2894}" type="presOf" srcId="{58B0D0B4-79A2-4B40-AA6A-C1E03CDB1DEF}" destId="{860BB8F3-1392-4B6E-80D3-9B21B4D3FE1E}" srcOrd="0" destOrd="0" presId="urn:microsoft.com/office/officeart/2005/8/layout/default"/>
    <dgm:cxn modelId="{90621495-E04D-4124-B0B5-C9B44F16051E}" srcId="{3FC50EEB-7E5A-4FB1-9D9F-50F601848660}" destId="{44EB427C-025E-4BC6-AC30-FDBF29BB6CCB}" srcOrd="3" destOrd="0" parTransId="{1AF6040C-EED6-4B8C-8D25-F2720629FEEA}" sibTransId="{B96BCD6B-7FDB-4082-B576-EFA57E67BAE2}"/>
    <dgm:cxn modelId="{EC54C7AD-BD2A-4914-AB5F-F1FACAB66193}" srcId="{3FC50EEB-7E5A-4FB1-9D9F-50F601848660}" destId="{08AF6704-DDA0-44F1-9149-AEB8C6200E54}" srcOrd="0" destOrd="0" parTransId="{71A04CF6-2C5E-4E63-B919-D076D53440DF}" sibTransId="{BB821FE5-FE88-4DF8-B3A8-02B50251AFB0}"/>
    <dgm:cxn modelId="{B4158DB7-8587-4968-A26D-CE94622AE6A5}" type="presOf" srcId="{A4D36A2B-B67B-4E46-9B54-2C78D7946133}" destId="{6E801A0B-D343-4AF8-8F1C-0AE384738B04}" srcOrd="0" destOrd="0" presId="urn:microsoft.com/office/officeart/2005/8/layout/default"/>
    <dgm:cxn modelId="{7B8832BB-457A-454F-B47E-3FFA710FC546}" srcId="{3FC50EEB-7E5A-4FB1-9D9F-50F601848660}" destId="{A4D36A2B-B67B-4E46-9B54-2C78D7946133}" srcOrd="4" destOrd="0" parTransId="{9447C221-566B-4ECA-808A-08FAEC0E9F83}" sibTransId="{92409926-F183-4306-89F6-9F9F454CE195}"/>
    <dgm:cxn modelId="{43B038E1-B8EE-4267-9BE3-B302E4DD4A53}" srcId="{3FC50EEB-7E5A-4FB1-9D9F-50F601848660}" destId="{58B0D0B4-79A2-4B40-AA6A-C1E03CDB1DEF}" srcOrd="7" destOrd="0" parTransId="{97769461-C3C1-47CA-85F5-884170BD89A1}" sibTransId="{A9BC5A43-79BE-4676-91E9-A84C6300D1B6}"/>
    <dgm:cxn modelId="{6F6E84E5-2C03-4917-9CDF-3303C6A82213}" srcId="{3FC50EEB-7E5A-4FB1-9D9F-50F601848660}" destId="{6BA936AD-BC71-488A-9303-69F499B50241}" srcOrd="5" destOrd="0" parTransId="{EF0F4926-73B2-42F9-81B8-D21270E70795}" sibTransId="{1FAFF98E-78DF-4A95-8BA7-8540966E9B51}"/>
    <dgm:cxn modelId="{E21C25F4-A8AD-4634-93F8-2B12CC9BFC71}" type="presOf" srcId="{3FC50EEB-7E5A-4FB1-9D9F-50F601848660}" destId="{7828E3B2-5E5C-47B1-8EA9-5AC7EEACA318}" srcOrd="0" destOrd="0" presId="urn:microsoft.com/office/officeart/2005/8/layout/default"/>
    <dgm:cxn modelId="{59B33A05-947D-4012-A395-BCDA130D39C0}" type="presParOf" srcId="{7828E3B2-5E5C-47B1-8EA9-5AC7EEACA318}" destId="{C0CA3B73-0701-4F43-93D5-EE36163BA7DC}" srcOrd="0" destOrd="0" presId="urn:microsoft.com/office/officeart/2005/8/layout/default"/>
    <dgm:cxn modelId="{C7044FF2-F4E3-410C-83F8-6D41355167EF}" type="presParOf" srcId="{7828E3B2-5E5C-47B1-8EA9-5AC7EEACA318}" destId="{E7479F1C-F298-46E0-9BC4-BDDB7BE325B2}" srcOrd="1" destOrd="0" presId="urn:microsoft.com/office/officeart/2005/8/layout/default"/>
    <dgm:cxn modelId="{82874C30-3696-4BF6-A463-8DCB0D106B4C}" type="presParOf" srcId="{7828E3B2-5E5C-47B1-8EA9-5AC7EEACA318}" destId="{DF33CD42-47A5-4B97-96A1-A7AC1C5D686A}" srcOrd="2" destOrd="0" presId="urn:microsoft.com/office/officeart/2005/8/layout/default"/>
    <dgm:cxn modelId="{0659F399-6FE9-45FA-A388-E222BAE0528C}" type="presParOf" srcId="{7828E3B2-5E5C-47B1-8EA9-5AC7EEACA318}" destId="{1D4DF972-92C4-49A8-8B3C-8D522C131225}" srcOrd="3" destOrd="0" presId="urn:microsoft.com/office/officeart/2005/8/layout/default"/>
    <dgm:cxn modelId="{415B7137-D4E1-498D-A64C-FD7C66619487}" type="presParOf" srcId="{7828E3B2-5E5C-47B1-8EA9-5AC7EEACA318}" destId="{DD37C9A4-51E7-4AF0-9835-38C83B23C791}" srcOrd="4" destOrd="0" presId="urn:microsoft.com/office/officeart/2005/8/layout/default"/>
    <dgm:cxn modelId="{2D223B36-ED4D-41D3-BDD8-97D2B3C32ADE}" type="presParOf" srcId="{7828E3B2-5E5C-47B1-8EA9-5AC7EEACA318}" destId="{525615F1-2603-407A-8905-AF9ADAC0F99E}" srcOrd="5" destOrd="0" presId="urn:microsoft.com/office/officeart/2005/8/layout/default"/>
    <dgm:cxn modelId="{60DF447D-1613-4E4D-AAD7-8F4D4EF41A59}" type="presParOf" srcId="{7828E3B2-5E5C-47B1-8EA9-5AC7EEACA318}" destId="{2A3EBC70-748D-4627-9275-A4EC93C8F08B}" srcOrd="6" destOrd="0" presId="urn:microsoft.com/office/officeart/2005/8/layout/default"/>
    <dgm:cxn modelId="{495E1ED7-EA38-46DB-8087-000DB77559B9}" type="presParOf" srcId="{7828E3B2-5E5C-47B1-8EA9-5AC7EEACA318}" destId="{BF4124D9-7D18-49DC-AE84-709C9A233A36}" srcOrd="7" destOrd="0" presId="urn:microsoft.com/office/officeart/2005/8/layout/default"/>
    <dgm:cxn modelId="{4807BD75-9B4E-4EFC-9F6C-78B464CE1C24}" type="presParOf" srcId="{7828E3B2-5E5C-47B1-8EA9-5AC7EEACA318}" destId="{6E801A0B-D343-4AF8-8F1C-0AE384738B04}" srcOrd="8" destOrd="0" presId="urn:microsoft.com/office/officeart/2005/8/layout/default"/>
    <dgm:cxn modelId="{971A2262-5092-469D-928B-1AF170124D13}" type="presParOf" srcId="{7828E3B2-5E5C-47B1-8EA9-5AC7EEACA318}" destId="{EC2A9972-2FAD-415B-AB1A-E52DB4A9385C}" srcOrd="9" destOrd="0" presId="urn:microsoft.com/office/officeart/2005/8/layout/default"/>
    <dgm:cxn modelId="{A2B4920A-CA48-4C35-BF3E-386EA25ED490}" type="presParOf" srcId="{7828E3B2-5E5C-47B1-8EA9-5AC7EEACA318}" destId="{21827E8C-1FF7-4DB1-A3E3-B9765009FF85}" srcOrd="10" destOrd="0" presId="urn:microsoft.com/office/officeart/2005/8/layout/default"/>
    <dgm:cxn modelId="{4333A9F8-F521-4149-B109-F29B58CC166D}" type="presParOf" srcId="{7828E3B2-5E5C-47B1-8EA9-5AC7EEACA318}" destId="{0B9E1F32-86C8-4160-9DCE-48C2F7231F54}" srcOrd="11" destOrd="0" presId="urn:microsoft.com/office/officeart/2005/8/layout/default"/>
    <dgm:cxn modelId="{2FA25E97-6159-4594-B424-C507F5FB124A}" type="presParOf" srcId="{7828E3B2-5E5C-47B1-8EA9-5AC7EEACA318}" destId="{6C645FA8-F400-41B9-8764-71A3966E8E43}" srcOrd="12" destOrd="0" presId="urn:microsoft.com/office/officeart/2005/8/layout/default"/>
    <dgm:cxn modelId="{DBF790CF-16D3-45C1-876E-90E66743D782}" type="presParOf" srcId="{7828E3B2-5E5C-47B1-8EA9-5AC7EEACA318}" destId="{058F395F-123D-4766-8347-54E9A209AACC}" srcOrd="13" destOrd="0" presId="urn:microsoft.com/office/officeart/2005/8/layout/default"/>
    <dgm:cxn modelId="{FB5B45F9-701C-4412-B3B1-D5D101604D6D}" type="presParOf" srcId="{7828E3B2-5E5C-47B1-8EA9-5AC7EEACA318}" destId="{860BB8F3-1392-4B6E-80D3-9B21B4D3FE1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AD92E3-9278-4019-A431-A98683D11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2280C3-641C-4CCE-A21F-07E1A733EFE8}">
      <dgm:prSet/>
      <dgm:spPr/>
      <dgm:t>
        <a:bodyPr/>
        <a:lstStyle/>
        <a:p>
          <a:r>
            <a:rPr lang="en-US" dirty="0"/>
            <a:t>Why</a:t>
          </a:r>
        </a:p>
      </dgm:t>
    </dgm:pt>
    <dgm:pt modelId="{299BF8E8-E84C-4419-AE81-7EF1FB802E33}" type="parTrans" cxnId="{FD96D4DA-3BE4-4408-8360-08E56B7FA6C3}">
      <dgm:prSet/>
      <dgm:spPr/>
      <dgm:t>
        <a:bodyPr/>
        <a:lstStyle/>
        <a:p>
          <a:endParaRPr lang="en-US"/>
        </a:p>
      </dgm:t>
    </dgm:pt>
    <dgm:pt modelId="{70657FBA-55DB-4C69-8951-2E9E33B18273}" type="sibTrans" cxnId="{FD96D4DA-3BE4-4408-8360-08E56B7FA6C3}">
      <dgm:prSet/>
      <dgm:spPr/>
      <dgm:t>
        <a:bodyPr/>
        <a:lstStyle/>
        <a:p>
          <a:endParaRPr lang="en-US"/>
        </a:p>
      </dgm:t>
    </dgm:pt>
    <dgm:pt modelId="{5D3B19BE-279D-4679-B80F-0D0F1DD467AB}">
      <dgm:prSet/>
      <dgm:spPr/>
      <dgm:t>
        <a:bodyPr/>
        <a:lstStyle/>
        <a:p>
          <a:r>
            <a:rPr lang="en-US" dirty="0"/>
            <a:t>How</a:t>
          </a:r>
        </a:p>
      </dgm:t>
    </dgm:pt>
    <dgm:pt modelId="{0265921B-EAD8-4049-905F-3CA710AD3F19}" type="parTrans" cxnId="{62C542B8-8770-4B25-B390-C4CBE52D485B}">
      <dgm:prSet/>
      <dgm:spPr/>
      <dgm:t>
        <a:bodyPr/>
        <a:lstStyle/>
        <a:p>
          <a:endParaRPr lang="en-US"/>
        </a:p>
      </dgm:t>
    </dgm:pt>
    <dgm:pt modelId="{6C006F2A-B13C-4368-9D33-875430F9C34C}" type="sibTrans" cxnId="{62C542B8-8770-4B25-B390-C4CBE52D485B}">
      <dgm:prSet/>
      <dgm:spPr/>
      <dgm:t>
        <a:bodyPr/>
        <a:lstStyle/>
        <a:p>
          <a:endParaRPr lang="en-US"/>
        </a:p>
      </dgm:t>
    </dgm:pt>
    <dgm:pt modelId="{C264A62F-E5DB-4BBD-99BD-E57D3E251AA9}">
      <dgm:prSet/>
      <dgm:spPr/>
      <dgm:t>
        <a:bodyPr/>
        <a:lstStyle/>
        <a:p>
          <a:r>
            <a:rPr lang="en-US"/>
            <a:t>To grab their attention and make sure they got the point very well</a:t>
          </a:r>
        </a:p>
      </dgm:t>
    </dgm:pt>
    <dgm:pt modelId="{B01B42A3-F500-49A8-9FC5-0CF3BD375B59}" type="parTrans" cxnId="{AE39FA26-1DC5-48F3-9D85-C500DDC359C4}">
      <dgm:prSet/>
      <dgm:spPr/>
      <dgm:t>
        <a:bodyPr/>
        <a:lstStyle/>
        <a:p>
          <a:endParaRPr lang="en-US"/>
        </a:p>
      </dgm:t>
    </dgm:pt>
    <dgm:pt modelId="{7467DA25-90D4-46F2-8E7C-704FB0344760}" type="sibTrans" cxnId="{AE39FA26-1DC5-48F3-9D85-C500DDC359C4}">
      <dgm:prSet/>
      <dgm:spPr/>
      <dgm:t>
        <a:bodyPr/>
        <a:lstStyle/>
        <a:p>
          <a:endParaRPr lang="en-US"/>
        </a:p>
      </dgm:t>
    </dgm:pt>
    <dgm:pt modelId="{14B1F4CE-F12E-49FC-96D7-0F44181713CC}">
      <dgm:prSet/>
      <dgm:spPr/>
      <dgm:t>
        <a:bodyPr/>
        <a:lstStyle/>
        <a:p>
          <a:r>
            <a:rPr lang="en-US"/>
            <a:t>Make the questions to be overhead for everyone no specific students</a:t>
          </a:r>
        </a:p>
      </dgm:t>
    </dgm:pt>
    <dgm:pt modelId="{EFFCF920-6D3E-412C-904C-70968DA759FE}" type="parTrans" cxnId="{91890C06-5BE6-4D65-8F34-C2A08D48A70B}">
      <dgm:prSet/>
      <dgm:spPr/>
      <dgm:t>
        <a:bodyPr/>
        <a:lstStyle/>
        <a:p>
          <a:endParaRPr lang="en-US"/>
        </a:p>
      </dgm:t>
    </dgm:pt>
    <dgm:pt modelId="{61513DC1-A663-4794-9148-2D60526E69EA}" type="sibTrans" cxnId="{91890C06-5BE6-4D65-8F34-C2A08D48A70B}">
      <dgm:prSet/>
      <dgm:spPr/>
      <dgm:t>
        <a:bodyPr/>
        <a:lstStyle/>
        <a:p>
          <a:endParaRPr lang="en-US"/>
        </a:p>
      </dgm:t>
    </dgm:pt>
    <dgm:pt modelId="{116C5CFB-924D-40E9-A32F-5A6FA722356F}">
      <dgm:prSet/>
      <dgm:spPr/>
      <dgm:t>
        <a:bodyPr/>
        <a:lstStyle/>
        <a:p>
          <a:r>
            <a:rPr lang="en-US"/>
            <a:t>If their answer is correct rephrase it to make sure that other students got the answer in the right way</a:t>
          </a:r>
        </a:p>
      </dgm:t>
    </dgm:pt>
    <dgm:pt modelId="{AABBB231-E961-4AB2-9A33-B24ACB5B0C33}" type="parTrans" cxnId="{60D4CD41-8FBD-4A1B-BD15-21F502DB57A6}">
      <dgm:prSet/>
      <dgm:spPr/>
      <dgm:t>
        <a:bodyPr/>
        <a:lstStyle/>
        <a:p>
          <a:endParaRPr lang="en-US"/>
        </a:p>
      </dgm:t>
    </dgm:pt>
    <dgm:pt modelId="{808B4DC7-0582-4491-A24D-D1498A4E2994}" type="sibTrans" cxnId="{60D4CD41-8FBD-4A1B-BD15-21F502DB57A6}">
      <dgm:prSet/>
      <dgm:spPr/>
      <dgm:t>
        <a:bodyPr/>
        <a:lstStyle/>
        <a:p>
          <a:endParaRPr lang="en-US"/>
        </a:p>
      </dgm:t>
    </dgm:pt>
    <dgm:pt modelId="{143B0C9C-972C-4A80-A5A8-4E03A342AED0}">
      <dgm:prSet/>
      <dgm:spPr/>
      <dgm:t>
        <a:bodyPr/>
        <a:lstStyle/>
        <a:p>
          <a:r>
            <a:rPr lang="en-US"/>
            <a:t>If their answers are not correct, try to not embarrass them and say let’s get another answer</a:t>
          </a:r>
        </a:p>
      </dgm:t>
    </dgm:pt>
    <dgm:pt modelId="{0C242DFB-FCEC-4A6A-B3AB-0637FD7936D3}" type="parTrans" cxnId="{6156B392-B8C6-48D5-8A4A-1E844965556C}">
      <dgm:prSet/>
      <dgm:spPr/>
      <dgm:t>
        <a:bodyPr/>
        <a:lstStyle/>
        <a:p>
          <a:endParaRPr lang="en-US"/>
        </a:p>
      </dgm:t>
    </dgm:pt>
    <dgm:pt modelId="{26406858-E0D0-4EB5-8882-5649E3058ED0}" type="sibTrans" cxnId="{6156B392-B8C6-48D5-8A4A-1E844965556C}">
      <dgm:prSet/>
      <dgm:spPr/>
      <dgm:t>
        <a:bodyPr/>
        <a:lstStyle/>
        <a:p>
          <a:endParaRPr lang="en-US"/>
        </a:p>
      </dgm:t>
    </dgm:pt>
    <dgm:pt modelId="{B8D1C6C7-780B-4C5B-B319-CBC30AA17EE1}">
      <dgm:prSet/>
      <dgm:spPr/>
      <dgm:t>
        <a:bodyPr/>
        <a:lstStyle/>
        <a:p>
          <a:r>
            <a:rPr lang="en-US"/>
            <a:t>Avoid trivial questions about topics that are not related or topics that you didn’t explain yet</a:t>
          </a:r>
        </a:p>
      </dgm:t>
    </dgm:pt>
    <dgm:pt modelId="{C26FB713-16F2-4631-8B3C-02A3BFD37D38}" type="parTrans" cxnId="{E920A5AD-6879-4F26-BA6B-B937BC029D32}">
      <dgm:prSet/>
      <dgm:spPr/>
      <dgm:t>
        <a:bodyPr/>
        <a:lstStyle/>
        <a:p>
          <a:endParaRPr lang="en-US"/>
        </a:p>
      </dgm:t>
    </dgm:pt>
    <dgm:pt modelId="{44D5CA0F-8690-4BCB-AF9E-D519FCA24EB1}" type="sibTrans" cxnId="{E920A5AD-6879-4F26-BA6B-B937BC029D32}">
      <dgm:prSet/>
      <dgm:spPr/>
      <dgm:t>
        <a:bodyPr/>
        <a:lstStyle/>
        <a:p>
          <a:endParaRPr lang="en-US"/>
        </a:p>
      </dgm:t>
    </dgm:pt>
    <dgm:pt modelId="{E1310FF2-F3C2-4259-B79E-2A7BF82D7CB5}" type="pres">
      <dgm:prSet presAssocID="{A7AD92E3-9278-4019-A431-A98683D111D1}" presName="linear" presStyleCnt="0">
        <dgm:presLayoutVars>
          <dgm:animLvl val="lvl"/>
          <dgm:resizeHandles val="exact"/>
        </dgm:presLayoutVars>
      </dgm:prSet>
      <dgm:spPr/>
    </dgm:pt>
    <dgm:pt modelId="{174882F3-BBA8-4E49-AA91-78C124DEFBB0}" type="pres">
      <dgm:prSet presAssocID="{FC2280C3-641C-4CCE-A21F-07E1A733EF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063A25-A2D5-4910-8F99-9A4EE430A054}" type="pres">
      <dgm:prSet presAssocID="{70657FBA-55DB-4C69-8951-2E9E33B18273}" presName="spacer" presStyleCnt="0"/>
      <dgm:spPr/>
    </dgm:pt>
    <dgm:pt modelId="{E2F9EFB3-43E5-40B7-94A1-A1FA2DF64812}" type="pres">
      <dgm:prSet presAssocID="{5D3B19BE-279D-4679-B80F-0D0F1DD467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93F41A-E8FF-440B-8AD8-8D0E1191E20F}" type="pres">
      <dgm:prSet presAssocID="{5D3B19BE-279D-4679-B80F-0D0F1DD467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1890C06-5BE6-4D65-8F34-C2A08D48A70B}" srcId="{5D3B19BE-279D-4679-B80F-0D0F1DD467AB}" destId="{14B1F4CE-F12E-49FC-96D7-0F44181713CC}" srcOrd="1" destOrd="0" parTransId="{EFFCF920-6D3E-412C-904C-70968DA759FE}" sibTransId="{61513DC1-A663-4794-9148-2D60526E69EA}"/>
    <dgm:cxn modelId="{AE39FA26-1DC5-48F3-9D85-C500DDC359C4}" srcId="{5D3B19BE-279D-4679-B80F-0D0F1DD467AB}" destId="{C264A62F-E5DB-4BBD-99BD-E57D3E251AA9}" srcOrd="0" destOrd="0" parTransId="{B01B42A3-F500-49A8-9FC5-0CF3BD375B59}" sibTransId="{7467DA25-90D4-46F2-8E7C-704FB0344760}"/>
    <dgm:cxn modelId="{60D4CD41-8FBD-4A1B-BD15-21F502DB57A6}" srcId="{5D3B19BE-279D-4679-B80F-0D0F1DD467AB}" destId="{116C5CFB-924D-40E9-A32F-5A6FA722356F}" srcOrd="2" destOrd="0" parTransId="{AABBB231-E961-4AB2-9A33-B24ACB5B0C33}" sibTransId="{808B4DC7-0582-4491-A24D-D1498A4E2994}"/>
    <dgm:cxn modelId="{A54A0F4E-97F3-4A5D-B628-E29FF9207F97}" type="presOf" srcId="{FC2280C3-641C-4CCE-A21F-07E1A733EFE8}" destId="{174882F3-BBA8-4E49-AA91-78C124DEFBB0}" srcOrd="0" destOrd="0" presId="urn:microsoft.com/office/officeart/2005/8/layout/vList2"/>
    <dgm:cxn modelId="{D6092059-BD72-4699-9890-C31418884F27}" type="presOf" srcId="{143B0C9C-972C-4A80-A5A8-4E03A342AED0}" destId="{7D93F41A-E8FF-440B-8AD8-8D0E1191E20F}" srcOrd="0" destOrd="3" presId="urn:microsoft.com/office/officeart/2005/8/layout/vList2"/>
    <dgm:cxn modelId="{3D93B459-E37F-4991-9618-5F2D40589946}" type="presOf" srcId="{C264A62F-E5DB-4BBD-99BD-E57D3E251AA9}" destId="{7D93F41A-E8FF-440B-8AD8-8D0E1191E20F}" srcOrd="0" destOrd="0" presId="urn:microsoft.com/office/officeart/2005/8/layout/vList2"/>
    <dgm:cxn modelId="{580F0488-5D30-421C-B7B3-6B8F5F6614B1}" type="presOf" srcId="{A7AD92E3-9278-4019-A431-A98683D111D1}" destId="{E1310FF2-F3C2-4259-B79E-2A7BF82D7CB5}" srcOrd="0" destOrd="0" presId="urn:microsoft.com/office/officeart/2005/8/layout/vList2"/>
    <dgm:cxn modelId="{4E124B90-A741-4B9D-9D4F-D10AE751C02D}" type="presOf" srcId="{B8D1C6C7-780B-4C5B-B319-CBC30AA17EE1}" destId="{7D93F41A-E8FF-440B-8AD8-8D0E1191E20F}" srcOrd="0" destOrd="4" presId="urn:microsoft.com/office/officeart/2005/8/layout/vList2"/>
    <dgm:cxn modelId="{6156B392-B8C6-48D5-8A4A-1E844965556C}" srcId="{5D3B19BE-279D-4679-B80F-0D0F1DD467AB}" destId="{143B0C9C-972C-4A80-A5A8-4E03A342AED0}" srcOrd="3" destOrd="0" parTransId="{0C242DFB-FCEC-4A6A-B3AB-0637FD7936D3}" sibTransId="{26406858-E0D0-4EB5-8882-5649E3058ED0}"/>
    <dgm:cxn modelId="{EF13B09E-EB2D-44EC-B5ED-6F162952650F}" type="presOf" srcId="{116C5CFB-924D-40E9-A32F-5A6FA722356F}" destId="{7D93F41A-E8FF-440B-8AD8-8D0E1191E20F}" srcOrd="0" destOrd="2" presId="urn:microsoft.com/office/officeart/2005/8/layout/vList2"/>
    <dgm:cxn modelId="{E920A5AD-6879-4F26-BA6B-B937BC029D32}" srcId="{5D3B19BE-279D-4679-B80F-0D0F1DD467AB}" destId="{B8D1C6C7-780B-4C5B-B319-CBC30AA17EE1}" srcOrd="4" destOrd="0" parTransId="{C26FB713-16F2-4631-8B3C-02A3BFD37D38}" sibTransId="{44D5CA0F-8690-4BCB-AF9E-D519FCA24EB1}"/>
    <dgm:cxn modelId="{70F744B7-D897-4D99-A89B-F01896A6B468}" type="presOf" srcId="{5D3B19BE-279D-4679-B80F-0D0F1DD467AB}" destId="{E2F9EFB3-43E5-40B7-94A1-A1FA2DF64812}" srcOrd="0" destOrd="0" presId="urn:microsoft.com/office/officeart/2005/8/layout/vList2"/>
    <dgm:cxn modelId="{62C542B8-8770-4B25-B390-C4CBE52D485B}" srcId="{A7AD92E3-9278-4019-A431-A98683D111D1}" destId="{5D3B19BE-279D-4679-B80F-0D0F1DD467AB}" srcOrd="1" destOrd="0" parTransId="{0265921B-EAD8-4049-905F-3CA710AD3F19}" sibTransId="{6C006F2A-B13C-4368-9D33-875430F9C34C}"/>
    <dgm:cxn modelId="{FD96D4DA-3BE4-4408-8360-08E56B7FA6C3}" srcId="{A7AD92E3-9278-4019-A431-A98683D111D1}" destId="{FC2280C3-641C-4CCE-A21F-07E1A733EFE8}" srcOrd="0" destOrd="0" parTransId="{299BF8E8-E84C-4419-AE81-7EF1FB802E33}" sibTransId="{70657FBA-55DB-4C69-8951-2E9E33B18273}"/>
    <dgm:cxn modelId="{8D9AE1FA-D22C-407F-B5D3-EE7EBD0EFC28}" type="presOf" srcId="{14B1F4CE-F12E-49FC-96D7-0F44181713CC}" destId="{7D93F41A-E8FF-440B-8AD8-8D0E1191E20F}" srcOrd="0" destOrd="1" presId="urn:microsoft.com/office/officeart/2005/8/layout/vList2"/>
    <dgm:cxn modelId="{F087C970-4ED9-4469-B07E-3A8B74CE0168}" type="presParOf" srcId="{E1310FF2-F3C2-4259-B79E-2A7BF82D7CB5}" destId="{174882F3-BBA8-4E49-AA91-78C124DEFBB0}" srcOrd="0" destOrd="0" presId="urn:microsoft.com/office/officeart/2005/8/layout/vList2"/>
    <dgm:cxn modelId="{E06D0C8D-8044-4E12-A166-BBD7A6505516}" type="presParOf" srcId="{E1310FF2-F3C2-4259-B79E-2A7BF82D7CB5}" destId="{A5063A25-A2D5-4910-8F99-9A4EE430A054}" srcOrd="1" destOrd="0" presId="urn:microsoft.com/office/officeart/2005/8/layout/vList2"/>
    <dgm:cxn modelId="{CEF9F670-C775-46B5-B7EE-4416264D0BFC}" type="presParOf" srcId="{E1310FF2-F3C2-4259-B79E-2A7BF82D7CB5}" destId="{E2F9EFB3-43E5-40B7-94A1-A1FA2DF64812}" srcOrd="2" destOrd="0" presId="urn:microsoft.com/office/officeart/2005/8/layout/vList2"/>
    <dgm:cxn modelId="{367FF7A0-5B42-494D-B8D7-2E0A009AB2B9}" type="presParOf" srcId="{E1310FF2-F3C2-4259-B79E-2A7BF82D7CB5}" destId="{7D93F41A-E8FF-440B-8AD8-8D0E1191E2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4A1D-5AF5-4B0D-BDC1-2EF565A90252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64CF3-0A46-43B9-ABC1-8EB20250DB9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80157-2041-4B8D-A207-B86E038429E3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Introduce yourself in a nutshell</a:t>
          </a:r>
        </a:p>
      </dsp:txBody>
      <dsp:txXfrm>
        <a:off x="100682" y="2684598"/>
        <a:ext cx="2370489" cy="720000"/>
      </dsp:txXfrm>
    </dsp:sp>
    <dsp:sp modelId="{707CCD89-8BF1-41AA-A849-EEC39821FED5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AB520-C204-412D-9757-3BD9D95D689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6CA61-48C5-4B3D-992C-60ABD69EBF1F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What are the prerequisites for the course</a:t>
          </a:r>
        </a:p>
      </dsp:txBody>
      <dsp:txXfrm>
        <a:off x="2886007" y="2684598"/>
        <a:ext cx="2370489" cy="720000"/>
      </dsp:txXfrm>
    </dsp:sp>
    <dsp:sp modelId="{1B89AAA3-5413-4A69-AD1A-43DC65146EA9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9F6E5-F98F-493A-AE93-E32C68120B18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96985-361A-41B5-9822-570642E89C7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Outlines of the session</a:t>
          </a:r>
        </a:p>
      </dsp:txBody>
      <dsp:txXfrm>
        <a:off x="5671332" y="2684598"/>
        <a:ext cx="2370489" cy="720000"/>
      </dsp:txXfrm>
    </dsp:sp>
    <dsp:sp modelId="{99A8BC59-0911-4212-A7F7-CC756DD87272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C015B-83DE-4437-9A3F-B7F1CB6F7978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E99FB-CFC7-4BB4-945D-D3F5BCC74C4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Objectives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F85B-32B1-41D9-A16B-BA799705D263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Avoid repetitive words</a:t>
          </a:r>
        </a:p>
      </dsp:txBody>
      <dsp:txXfrm>
        <a:off x="0" y="1593265"/>
        <a:ext cx="3414946" cy="2515683"/>
      </dsp:txXfrm>
    </dsp:sp>
    <dsp:sp modelId="{1F573379-6C7F-47A0-8EA7-4733BAB8C250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3BDB5E1E-8944-4038-A6FC-62B69E645CFB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EB4B2-9D39-44B7-BB32-E83542C278F7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Avoid filling words like “umm, ahaa, … etc.”</a:t>
          </a:r>
        </a:p>
      </dsp:txBody>
      <dsp:txXfrm>
        <a:off x="3756441" y="1593265"/>
        <a:ext cx="3414946" cy="2515683"/>
      </dsp:txXfrm>
    </dsp:sp>
    <dsp:sp modelId="{B1CB2BF7-773D-4F36-B36F-7BF52B0B3FB9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2B983A80-1F20-423A-BCF3-0B3F84E75872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B37F2-1944-4067-84D9-4298C1B8D3EF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Avoid being monotonic</a:t>
          </a:r>
        </a:p>
      </dsp:txBody>
      <dsp:txXfrm>
        <a:off x="7512882" y="1593265"/>
        <a:ext cx="3414946" cy="2515683"/>
      </dsp:txXfrm>
    </dsp:sp>
    <dsp:sp modelId="{805D7631-6F25-4B72-9BC5-9FEE14357A86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F0A8F756-BEA0-44B3-A691-E5AE408F7356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6CE79-C6D0-413E-B7BF-7F5AC01EB19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A24EB-E90E-4C10-A604-2D6B5041D7B5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Don’t have a stoned face all the time</a:t>
          </a:r>
        </a:p>
      </dsp:txBody>
      <dsp:txXfrm>
        <a:off x="608661" y="692298"/>
        <a:ext cx="4508047" cy="2799040"/>
      </dsp:txXfrm>
    </dsp:sp>
    <dsp:sp modelId="{CB64DCED-6113-4BDF-8ED4-4213D791A36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40DB2-936E-4A33-BDDB-3805014766F2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Try to give convenient feelings to what you are saying</a:t>
          </a:r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A3B73-0701-4F43-93D5-EE36163BA7DC}">
      <dsp:nvSpPr>
        <dsp:cNvPr id="0" name=""/>
        <dsp:cNvSpPr/>
      </dsp:nvSpPr>
      <dsp:spPr>
        <a:xfrm>
          <a:off x="3201" y="1937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Attend same course with a Microsoft partner</a:t>
          </a:r>
        </a:p>
      </dsp:txBody>
      <dsp:txXfrm>
        <a:off x="3201" y="193789"/>
        <a:ext cx="2539866" cy="1523919"/>
      </dsp:txXfrm>
    </dsp:sp>
    <dsp:sp modelId="{DF33CD42-47A5-4B97-96A1-A7AC1C5D686A}">
      <dsp:nvSpPr>
        <dsp:cNvPr id="0" name=""/>
        <dsp:cNvSpPr/>
      </dsp:nvSpPr>
      <dsp:spPr>
        <a:xfrm>
          <a:off x="2797054" y="193789"/>
          <a:ext cx="2539866" cy="1523919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Drilling</a:t>
          </a:r>
        </a:p>
      </dsp:txBody>
      <dsp:txXfrm>
        <a:off x="2797054" y="193789"/>
        <a:ext cx="2539866" cy="1523919"/>
      </dsp:txXfrm>
    </dsp:sp>
    <dsp:sp modelId="{DD37C9A4-51E7-4AF0-9835-38C83B23C791}">
      <dsp:nvSpPr>
        <dsp:cNvPr id="0" name=""/>
        <dsp:cNvSpPr/>
      </dsp:nvSpPr>
      <dsp:spPr>
        <a:xfrm>
          <a:off x="5590907" y="193789"/>
          <a:ext cx="2539866" cy="1523919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 MCT website</a:t>
          </a:r>
        </a:p>
      </dsp:txBody>
      <dsp:txXfrm>
        <a:off x="5590907" y="193789"/>
        <a:ext cx="2539866" cy="1523919"/>
      </dsp:txXfrm>
    </dsp:sp>
    <dsp:sp modelId="{2A3EBC70-748D-4627-9275-A4EC93C8F08B}">
      <dsp:nvSpPr>
        <dsp:cNvPr id="0" name=""/>
        <dsp:cNvSpPr/>
      </dsp:nvSpPr>
      <dsp:spPr>
        <a:xfrm>
          <a:off x="8384760" y="193789"/>
          <a:ext cx="2539866" cy="1523919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labs</a:t>
          </a:r>
        </a:p>
      </dsp:txBody>
      <dsp:txXfrm>
        <a:off x="8384760" y="193789"/>
        <a:ext cx="2539866" cy="1523919"/>
      </dsp:txXfrm>
    </dsp:sp>
    <dsp:sp modelId="{6E801A0B-D343-4AF8-8F1C-0AE384738B04}">
      <dsp:nvSpPr>
        <dsp:cNvPr id="0" name=""/>
        <dsp:cNvSpPr/>
      </dsp:nvSpPr>
      <dsp:spPr>
        <a:xfrm>
          <a:off x="3201" y="1971695"/>
          <a:ext cx="2539866" cy="1523919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Taking your own notes</a:t>
          </a:r>
        </a:p>
      </dsp:txBody>
      <dsp:txXfrm>
        <a:off x="3201" y="1971695"/>
        <a:ext cx="2539866" cy="1523919"/>
      </dsp:txXfrm>
    </dsp:sp>
    <dsp:sp modelId="{21827E8C-1FF7-4DB1-A3E3-B9765009FF85}">
      <dsp:nvSpPr>
        <dsp:cNvPr id="0" name=""/>
        <dsp:cNvSpPr/>
      </dsp:nvSpPr>
      <dsp:spPr>
        <a:xfrm>
          <a:off x="2797054" y="1971695"/>
          <a:ext cx="2539866" cy="1523919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 forums</a:t>
          </a:r>
        </a:p>
      </dsp:txBody>
      <dsp:txXfrm>
        <a:off x="2797054" y="1971695"/>
        <a:ext cx="2539866" cy="1523919"/>
      </dsp:txXfrm>
    </dsp:sp>
    <dsp:sp modelId="{6C645FA8-F400-41B9-8764-71A3966E8E43}">
      <dsp:nvSpPr>
        <dsp:cNvPr id="0" name=""/>
        <dsp:cNvSpPr/>
      </dsp:nvSpPr>
      <dsp:spPr>
        <a:xfrm>
          <a:off x="5590907" y="1971695"/>
          <a:ext cx="2539866" cy="1523919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Check additional resources like YouTube</a:t>
          </a:r>
        </a:p>
      </dsp:txBody>
      <dsp:txXfrm>
        <a:off x="5590907" y="1971695"/>
        <a:ext cx="2539866" cy="1523919"/>
      </dsp:txXfrm>
    </dsp:sp>
    <dsp:sp modelId="{860BB8F3-1392-4B6E-80D3-9B21B4D3FE1E}">
      <dsp:nvSpPr>
        <dsp:cNvPr id="0" name=""/>
        <dsp:cNvSpPr/>
      </dsp:nvSpPr>
      <dsp:spPr>
        <a:xfrm>
          <a:off x="8384760" y="1971695"/>
          <a:ext cx="2539866" cy="152391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+1 Rule (Prepare a more advanced course)</a:t>
          </a:r>
        </a:p>
      </dsp:txBody>
      <dsp:txXfrm>
        <a:off x="8384760" y="1971695"/>
        <a:ext cx="2539866" cy="1523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882F3-BBA8-4E49-AA91-78C124DEFBB0}">
      <dsp:nvSpPr>
        <dsp:cNvPr id="0" name=""/>
        <dsp:cNvSpPr/>
      </dsp:nvSpPr>
      <dsp:spPr>
        <a:xfrm>
          <a:off x="0" y="4374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Why</a:t>
          </a:r>
        </a:p>
      </dsp:txBody>
      <dsp:txXfrm>
        <a:off x="32784" y="76533"/>
        <a:ext cx="10450032" cy="606012"/>
      </dsp:txXfrm>
    </dsp:sp>
    <dsp:sp modelId="{E2F9EFB3-43E5-40B7-94A1-A1FA2DF64812}">
      <dsp:nvSpPr>
        <dsp:cNvPr id="0" name=""/>
        <dsp:cNvSpPr/>
      </dsp:nvSpPr>
      <dsp:spPr>
        <a:xfrm>
          <a:off x="0" y="79596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</a:t>
          </a:r>
        </a:p>
      </dsp:txBody>
      <dsp:txXfrm>
        <a:off x="32784" y="828753"/>
        <a:ext cx="10450032" cy="606012"/>
      </dsp:txXfrm>
    </dsp:sp>
    <dsp:sp modelId="{7D93F41A-E8FF-440B-8AD8-8D0E1191E20F}">
      <dsp:nvSpPr>
        <dsp:cNvPr id="0" name=""/>
        <dsp:cNvSpPr/>
      </dsp:nvSpPr>
      <dsp:spPr>
        <a:xfrm>
          <a:off x="0" y="1467549"/>
          <a:ext cx="10515600" cy="284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To grab their attention and make sure they got the point very well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Make the questions to be overhead for everyone no specific students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If their answer is correct rephrase it to make sure that other students got the answer in the right way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If their answers are not correct, try to not embarrass them and say let’s get another answer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Avoid trivial questions about topics that are not related or topics that you didn’t explain yet</a:t>
          </a:r>
        </a:p>
      </dsp:txBody>
      <dsp:txXfrm>
        <a:off x="0" y="1467549"/>
        <a:ext cx="10515600" cy="284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B47B-20D2-CFAA-1E18-255A64BF7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7A9C2-C73E-5F2D-00F0-1A1E3CBA9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6C5F-6A48-22F9-969A-541661F6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BE14-1D2E-3422-C4C2-F7FBE9EE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C8BC-7BDB-DBBB-4E00-25F13D15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C20F-1E1A-3ACF-25DD-8DDB9F82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EE441-FC37-5247-B88F-09E2D946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78CB-D2D5-3599-1B8F-9EE7DA5F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97FE-604B-FAEC-2D80-BF411A5B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89C0-DD1F-3745-5CCF-C0C7C774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4838E-A1A4-1241-0611-3D25BB047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07553-005E-05EC-8DB3-07BCD455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3A76-C120-2DD2-04E8-623E1B09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F481-29F2-51FE-47EE-78544B3B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6A57-023D-CAE5-4F22-4D1E62DD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8D6A-6D9C-B101-2D59-89DC017A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E8C-C5B3-5E2A-2467-F06B0B9F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2F06-1BCA-B87A-46DB-A9569139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3697-3A25-C1E1-405C-CA828153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CF30-14E9-9652-14F5-E8BC3F4F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B958-E7F8-ADC0-3D82-848D6B1A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3D15-477D-DB15-C3E0-E28DA65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F597-F7E1-2EE1-B89E-520C6706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ABB54-18AC-3E05-1E7A-34E336AC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2743-3D82-B468-C864-F88E8C26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1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75F-4AA5-5A53-06F4-F3D6AB44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2671-3913-B061-7289-335448546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4ADC1-CD36-10AF-FECF-8F632BD9C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873E-1FD7-8E18-77F8-16ABD6B9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8A0F-167E-2080-78E8-699A6228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1BD2-4BCF-5932-1507-8C98D67F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73F7-A7F7-6410-6CBB-1BA7B323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1B82-F592-367F-7EDE-37491318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9240D-A638-E9C3-2C73-14F3B7C0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B85DE-6C62-8E79-4734-CC76B994B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95275-DEF4-D452-2910-21E72D072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4FED1-006D-3D75-033C-0D8440DF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A9CCF-EBCC-179C-AD4F-B92910EB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65510-793A-A370-4490-E89D713B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FD9F-A487-379B-821B-12C15EC5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D396A-AE83-FE6C-704D-1BE38791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C5E6-CDF7-F562-49BC-D5214DAB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1AD64-CD04-FF18-4AE3-B7355A98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90000-C368-8181-A25D-41FD9C4B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B422F-5823-9024-F645-9EB36927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0FEC-FBA8-0726-979C-31C12CEE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E7D4-5EBC-425D-E61A-D049D1E2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16C8-4D6A-C98A-9803-5B3B1B46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88D1-C2A8-6422-BE7B-F1C36C775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3862A-996B-9742-F129-ACEEE6AD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CE0B-B7E5-7310-496F-24278E68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D62A-150F-FBF9-AABA-CB72F88E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D5FD-B994-08E0-0224-B0248012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45E85-0CC1-CE7C-A2C7-C6E479E2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4C64F-3463-91E9-C723-6351CDA0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4A44-72BE-3EE0-1F85-FBF64934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71F6F-1571-0DB9-0F34-3AF03DB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13694-61A2-00F3-CDA0-236036E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3E4D2-A4A0-0D1F-55CD-DEED27F7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BB33-00C7-95A5-0A54-F1A5410F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F2A7-510C-C529-8FC3-6596ACD40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9C41-B71C-44E5-A02B-1C3D1E0F051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61474-4F0B-4A40-D256-DD0F47B12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EE76-61AC-DBA8-2E07-DE0A105B7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6C67-855D-482C-A63A-CB580F26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AC810-203E-0A78-7AB4-5307E222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MCT</a:t>
            </a:r>
            <a:endParaRPr lang="en-US" sz="8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48A8-9EAA-83A9-3127-011784C39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235" y="3048429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8290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AC44-FD6B-F2BF-6938-DE939F58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 of the Session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AC9615-349B-5DD6-D264-C89AB60AE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1706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4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E4EAB-ABE9-54BD-828B-B8628128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Voice Effect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0D94D9-34EC-0E0B-9A69-ECC5ADF98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917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2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1680D-AEE1-13AA-D44F-D7EB7CB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Face Gestures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A7C7CCF-CE26-459B-AA82-459E52DDE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253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55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79979-EF4D-3827-9BC8-582A3C25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800" dirty="0"/>
              <a:t>Line of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77646-9E92-AAE3-FF73-777A88DB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907190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Make sure you are very well prepared</a:t>
            </a:r>
          </a:p>
          <a:p>
            <a:r>
              <a:rPr lang="en-US" sz="2000" dirty="0"/>
              <a:t>Make sure you apply both thinking scopes:</a:t>
            </a:r>
          </a:p>
          <a:p>
            <a:pPr marL="0" indent="0">
              <a:buNone/>
            </a:pPr>
            <a:r>
              <a:rPr lang="en-US" sz="2000" dirty="0"/>
              <a:t>	- Helicopter Scope: Use it in the intro</a:t>
            </a:r>
          </a:p>
          <a:p>
            <a:pPr marL="0" indent="0">
              <a:buNone/>
            </a:pPr>
            <a:r>
              <a:rPr lang="en-US" sz="2000" dirty="0"/>
              <a:t>	- Microscopic Scope: Deep dive into the point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ws">
            <a:extLst>
              <a:ext uri="{FF2B5EF4-FFF2-40B4-BE49-F238E27FC236}">
                <a16:creationId xmlns:a16="http://schemas.microsoft.com/office/drawing/2014/main" id="{7F2950EE-35CB-9313-FBE9-8640BE25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1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52068-1C8B-5B7C-7EE0-9EB03D8E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to Prepare For A New Course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818C92-0D4E-03BE-49A5-16272BB24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8532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08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5AE7E-7854-F962-07B7-FBAEF5ED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1E44-0C99-ED47-C7A7-E39A5B1B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Ask people for their backgrounds to:</a:t>
            </a:r>
          </a:p>
          <a:p>
            <a:pPr marL="0" indent="0">
              <a:buNone/>
            </a:pPr>
            <a:r>
              <a:rPr lang="en-US" sz="2000" dirty="0"/>
              <a:t>- know their level and expect their questions.</a:t>
            </a:r>
          </a:p>
          <a:p>
            <a:pPr marL="0" indent="0">
              <a:buNone/>
            </a:pPr>
            <a:r>
              <a:rPr lang="en-US" sz="2000" dirty="0"/>
              <a:t>- know the level of simplicity that your need to reach to.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884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0391-72B4-8859-D8FE-0B9976B8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1D53B-F2D2-FEE5-50A3-DB052A1A7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99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361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MC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MCT</vt:lpstr>
      <vt:lpstr>Intro of the Session</vt:lpstr>
      <vt:lpstr>Voice Effect</vt:lpstr>
      <vt:lpstr>Face Gestures</vt:lpstr>
      <vt:lpstr>Line of Thinking</vt:lpstr>
      <vt:lpstr>How to Prepare For A New Course</vt:lpstr>
      <vt:lpstr>Explanation</vt:lpstr>
      <vt:lpstr>Asking Questions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</dc:title>
  <dc:creator>Ahmed Wahid (MiddleEast)</dc:creator>
  <cp:lastModifiedBy>Ahmed Wahid (MiddleEast)</cp:lastModifiedBy>
  <cp:revision>1</cp:revision>
  <dcterms:created xsi:type="dcterms:W3CDTF">2024-03-08T15:28:35Z</dcterms:created>
  <dcterms:modified xsi:type="dcterms:W3CDTF">2024-03-08T15:50:55Z</dcterms:modified>
</cp:coreProperties>
</file>