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Relationship Id="rId10" Type="http://schemas.openxmlformats.org/officeDocument/2006/relationships/slide" Target="slides/slide5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 bwMode="white">
          <a:xfrm rot="0">
            <a:off x="1270000" y="635000"/>
            <a:ext cx="9601200" cy="6350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indent="-254000" algn="ctr" defTabSz="914400">
              <a:buFont typeface="Symbol"/>
              <a:buChar char="·"/>
            </a:pPr>
            <a:r>
              <a:rPr sz="2600" dirty="0"/>
              <a:t>Lorem Ipsum is simply dummy text of the printing and typesetting industry.
</a:t>
            </a:r>
            <a:r>
              <a:rPr sz="2600" dirty="0"/>
              <a:t>Lorem Ipsum has been the industry's standard dummy text ever since the 1500s, when an unknown printer took a galley of type and scrambled it to make a type specimen book.
</a:t>
            </a:r>
            <a:r>
              <a:rPr sz="2600" dirty="0"/>
              <a:t>It has survived not only five centuries, but also the leap into electronic typesetting, remaining essentially unchanged.
</a:t>
            </a:r>
            <a:r>
              <a:rPr sz="2600" dirty="0"/>
              <a:t>It was popularised in the 1960s with the release of Letraset sheets containing Lorem Ipsum passages, and more recently with desktop publishing software like Aldus PageMaker including versions of Lorem Ipsum.
</a:t>
            </a:r>
            <a:r>
              <a:rPr sz="2600" dirty="0"/>
              <a:t>Lorem Ipsum is simply dummy text of the printing and typesetting industry.</a:t>
            </a:r>
          </a:p>
        </p:txBody>
      </p:sp>
      <p:sp>
        <p:nvSpPr>
          <p:cNvPr id="3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4406900" y="635000"/>
            <a:ext cx="3378200" cy="24892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3" name="TextBox3"/>
          <p:cNvSpPr txBox="1">
            <a:spLocks noChangeArrowheads="1"/>
          </p:cNvSpPr>
          <p:nvPr/>
        </p:nvSpPr>
        <p:spPr bwMode="white">
          <a:xfrm rot="0">
            <a:off x="1270000" y="3759200"/>
            <a:ext cx="9601200" cy="24638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indent="-254000" algn="ctr" defTabSz="914400">
              <a:buFont typeface="Symbol"/>
              <a:buChar char="·"/>
            </a:pPr>
            <a:r>
              <a:rPr sz="2600" dirty="0"/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4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 bwMode="white">
          <a:xfrm rot="0">
            <a:off x="1270000" y="635000"/>
            <a:ext cx="9601200" cy="6350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indent="-254000" algn="ctr" defTabSz="914400">
              <a:buFont typeface="Symbol"/>
              <a:buChar char="·"/>
            </a:pPr>
            <a:r>
              <a:rPr sz="2600" dirty="0"/>
              <a:t>It is a long established fact that a reader will be distracted by the readable content of a page when looking at its layout.
</a:t>
            </a:r>
            <a:r>
              <a:rPr sz="2600" dirty="0"/>
              <a:t>The point of using Lorem Ipsum is that it has a more-or-less normal distribution of letters, as opposed to using 'Content here, content here', making it look like readable English.
</a:t>
            </a:r>
            <a:r>
              <a:rPr sz="2600" dirty="0"/>
              <a:t>Many desktop publishing packages and web page editors now use Lorem Ipsum as their default model text, and a search for 'lorem ipsum' will uncover many web sites still in their infancy.
</a:t>
            </a:r>
            <a:r>
              <a:rPr sz="2600" dirty="0"/>
              <a:t>Various versions have evolved over the years, sometimes by accident, sometimes on purpose (injected humour and the like).</a:t>
            </a:r>
          </a:p>
        </p:txBody>
      </p:sp>
      <p:sp>
        <p:nvSpPr>
          <p:cNvPr id="3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673100" y="342900"/>
            <a:ext cx="10858500" cy="61849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3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 bwMode="white">
          <a:xfrm rot="0">
            <a:off x="1270000" y="635000"/>
            <a:ext cx="9601200" cy="6350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indent="-254000" algn="ctr" defTabSz="914400">
              <a:buFont typeface="Symbol"/>
              <a:buChar char="·"/>
            </a:pPr>
            <a:r>
              <a:rPr sz="2600" dirty="0"/>
              <a:t>Lorem Ipsum is simply dummy text of the printing and typesetting industry.
</a:t>
            </a:r>
            <a:r>
              <a:rPr sz="2600" dirty="0"/>
              <a:t>Lorem Ipsum has been the industry's standard dummy text ever since the 1500s, when an unknown printer took a galley of type and scrambled it to make a type specimen book.
</a:t>
            </a:r>
            <a:r>
              <a:rPr sz="2600" dirty="0"/>
              <a:t>It has survived not only five centuries, but also the leap into electronic typesetting, remaining essentially unchanged.
</a:t>
            </a:r>
            <a:r>
              <a:rPr sz="2600" dirty="0"/>
              <a:t>It was popularised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3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2021-05-08T04:37:30Z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