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tags/tag21.xml" ContentType="application/vnd.openxmlformats-officedocument.presentationml.tags+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notesSlides/notesSlide26.xml" ContentType="application/vnd.openxmlformats-officedocument.presentationml.notesSlide+xml"/>
  <Override PartName="/ppt/tags/tag24.xml" ContentType="application/vnd.openxmlformats-officedocument.presentationml.tags+xml"/>
  <Override PartName="/ppt/notesSlides/notesSlide27.xml" ContentType="application/vnd.openxmlformats-officedocument.presentationml.notesSlide+xml"/>
  <Override PartName="/ppt/tags/tag25.xml" ContentType="application/vnd.openxmlformats-officedocument.presentationml.tags+xml"/>
  <Override PartName="/ppt/notesSlides/notesSlide28.xml" ContentType="application/vnd.openxmlformats-officedocument.presentationml.notesSlide+xml"/>
  <Override PartName="/ppt/tags/tag26.xml" ContentType="application/vnd.openxmlformats-officedocument.presentationml.tags+xml"/>
  <Override PartName="/ppt/notesSlides/notesSlide29.xml" ContentType="application/vnd.openxmlformats-officedocument.presentationml.notesSlide+xml"/>
  <Override PartName="/ppt/tags/tag27.xml" ContentType="application/vnd.openxmlformats-officedocument.presentationml.tags+xml"/>
  <Override PartName="/ppt/notesSlides/notesSlide30.xml" ContentType="application/vnd.openxmlformats-officedocument.presentationml.notesSlide+xml"/>
  <Override PartName="/ppt/tags/tag28.xml" ContentType="application/vnd.openxmlformats-officedocument.presentationml.tags+xml"/>
  <Override PartName="/ppt/notesSlides/notesSlide31.xml" ContentType="application/vnd.openxmlformats-officedocument.presentationml.notesSlide+xml"/>
  <Override PartName="/ppt/tags/tag29.xml" ContentType="application/vnd.openxmlformats-officedocument.presentationml.tags+xml"/>
  <Override PartName="/ppt/notesSlides/notesSlide32.xml" ContentType="application/vnd.openxmlformats-officedocument.presentationml.notesSlide+xml"/>
  <Override PartName="/ppt/charts/chart1.xml" ContentType="application/vnd.openxmlformats-officedocument.drawingml.chart+xml"/>
  <Override PartName="/ppt/tags/tag30.xml" ContentType="application/vnd.openxmlformats-officedocument.presentationml.tags+xml"/>
  <Override PartName="/ppt/notesSlides/notesSlide33.xml" ContentType="application/vnd.openxmlformats-officedocument.presentationml.notesSlide+xml"/>
  <Override PartName="/ppt/charts/chart2.xml" ContentType="application/vnd.openxmlformats-officedocument.drawingml.chart+xml"/>
  <Override PartName="/ppt/tags/tag31.xml" ContentType="application/vnd.openxmlformats-officedocument.presentationml.tags+xml"/>
  <Override PartName="/ppt/notesSlides/notesSlide34.xml" ContentType="application/vnd.openxmlformats-officedocument.presentationml.notesSlide+xml"/>
  <Override PartName="/ppt/charts/chart3.xml" ContentType="application/vnd.openxmlformats-officedocument.drawingml.chart+xml"/>
  <Override PartName="/ppt/tags/tag32.xml" ContentType="application/vnd.openxmlformats-officedocument.presentationml.tags+xml"/>
  <Override PartName="/ppt/notesSlides/notesSlide35.xml" ContentType="application/vnd.openxmlformats-officedocument.presentationml.notesSlide+xml"/>
  <Override PartName="/ppt/tags/tag33.xml" ContentType="application/vnd.openxmlformats-officedocument.presentationml.tags+xml"/>
  <Override PartName="/ppt/notesSlides/notesSlide36.xml" ContentType="application/vnd.openxmlformats-officedocument.presentationml.notesSlide+xml"/>
  <Override PartName="/ppt/charts/chart4.xml" ContentType="application/vnd.openxmlformats-officedocument.drawingml.chart+xml"/>
  <Override PartName="/ppt/tags/tag34.xml" ContentType="application/vnd.openxmlformats-officedocument.presentationml.tags+xml"/>
  <Override PartName="/ppt/notesSlides/notesSlide37.xml" ContentType="application/vnd.openxmlformats-officedocument.presentationml.notesSlide+xml"/>
  <Override PartName="/ppt/charts/chart5.xml" ContentType="application/vnd.openxmlformats-officedocument.drawingml.chart+xml"/>
  <Override PartName="/ppt/tags/tag35.xml" ContentType="application/vnd.openxmlformats-officedocument.presentationml.tags+xml"/>
  <Override PartName="/ppt/notesSlides/notesSlide38.xml" ContentType="application/vnd.openxmlformats-officedocument.presentationml.notesSlide+xml"/>
  <Override PartName="/ppt/charts/chart6.xml" ContentType="application/vnd.openxmlformats-officedocument.drawingml.chart+xml"/>
  <Override PartName="/ppt/tags/tag36.xml" ContentType="application/vnd.openxmlformats-officedocument.presentationml.tags+xml"/>
  <Override PartName="/ppt/notesSlides/notesSlide39.xml" ContentType="application/vnd.openxmlformats-officedocument.presentationml.notesSlide+xml"/>
  <Override PartName="/ppt/charts/chart7.xml" ContentType="application/vnd.openxmlformats-officedocument.drawingml.chart+xml"/>
  <Override PartName="/ppt/tags/tag37.xml" ContentType="application/vnd.openxmlformats-officedocument.presentationml.tags+xml"/>
  <Override PartName="/ppt/notesSlides/notesSlide40.xml" ContentType="application/vnd.openxmlformats-officedocument.presentationml.notesSlide+xml"/>
  <Override PartName="/ppt/tags/tag38.xml" ContentType="application/vnd.openxmlformats-officedocument.presentationml.tags+xml"/>
  <Override PartName="/ppt/notesSlides/notesSlide41.xml" ContentType="application/vnd.openxmlformats-officedocument.presentationml.notesSlide+xml"/>
  <Override PartName="/ppt/tags/tag39.xml" ContentType="application/vnd.openxmlformats-officedocument.presentationml.tags+xml"/>
  <Override PartName="/ppt/notesSlides/notesSlide42.xml" ContentType="application/vnd.openxmlformats-officedocument.presentationml.notesSlide+xml"/>
  <Override PartName="/ppt/tags/tag40.xml" ContentType="application/vnd.openxmlformats-officedocument.presentationml.tags+xml"/>
  <Override PartName="/ppt/notesSlides/notesSlide43.xml" ContentType="application/vnd.openxmlformats-officedocument.presentationml.notesSlide+xml"/>
  <Override PartName="/ppt/tags/tag41.xml" ContentType="application/vnd.openxmlformats-officedocument.presentationml.tags+xml"/>
  <Override PartName="/ppt/notesSlides/notesSlide44.xml" ContentType="application/vnd.openxmlformats-officedocument.presentationml.notesSlide+xml"/>
  <Override PartName="/ppt/tags/tag42.xml" ContentType="application/vnd.openxmlformats-officedocument.presentationml.tags+xml"/>
  <Override PartName="/ppt/notesSlides/notesSlide45.xml" ContentType="application/vnd.openxmlformats-officedocument.presentationml.notesSlide+xml"/>
  <Override PartName="/ppt/tags/tag43.xml" ContentType="application/vnd.openxmlformats-officedocument.presentationml.tags+xml"/>
  <Override PartName="/ppt/notesSlides/notesSlide46.xml" ContentType="application/vnd.openxmlformats-officedocument.presentationml.notesSlide+xml"/>
  <Override PartName="/ppt/tags/tag44.xml" ContentType="application/vnd.openxmlformats-officedocument.presentationml.tags+xml"/>
  <Override PartName="/ppt/notesSlides/notesSlide47.xml" ContentType="application/vnd.openxmlformats-officedocument.presentationml.notesSlide+xml"/>
  <Override PartName="/ppt/tags/tag45.xml" ContentType="application/vnd.openxmlformats-officedocument.presentationml.tags+xml"/>
  <Override PartName="/ppt/notesSlides/notesSlide48.xml" ContentType="application/vnd.openxmlformats-officedocument.presentationml.notesSlide+xml"/>
  <Override PartName="/ppt/tags/tag46.xml" ContentType="application/vnd.openxmlformats-officedocument.presentationml.tags+xml"/>
  <Override PartName="/ppt/notesSlides/notesSlide49.xml" ContentType="application/vnd.openxmlformats-officedocument.presentationml.notesSlide+xml"/>
  <Override PartName="/ppt/tags/tag47.xml" ContentType="application/vnd.openxmlformats-officedocument.presentationml.tags+xml"/>
  <Override PartName="/ppt/notesSlides/notesSlide50.xml" ContentType="application/vnd.openxmlformats-officedocument.presentationml.notesSlide+xml"/>
  <Override PartName="/ppt/tags/tag4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49.xml" ContentType="application/vnd.openxmlformats-officedocument.presentationml.tags+xml"/>
  <Override PartName="/ppt/notesSlides/notesSlide53.xml" ContentType="application/vnd.openxmlformats-officedocument.presentationml.notesSlide+xml"/>
  <Override PartName="/ppt/tags/tag50.xml" ContentType="application/vnd.openxmlformats-officedocument.presentationml.tags+xml"/>
  <Override PartName="/ppt/notesSlides/notesSlide54.xml" ContentType="application/vnd.openxmlformats-officedocument.presentationml.notesSlide+xml"/>
  <Override PartName="/ppt/tags/tag51.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rts/chart8.xml" ContentType="application/vnd.openxmlformats-officedocument.drawingml.chart+xml"/>
  <Override PartName="/ppt/theme/themeOverride1.xml" ContentType="application/vnd.openxmlformats-officedocument.themeOverride+xml"/>
  <Override PartName="/ppt/notesSlides/notesSlide57.xml" ContentType="application/vnd.openxmlformats-officedocument.presentationml.notesSlide+xml"/>
  <Override PartName="/ppt/charts/chart9.xml" ContentType="application/vnd.openxmlformats-officedocument.drawingml.chart+xml"/>
  <Override PartName="/ppt/theme/themeOverride2.xml" ContentType="application/vnd.openxmlformats-officedocument.themeOverride+xml"/>
  <Override PartName="/ppt/tags/tag52.xml" ContentType="application/vnd.openxmlformats-officedocument.presentationml.tags+xml"/>
  <Override PartName="/ppt/notesSlides/notesSlide58.xml" ContentType="application/vnd.openxmlformats-officedocument.presentationml.notesSlide+xml"/>
  <Override PartName="/ppt/charts/chart10.xml" ContentType="application/vnd.openxmlformats-officedocument.drawingml.chart+xml"/>
  <Override PartName="/ppt/theme/themeOverride3.xml" ContentType="application/vnd.openxmlformats-officedocument.themeOverride+xml"/>
  <Override PartName="/ppt/tags/tag53.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rts/chart11.xml" ContentType="application/vnd.openxmlformats-officedocument.drawingml.chart+xml"/>
  <Override PartName="/ppt/tags/tag54.xml" ContentType="application/vnd.openxmlformats-officedocument.presentationml.tags+xml"/>
  <Override PartName="/ppt/notesSlides/notesSlide61.xml" ContentType="application/vnd.openxmlformats-officedocument.presentationml.notesSlide+xml"/>
  <Override PartName="/ppt/charts/chart12.xml" ContentType="application/vnd.openxmlformats-officedocument.drawingml.chart+xml"/>
  <Override PartName="/ppt/drawings/drawing1.xml" ContentType="application/vnd.openxmlformats-officedocument.drawingml.chartshapes+xml"/>
  <Override PartName="/ppt/tags/tag55.xml" ContentType="application/vnd.openxmlformats-officedocument.presentationml.tags+xml"/>
  <Override PartName="/ppt/notesSlides/notesSlide62.xml" ContentType="application/vnd.openxmlformats-officedocument.presentationml.notesSlide+xml"/>
  <Override PartName="/ppt/charts/chart13.xml" ContentType="application/vnd.openxmlformats-officedocument.drawingml.chart+xml"/>
  <Override PartName="/ppt/notesSlides/notesSlide63.xml" ContentType="application/vnd.openxmlformats-officedocument.presentationml.notesSlide+xml"/>
  <Override PartName="/ppt/charts/chart14.xml" ContentType="application/vnd.openxmlformats-officedocument.drawingml.chart+xml"/>
  <Override PartName="/ppt/tags/tag56.xml" ContentType="application/vnd.openxmlformats-officedocument.presentationml.tags+xml"/>
  <Override PartName="/ppt/notesSlides/notesSlide64.xml" ContentType="application/vnd.openxmlformats-officedocument.presentationml.notesSlide+xml"/>
  <Override PartName="/ppt/charts/chart15.xml" ContentType="application/vnd.openxmlformats-officedocument.drawingml.chart+xml"/>
  <Override PartName="/ppt/tags/tag57.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charts/chart16.xml" ContentType="application/vnd.openxmlformats-officedocument.drawingml.chart+xml"/>
  <Override PartName="/ppt/notesSlides/notesSlide67.xml" ContentType="application/vnd.openxmlformats-officedocument.presentationml.notesSlide+xml"/>
  <Override PartName="/ppt/charts/chart17.xml" ContentType="application/vnd.openxmlformats-officedocument.drawingml.chart+xml"/>
  <Override PartName="/ppt/tags/tag58.xml" ContentType="application/vnd.openxmlformats-officedocument.presentationml.tags+xml"/>
  <Override PartName="/ppt/notesSlides/notesSlide68.xml" ContentType="application/vnd.openxmlformats-officedocument.presentationml.notesSlide+xml"/>
  <Override PartName="/ppt/charts/chart18.xml" ContentType="application/vnd.openxmlformats-officedocument.drawingml.chart+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19.xml" ContentType="application/vnd.openxmlformats-officedocument.drawingml.chart+xml"/>
  <Override PartName="/ppt/notesSlides/notesSlide71.xml" ContentType="application/vnd.openxmlformats-officedocument.presentationml.notesSlide+xml"/>
  <Override PartName="/ppt/charts/chart20.xml" ContentType="application/vnd.openxmlformats-officedocument.drawingml.chart+xml"/>
  <Override PartName="/ppt/notesSlides/notesSlide72.xml" ContentType="application/vnd.openxmlformats-officedocument.presentationml.notesSlide+xml"/>
  <Override PartName="/ppt/charts/chart21.xml" ContentType="application/vnd.openxmlformats-officedocument.drawingml.chart+xml"/>
  <Override PartName="/ppt/tags/tag59.xml" ContentType="application/vnd.openxmlformats-officedocument.presentationml.tags+xml"/>
  <Override PartName="/ppt/notesSlides/notesSlide73.xml" ContentType="application/vnd.openxmlformats-officedocument.presentationml.notesSlide+xml"/>
  <Override PartName="/ppt/charts/chart22.xml" ContentType="application/vnd.openxmlformats-officedocument.drawingml.chart+xml"/>
  <Override PartName="/ppt/notesSlides/notesSlide74.xml" ContentType="application/vnd.openxmlformats-officedocument.presentationml.notesSlide+xml"/>
  <Override PartName="/ppt/charts/chart23.xml" ContentType="application/vnd.openxmlformats-officedocument.drawingml.chart+xml"/>
  <Override PartName="/ppt/tags/tag60.xml" ContentType="application/vnd.openxmlformats-officedocument.presentationml.tags+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7"/>
  </p:notesMasterIdLst>
  <p:sldIdLst>
    <p:sldId id="1093" r:id="rId2"/>
    <p:sldId id="1073" r:id="rId3"/>
    <p:sldId id="1071" r:id="rId4"/>
    <p:sldId id="1078" r:id="rId5"/>
    <p:sldId id="1091" r:id="rId6"/>
    <p:sldId id="1024" r:id="rId7"/>
    <p:sldId id="1080" r:id="rId8"/>
    <p:sldId id="1081" r:id="rId9"/>
    <p:sldId id="1082" r:id="rId10"/>
    <p:sldId id="1083" r:id="rId11"/>
    <p:sldId id="1084" r:id="rId12"/>
    <p:sldId id="1025" r:id="rId13"/>
    <p:sldId id="1092" r:id="rId14"/>
    <p:sldId id="1049" r:id="rId15"/>
    <p:sldId id="1026" r:id="rId16"/>
    <p:sldId id="1086" r:id="rId17"/>
    <p:sldId id="1090" r:id="rId18"/>
    <p:sldId id="1028" r:id="rId19"/>
    <p:sldId id="1029" r:id="rId20"/>
    <p:sldId id="1043" r:id="rId21"/>
    <p:sldId id="1044" r:id="rId22"/>
    <p:sldId id="1057" r:id="rId23"/>
    <p:sldId id="1045" r:id="rId24"/>
    <p:sldId id="972" r:id="rId25"/>
    <p:sldId id="973" r:id="rId26"/>
    <p:sldId id="974" r:id="rId27"/>
    <p:sldId id="975" r:id="rId28"/>
    <p:sldId id="976" r:id="rId29"/>
    <p:sldId id="977" r:id="rId30"/>
    <p:sldId id="978" r:id="rId31"/>
    <p:sldId id="1050" r:id="rId32"/>
    <p:sldId id="1058" r:id="rId33"/>
    <p:sldId id="1063" r:id="rId34"/>
    <p:sldId id="1064" r:id="rId35"/>
    <p:sldId id="1065" r:id="rId36"/>
    <p:sldId id="980" r:id="rId37"/>
    <p:sldId id="981" r:id="rId38"/>
    <p:sldId id="982" r:id="rId39"/>
    <p:sldId id="983" r:id="rId40"/>
    <p:sldId id="984" r:id="rId41"/>
    <p:sldId id="986" r:id="rId42"/>
    <p:sldId id="987" r:id="rId43"/>
    <p:sldId id="988" r:id="rId44"/>
    <p:sldId id="989" r:id="rId45"/>
    <p:sldId id="1068" r:id="rId46"/>
    <p:sldId id="1069" r:id="rId47"/>
    <p:sldId id="1070" r:id="rId48"/>
    <p:sldId id="998" r:id="rId49"/>
    <p:sldId id="1040" r:id="rId50"/>
    <p:sldId id="950" r:id="rId51"/>
    <p:sldId id="1006" r:id="rId52"/>
    <p:sldId id="829" r:id="rId53"/>
    <p:sldId id="830" r:id="rId54"/>
    <p:sldId id="831" r:id="rId55"/>
    <p:sldId id="832" r:id="rId56"/>
    <p:sldId id="1046" r:id="rId57"/>
    <p:sldId id="1047" r:id="rId58"/>
    <p:sldId id="1048" r:id="rId59"/>
    <p:sldId id="1055" r:id="rId60"/>
    <p:sldId id="854" r:id="rId61"/>
    <p:sldId id="917" r:id="rId62"/>
    <p:sldId id="918" r:id="rId63"/>
    <p:sldId id="1099" r:id="rId64"/>
    <p:sldId id="919" r:id="rId65"/>
    <p:sldId id="1088" r:id="rId66"/>
    <p:sldId id="1094" r:id="rId67"/>
    <p:sldId id="1095" r:id="rId68"/>
    <p:sldId id="1096" r:id="rId69"/>
    <p:sldId id="1053" r:id="rId70"/>
    <p:sldId id="922" r:id="rId71"/>
    <p:sldId id="923" r:id="rId72"/>
    <p:sldId id="924" r:id="rId73"/>
    <p:sldId id="925" r:id="rId74"/>
    <p:sldId id="928" r:id="rId75"/>
    <p:sldId id="1021" r:id="rId76"/>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yamnath gollakota" initials="sg" lastIdx="0"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p:showPr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E4B48"/>
    <a:srgbClr val="0087E6"/>
    <a:srgbClr val="010203"/>
    <a:srgbClr val="122B4A"/>
    <a:srgbClr val="009900"/>
    <a:srgbClr val="FFFF99"/>
    <a:srgbClr val="4A7EBB"/>
    <a:srgbClr val="FFFFCC"/>
    <a:srgbClr val="0066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33" autoAdjust="0"/>
    <p:restoredTop sz="67845" autoAdjust="0"/>
  </p:normalViewPr>
  <p:slideViewPr>
    <p:cSldViewPr snapToGrid="0">
      <p:cViewPr varScale="1">
        <p:scale>
          <a:sx n="59" d="100"/>
          <a:sy n="59" d="100"/>
        </p:scale>
        <p:origin x="-2237" y="-77"/>
      </p:cViewPr>
      <p:guideLst>
        <p:guide orient="horz" pos="1462"/>
        <p:guide pos="17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992"/>
    </p:cViewPr>
  </p:sorterViewPr>
  <p:notesViewPr>
    <p:cSldViewPr snapToGrid="0">
      <p:cViewPr varScale="1">
        <p:scale>
          <a:sx n="105" d="100"/>
          <a:sy n="105" d="100"/>
        </p:scale>
        <p:origin x="-3438"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rahul\My%20Documents\My%20Dropbox\Work\sigcomm2010\graphs.xlsx" TargetMode="External"/></Relationships>
</file>

<file path=ppt/charts/_rels/chart10.xml.rels><?xml version="1.0" encoding="UTF-8" standalone="yes"?>
<Relationships xmlns="http://schemas.openxmlformats.org/package/2006/relationships"><Relationship Id="rId2" Type="http://schemas.openxmlformats.org/officeDocument/2006/relationships/oleObject" Target="file:///C:\Documents%20and%20Settings\rahul\My%20Documents\My%20Dropbox\Work\itmanet_may_2010\SNRvsSTD.xlsx" TargetMode="External"/><Relationship Id="rId1" Type="http://schemas.openxmlformats.org/officeDocument/2006/relationships/themeOverride" Target="../theme/themeOverride3.xml"/></Relationships>
</file>

<file path=ppt/charts/_rels/chart11.xml.rels><?xml version="1.0" encoding="UTF-8" standalone="yes"?>
<Relationships xmlns="http://schemas.openxmlformats.org/package/2006/relationships"><Relationship Id="rId1" Type="http://schemas.openxmlformats.org/officeDocument/2006/relationships/oleObject" Target="file:///C:\Users\rahul\Documents\My%20Dropbox\Work\sigcomm2010\graphs.xlsx" TargetMode="External"/></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rahul\Documents\My%20Dropbox\Work\sigcomm2010\graphs.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rahul\Documents\My%20Dropbox\Work\sigcomm2010\graphs.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rahul\Documents\My%20Dropbox\Work\sigcomm2010\graphs.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rahul\Documents\My%20Dropbox\Work\sigcomm2010\graphs.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Documents%20and%20Settings\rahul\My%20Documents\My%20Dropbox\Work\sigcomm2010\graphs.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Documents%20and%20Settings\rahul\My%20Documents\My%20Dropbox\Work\sigcomm2010\graphs.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Documents%20and%20Settings\rahul\My%20Documents\My%20Dropbox\Work\sigcomm2010\graphs.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rahul\Documents\My%20Dropbox\Work\sigcomm2010\graph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ocuments%20and%20Settings\rahul\My%20Documents\My%20Dropbox\Work\sigcomm2010\graphs.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rahul\Documents\My%20Dropbox\Work\sigcomm2010\graphs.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rahul\Documents\My%20Dropbox\Work\sigcomm2010\graphs.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rahul\Documents\My%20Dropbox\Work\sigcomm2010\graphs.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C:\Users\rahul\Documents\My%20Dropbox\Work\sigcomm201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Documents%20and%20Settings\rahul\My%20Documents\My%20Dropbox\Work\sigcomm2010\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rahul\Documents\My%20Dropbox\Work\sigcomm2010\graph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rahul\Documents\My%20Dropbox\Work\sigcomm2010\graph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rahul\Documents\My%20Dropbox\Work\sigcomm2010\graph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rahul\Documents\My%20Dropbox\Work\sigcomm2010\graphs.xlsx" TargetMode="External"/></Relationships>
</file>

<file path=ppt/charts/_rels/chart8.xml.rels><?xml version="1.0" encoding="UTF-8" standalone="yes"?>
<Relationships xmlns="http://schemas.openxmlformats.org/package/2006/relationships"><Relationship Id="rId2" Type="http://schemas.openxmlformats.org/officeDocument/2006/relationships/oleObject" Target="file:///C:\Documents%20and%20Settings\rahul\My%20Documents\My%20Dropbox\Work\itmanet_may_2010\SNRvsSTD.xlsx" TargetMode="External"/><Relationship Id="rId1" Type="http://schemas.openxmlformats.org/officeDocument/2006/relationships/themeOverride" Target="../theme/themeOverride1.xml"/></Relationships>
</file>

<file path=ppt/charts/_rels/chart9.xml.rels><?xml version="1.0" encoding="UTF-8" standalone="yes"?>
<Relationships xmlns="http://schemas.openxmlformats.org/package/2006/relationships"><Relationship Id="rId2" Type="http://schemas.openxmlformats.org/officeDocument/2006/relationships/oleObject" Target="file:///C:\Documents%20and%20Settings\rahul\My%20Documents\My%20Dropbox\Work\itmanet_may_2010\SNRvsSTD.xlsx"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44450"/>
          </c:spPr>
          <c:marker>
            <c:symbol val="none"/>
          </c:marker>
          <c:xVal>
            <c:numRef>
              <c:f>Sheet11!$A$125:$A$220</c:f>
              <c:numCache>
                <c:formatCode>General</c:formatCode>
                <c:ptCount val="96"/>
                <c:pt idx="0">
                  <c:v>125</c:v>
                </c:pt>
                <c:pt idx="1">
                  <c:v>126</c:v>
                </c:pt>
                <c:pt idx="2">
                  <c:v>127</c:v>
                </c:pt>
                <c:pt idx="3">
                  <c:v>128</c:v>
                </c:pt>
                <c:pt idx="4">
                  <c:v>129</c:v>
                </c:pt>
                <c:pt idx="5">
                  <c:v>130</c:v>
                </c:pt>
                <c:pt idx="6">
                  <c:v>131</c:v>
                </c:pt>
                <c:pt idx="7">
                  <c:v>132</c:v>
                </c:pt>
                <c:pt idx="8">
                  <c:v>133</c:v>
                </c:pt>
                <c:pt idx="9">
                  <c:v>134</c:v>
                </c:pt>
                <c:pt idx="10">
                  <c:v>135</c:v>
                </c:pt>
                <c:pt idx="11">
                  <c:v>136</c:v>
                </c:pt>
                <c:pt idx="12">
                  <c:v>137</c:v>
                </c:pt>
                <c:pt idx="13">
                  <c:v>138</c:v>
                </c:pt>
                <c:pt idx="14">
                  <c:v>139</c:v>
                </c:pt>
                <c:pt idx="15">
                  <c:v>140</c:v>
                </c:pt>
                <c:pt idx="16">
                  <c:v>141</c:v>
                </c:pt>
                <c:pt idx="17">
                  <c:v>142</c:v>
                </c:pt>
                <c:pt idx="18">
                  <c:v>143</c:v>
                </c:pt>
                <c:pt idx="19">
                  <c:v>144</c:v>
                </c:pt>
                <c:pt idx="20">
                  <c:v>145</c:v>
                </c:pt>
                <c:pt idx="21">
                  <c:v>146</c:v>
                </c:pt>
                <c:pt idx="22">
                  <c:v>147</c:v>
                </c:pt>
                <c:pt idx="23">
                  <c:v>148</c:v>
                </c:pt>
                <c:pt idx="24">
                  <c:v>149</c:v>
                </c:pt>
                <c:pt idx="25">
                  <c:v>150</c:v>
                </c:pt>
                <c:pt idx="26">
                  <c:v>151</c:v>
                </c:pt>
                <c:pt idx="27">
                  <c:v>152</c:v>
                </c:pt>
                <c:pt idx="28">
                  <c:v>153</c:v>
                </c:pt>
                <c:pt idx="29">
                  <c:v>154</c:v>
                </c:pt>
                <c:pt idx="30">
                  <c:v>155</c:v>
                </c:pt>
                <c:pt idx="31">
                  <c:v>156</c:v>
                </c:pt>
                <c:pt idx="32">
                  <c:v>157</c:v>
                </c:pt>
                <c:pt idx="33">
                  <c:v>158</c:v>
                </c:pt>
                <c:pt idx="34">
                  <c:v>159</c:v>
                </c:pt>
                <c:pt idx="35">
                  <c:v>160</c:v>
                </c:pt>
                <c:pt idx="36">
                  <c:v>161</c:v>
                </c:pt>
                <c:pt idx="37">
                  <c:v>162</c:v>
                </c:pt>
                <c:pt idx="38">
                  <c:v>163</c:v>
                </c:pt>
                <c:pt idx="39">
                  <c:v>164</c:v>
                </c:pt>
                <c:pt idx="40">
                  <c:v>165</c:v>
                </c:pt>
                <c:pt idx="41">
                  <c:v>166</c:v>
                </c:pt>
                <c:pt idx="42">
                  <c:v>167</c:v>
                </c:pt>
                <c:pt idx="43">
                  <c:v>168</c:v>
                </c:pt>
                <c:pt idx="44">
                  <c:v>169</c:v>
                </c:pt>
                <c:pt idx="45">
                  <c:v>170</c:v>
                </c:pt>
                <c:pt idx="46">
                  <c:v>171</c:v>
                </c:pt>
                <c:pt idx="47">
                  <c:v>172</c:v>
                </c:pt>
                <c:pt idx="48">
                  <c:v>173</c:v>
                </c:pt>
                <c:pt idx="49">
                  <c:v>174</c:v>
                </c:pt>
                <c:pt idx="50">
                  <c:v>175</c:v>
                </c:pt>
                <c:pt idx="51">
                  <c:v>176</c:v>
                </c:pt>
                <c:pt idx="52">
                  <c:v>177</c:v>
                </c:pt>
                <c:pt idx="53">
                  <c:v>178</c:v>
                </c:pt>
                <c:pt idx="54">
                  <c:v>179</c:v>
                </c:pt>
                <c:pt idx="55">
                  <c:v>180</c:v>
                </c:pt>
                <c:pt idx="56">
                  <c:v>181</c:v>
                </c:pt>
                <c:pt idx="57">
                  <c:v>182</c:v>
                </c:pt>
                <c:pt idx="58">
                  <c:v>183</c:v>
                </c:pt>
                <c:pt idx="59">
                  <c:v>184</c:v>
                </c:pt>
                <c:pt idx="60">
                  <c:v>185</c:v>
                </c:pt>
                <c:pt idx="61">
                  <c:v>186</c:v>
                </c:pt>
                <c:pt idx="62">
                  <c:v>187</c:v>
                </c:pt>
                <c:pt idx="63">
                  <c:v>188</c:v>
                </c:pt>
                <c:pt idx="64">
                  <c:v>189</c:v>
                </c:pt>
                <c:pt idx="65">
                  <c:v>190</c:v>
                </c:pt>
                <c:pt idx="66">
                  <c:v>191</c:v>
                </c:pt>
                <c:pt idx="67">
                  <c:v>192</c:v>
                </c:pt>
                <c:pt idx="68">
                  <c:v>193</c:v>
                </c:pt>
                <c:pt idx="69">
                  <c:v>194</c:v>
                </c:pt>
                <c:pt idx="70">
                  <c:v>195</c:v>
                </c:pt>
                <c:pt idx="71">
                  <c:v>196</c:v>
                </c:pt>
                <c:pt idx="72">
                  <c:v>197</c:v>
                </c:pt>
                <c:pt idx="73">
                  <c:v>198</c:v>
                </c:pt>
                <c:pt idx="74">
                  <c:v>199</c:v>
                </c:pt>
                <c:pt idx="75">
                  <c:v>200</c:v>
                </c:pt>
                <c:pt idx="76">
                  <c:v>201</c:v>
                </c:pt>
                <c:pt idx="77">
                  <c:v>202</c:v>
                </c:pt>
                <c:pt idx="78">
                  <c:v>203</c:v>
                </c:pt>
                <c:pt idx="79">
                  <c:v>204</c:v>
                </c:pt>
                <c:pt idx="80">
                  <c:v>205</c:v>
                </c:pt>
                <c:pt idx="81">
                  <c:v>206</c:v>
                </c:pt>
                <c:pt idx="82">
                  <c:v>207</c:v>
                </c:pt>
                <c:pt idx="83">
                  <c:v>208</c:v>
                </c:pt>
                <c:pt idx="84">
                  <c:v>209</c:v>
                </c:pt>
                <c:pt idx="85">
                  <c:v>210</c:v>
                </c:pt>
                <c:pt idx="86">
                  <c:v>211</c:v>
                </c:pt>
                <c:pt idx="87">
                  <c:v>212</c:v>
                </c:pt>
                <c:pt idx="88">
                  <c:v>213</c:v>
                </c:pt>
                <c:pt idx="89">
                  <c:v>214</c:v>
                </c:pt>
                <c:pt idx="90">
                  <c:v>215</c:v>
                </c:pt>
                <c:pt idx="91">
                  <c:v>216</c:v>
                </c:pt>
                <c:pt idx="92">
                  <c:v>217</c:v>
                </c:pt>
                <c:pt idx="93">
                  <c:v>218</c:v>
                </c:pt>
                <c:pt idx="94">
                  <c:v>219</c:v>
                </c:pt>
                <c:pt idx="95">
                  <c:v>220</c:v>
                </c:pt>
              </c:numCache>
            </c:numRef>
          </c:xVal>
          <c:yVal>
            <c:numRef>
              <c:f>Sheet11!$B$125:$B$220</c:f>
              <c:numCache>
                <c:formatCode>General</c:formatCode>
                <c:ptCount val="96"/>
                <c:pt idx="0">
                  <c:v>2.3854E-4</c:v>
                </c:pt>
                <c:pt idx="1">
                  <c:v>2.5416000000000002E-4</c:v>
                </c:pt>
                <c:pt idx="2">
                  <c:v>2.2991999999999999E-4</c:v>
                </c:pt>
                <c:pt idx="3">
                  <c:v>2.5122000000000002E-4</c:v>
                </c:pt>
                <c:pt idx="4">
                  <c:v>2.3965999999999999E-4</c:v>
                </c:pt>
                <c:pt idx="5" formatCode="0.00E+00">
                  <c:v>9.7748E-5</c:v>
                </c:pt>
                <c:pt idx="6">
                  <c:v>1.0310999999999999E-4</c:v>
                </c:pt>
                <c:pt idx="7" formatCode="0.00E+00">
                  <c:v>6.7421000000000004E-5</c:v>
                </c:pt>
                <c:pt idx="8" formatCode="0.00E+00">
                  <c:v>7.8194000000000004E-5</c:v>
                </c:pt>
                <c:pt idx="9" formatCode="0.00E+00">
                  <c:v>7.5087999999999997E-5</c:v>
                </c:pt>
                <c:pt idx="10" formatCode="0.00E+00">
                  <c:v>6.9787000000000001E-5</c:v>
                </c:pt>
                <c:pt idx="11" formatCode="0.00E+00">
                  <c:v>4.8340999999999997E-5</c:v>
                </c:pt>
                <c:pt idx="12" formatCode="0.00E+00">
                  <c:v>1.6487999999999999E-5</c:v>
                </c:pt>
                <c:pt idx="13" formatCode="0.00E+00">
                  <c:v>8.2371000000000001E-5</c:v>
                </c:pt>
                <c:pt idx="14">
                  <c:v>5.5825000000000004E-4</c:v>
                </c:pt>
                <c:pt idx="15">
                  <c:v>8.7387999999999995E-4</c:v>
                </c:pt>
                <c:pt idx="16">
                  <c:v>1.7778E-3</c:v>
                </c:pt>
                <c:pt idx="17">
                  <c:v>2.8760999999999999E-3</c:v>
                </c:pt>
                <c:pt idx="18">
                  <c:v>3.1080000000000001E-3</c:v>
                </c:pt>
                <c:pt idx="19">
                  <c:v>7.5702E-3</c:v>
                </c:pt>
                <c:pt idx="20">
                  <c:v>9.9393999999999993E-3</c:v>
                </c:pt>
                <c:pt idx="21">
                  <c:v>1.2055E-2</c:v>
                </c:pt>
                <c:pt idx="22">
                  <c:v>1.2945999999999999E-2</c:v>
                </c:pt>
                <c:pt idx="23">
                  <c:v>1.3518000000000001E-2</c:v>
                </c:pt>
                <c:pt idx="24">
                  <c:v>1.5317000000000001E-2</c:v>
                </c:pt>
                <c:pt idx="25">
                  <c:v>1.7462999999999999E-2</c:v>
                </c:pt>
                <c:pt idx="26">
                  <c:v>1.8433999999999999E-2</c:v>
                </c:pt>
                <c:pt idx="27">
                  <c:v>2.0490999999999999E-2</c:v>
                </c:pt>
                <c:pt idx="28">
                  <c:v>2.0822E-2</c:v>
                </c:pt>
                <c:pt idx="29">
                  <c:v>2.2668000000000001E-2</c:v>
                </c:pt>
                <c:pt idx="30">
                  <c:v>3.0952E-2</c:v>
                </c:pt>
                <c:pt idx="31">
                  <c:v>3.2242E-2</c:v>
                </c:pt>
                <c:pt idx="32">
                  <c:v>5.2199000000000002E-2</c:v>
                </c:pt>
                <c:pt idx="33">
                  <c:v>5.9261000000000001E-2</c:v>
                </c:pt>
                <c:pt idx="34">
                  <c:v>7.1435999999999999E-2</c:v>
                </c:pt>
                <c:pt idx="35">
                  <c:v>7.9992999999999995E-2</c:v>
                </c:pt>
                <c:pt idx="36">
                  <c:v>8.5350999999999996E-2</c:v>
                </c:pt>
                <c:pt idx="37">
                  <c:v>9.5509999999999998E-2</c:v>
                </c:pt>
                <c:pt idx="38">
                  <c:v>9.8849999999999993E-2</c:v>
                </c:pt>
                <c:pt idx="39">
                  <c:v>0.14853</c:v>
                </c:pt>
                <c:pt idx="40">
                  <c:v>0.15476999999999999</c:v>
                </c:pt>
                <c:pt idx="41">
                  <c:v>0.21085000000000001</c:v>
                </c:pt>
                <c:pt idx="42">
                  <c:v>0.23261000000000001</c:v>
                </c:pt>
                <c:pt idx="43">
                  <c:v>0.24551000000000001</c:v>
                </c:pt>
                <c:pt idx="44">
                  <c:v>0.24573999999999999</c:v>
                </c:pt>
                <c:pt idx="45">
                  <c:v>0.25589000000000001</c:v>
                </c:pt>
                <c:pt idx="46">
                  <c:v>0.27972999999999998</c:v>
                </c:pt>
                <c:pt idx="47">
                  <c:v>0.34411000000000003</c:v>
                </c:pt>
                <c:pt idx="48">
                  <c:v>0.35014000000000001</c:v>
                </c:pt>
                <c:pt idx="49">
                  <c:v>0.43906000000000001</c:v>
                </c:pt>
                <c:pt idx="50">
                  <c:v>0.44275999999999999</c:v>
                </c:pt>
                <c:pt idx="51">
                  <c:v>0.46560000000000001</c:v>
                </c:pt>
                <c:pt idx="52">
                  <c:v>0.47570000000000001</c:v>
                </c:pt>
                <c:pt idx="53">
                  <c:v>0.49454999999999999</c:v>
                </c:pt>
                <c:pt idx="54">
                  <c:v>0.54074</c:v>
                </c:pt>
                <c:pt idx="55">
                  <c:v>0.56076999999999999</c:v>
                </c:pt>
                <c:pt idx="56">
                  <c:v>0.65622999999999998</c:v>
                </c:pt>
                <c:pt idx="57">
                  <c:v>0.66425999999999996</c:v>
                </c:pt>
                <c:pt idx="58">
                  <c:v>0.71052999999999999</c:v>
                </c:pt>
                <c:pt idx="59">
                  <c:v>0.72101999999999999</c:v>
                </c:pt>
                <c:pt idx="60">
                  <c:v>0.72462000000000004</c:v>
                </c:pt>
                <c:pt idx="61">
                  <c:v>0.74155000000000004</c:v>
                </c:pt>
                <c:pt idx="62">
                  <c:v>0.74985999999999997</c:v>
                </c:pt>
                <c:pt idx="63">
                  <c:v>0.76770000000000005</c:v>
                </c:pt>
                <c:pt idx="64">
                  <c:v>0.77671999999999997</c:v>
                </c:pt>
                <c:pt idx="65">
                  <c:v>0.78061999999999998</c:v>
                </c:pt>
                <c:pt idx="66">
                  <c:v>0.78649000000000002</c:v>
                </c:pt>
                <c:pt idx="67">
                  <c:v>0.80137999999999998</c:v>
                </c:pt>
                <c:pt idx="68">
                  <c:v>0.81367</c:v>
                </c:pt>
                <c:pt idx="69">
                  <c:v>0.87002999999999997</c:v>
                </c:pt>
                <c:pt idx="70">
                  <c:v>0.87683999999999995</c:v>
                </c:pt>
                <c:pt idx="71">
                  <c:v>0.89883000000000002</c:v>
                </c:pt>
                <c:pt idx="72">
                  <c:v>0.92164999999999997</c:v>
                </c:pt>
                <c:pt idx="73">
                  <c:v>0.93422000000000005</c:v>
                </c:pt>
                <c:pt idx="74">
                  <c:v>0.96096999999999999</c:v>
                </c:pt>
                <c:pt idx="75">
                  <c:v>0.99389000000000005</c:v>
                </c:pt>
                <c:pt idx="76">
                  <c:v>0.99285000000000001</c:v>
                </c:pt>
                <c:pt idx="77">
                  <c:v>0.98650000000000004</c:v>
                </c:pt>
                <c:pt idx="78">
                  <c:v>0.97897999999999996</c:v>
                </c:pt>
                <c:pt idx="79">
                  <c:v>0.97338000000000002</c:v>
                </c:pt>
                <c:pt idx="80">
                  <c:v>0.97518000000000005</c:v>
                </c:pt>
                <c:pt idx="81">
                  <c:v>0.97353000000000001</c:v>
                </c:pt>
                <c:pt idx="82">
                  <c:v>0.97062999999999999</c:v>
                </c:pt>
                <c:pt idx="83">
                  <c:v>0.96130000000000004</c:v>
                </c:pt>
                <c:pt idx="84">
                  <c:v>0.96882999999999997</c:v>
                </c:pt>
                <c:pt idx="85">
                  <c:v>0.96000399999999997</c:v>
                </c:pt>
                <c:pt idx="86">
                  <c:v>0.95799999999999996</c:v>
                </c:pt>
                <c:pt idx="87">
                  <c:v>0.9597</c:v>
                </c:pt>
                <c:pt idx="88">
                  <c:v>0.95450000000000002</c:v>
                </c:pt>
                <c:pt idx="89">
                  <c:v>0.95009999999999994</c:v>
                </c:pt>
                <c:pt idx="90">
                  <c:v>0.95130000000000003</c:v>
                </c:pt>
                <c:pt idx="91">
                  <c:v>0.95137000000000005</c:v>
                </c:pt>
                <c:pt idx="92">
                  <c:v>0.94710000000000005</c:v>
                </c:pt>
                <c:pt idx="93">
                  <c:v>0.94989999999999997</c:v>
                </c:pt>
                <c:pt idx="94">
                  <c:v>0.94610000000000005</c:v>
                </c:pt>
                <c:pt idx="95">
                  <c:v>0.94162000000000001</c:v>
                </c:pt>
              </c:numCache>
            </c:numRef>
          </c:yVal>
          <c:smooth val="0"/>
        </c:ser>
        <c:ser>
          <c:idx val="1"/>
          <c:order val="1"/>
          <c:spPr>
            <a:ln w="44450">
              <a:noFill/>
            </a:ln>
          </c:spPr>
          <c:marker>
            <c:symbol val="none"/>
          </c:marker>
          <c:xVal>
            <c:numRef>
              <c:f>Sheet11!$C$125:$C$220</c:f>
              <c:numCache>
                <c:formatCode>General</c:formatCode>
                <c:ptCount val="96"/>
                <c:pt idx="0">
                  <c:v>125</c:v>
                </c:pt>
                <c:pt idx="1">
                  <c:v>126</c:v>
                </c:pt>
                <c:pt idx="2">
                  <c:v>127</c:v>
                </c:pt>
                <c:pt idx="3">
                  <c:v>128</c:v>
                </c:pt>
                <c:pt idx="4">
                  <c:v>129</c:v>
                </c:pt>
                <c:pt idx="5">
                  <c:v>130</c:v>
                </c:pt>
                <c:pt idx="6">
                  <c:v>131</c:v>
                </c:pt>
                <c:pt idx="7">
                  <c:v>132</c:v>
                </c:pt>
                <c:pt idx="8">
                  <c:v>133</c:v>
                </c:pt>
                <c:pt idx="9">
                  <c:v>134</c:v>
                </c:pt>
                <c:pt idx="10">
                  <c:v>135</c:v>
                </c:pt>
                <c:pt idx="11">
                  <c:v>136</c:v>
                </c:pt>
                <c:pt idx="12">
                  <c:v>137</c:v>
                </c:pt>
                <c:pt idx="13">
                  <c:v>138</c:v>
                </c:pt>
                <c:pt idx="14">
                  <c:v>139</c:v>
                </c:pt>
                <c:pt idx="15">
                  <c:v>140</c:v>
                </c:pt>
                <c:pt idx="16">
                  <c:v>141</c:v>
                </c:pt>
                <c:pt idx="17">
                  <c:v>142</c:v>
                </c:pt>
                <c:pt idx="18">
                  <c:v>143</c:v>
                </c:pt>
                <c:pt idx="19">
                  <c:v>144</c:v>
                </c:pt>
                <c:pt idx="20">
                  <c:v>145</c:v>
                </c:pt>
                <c:pt idx="21">
                  <c:v>146</c:v>
                </c:pt>
                <c:pt idx="22">
                  <c:v>147</c:v>
                </c:pt>
                <c:pt idx="23">
                  <c:v>148</c:v>
                </c:pt>
                <c:pt idx="24">
                  <c:v>149</c:v>
                </c:pt>
                <c:pt idx="25">
                  <c:v>150</c:v>
                </c:pt>
                <c:pt idx="26">
                  <c:v>151</c:v>
                </c:pt>
                <c:pt idx="27">
                  <c:v>152</c:v>
                </c:pt>
                <c:pt idx="28">
                  <c:v>153</c:v>
                </c:pt>
                <c:pt idx="29">
                  <c:v>154</c:v>
                </c:pt>
                <c:pt idx="30">
                  <c:v>155</c:v>
                </c:pt>
                <c:pt idx="31">
                  <c:v>156</c:v>
                </c:pt>
                <c:pt idx="32">
                  <c:v>157</c:v>
                </c:pt>
                <c:pt idx="33">
                  <c:v>158</c:v>
                </c:pt>
                <c:pt idx="34">
                  <c:v>159</c:v>
                </c:pt>
                <c:pt idx="35">
                  <c:v>160</c:v>
                </c:pt>
                <c:pt idx="36">
                  <c:v>161</c:v>
                </c:pt>
                <c:pt idx="37">
                  <c:v>162</c:v>
                </c:pt>
                <c:pt idx="38">
                  <c:v>163</c:v>
                </c:pt>
                <c:pt idx="39">
                  <c:v>164</c:v>
                </c:pt>
                <c:pt idx="40">
                  <c:v>165</c:v>
                </c:pt>
                <c:pt idx="41">
                  <c:v>166</c:v>
                </c:pt>
                <c:pt idx="42">
                  <c:v>167</c:v>
                </c:pt>
                <c:pt idx="43">
                  <c:v>168</c:v>
                </c:pt>
                <c:pt idx="44">
                  <c:v>169</c:v>
                </c:pt>
                <c:pt idx="45">
                  <c:v>170</c:v>
                </c:pt>
                <c:pt idx="46">
                  <c:v>171</c:v>
                </c:pt>
                <c:pt idx="47">
                  <c:v>172</c:v>
                </c:pt>
                <c:pt idx="48">
                  <c:v>173</c:v>
                </c:pt>
                <c:pt idx="49">
                  <c:v>174</c:v>
                </c:pt>
                <c:pt idx="50">
                  <c:v>175</c:v>
                </c:pt>
                <c:pt idx="51">
                  <c:v>176</c:v>
                </c:pt>
                <c:pt idx="52">
                  <c:v>177</c:v>
                </c:pt>
                <c:pt idx="53">
                  <c:v>178</c:v>
                </c:pt>
                <c:pt idx="54">
                  <c:v>179</c:v>
                </c:pt>
                <c:pt idx="55">
                  <c:v>180</c:v>
                </c:pt>
                <c:pt idx="56">
                  <c:v>181</c:v>
                </c:pt>
                <c:pt idx="57">
                  <c:v>182</c:v>
                </c:pt>
                <c:pt idx="58">
                  <c:v>183</c:v>
                </c:pt>
                <c:pt idx="59">
                  <c:v>184</c:v>
                </c:pt>
                <c:pt idx="60">
                  <c:v>185</c:v>
                </c:pt>
                <c:pt idx="61">
                  <c:v>186</c:v>
                </c:pt>
                <c:pt idx="62">
                  <c:v>187</c:v>
                </c:pt>
                <c:pt idx="63">
                  <c:v>188</c:v>
                </c:pt>
                <c:pt idx="64">
                  <c:v>189</c:v>
                </c:pt>
                <c:pt idx="65">
                  <c:v>190</c:v>
                </c:pt>
                <c:pt idx="66">
                  <c:v>191</c:v>
                </c:pt>
                <c:pt idx="67">
                  <c:v>192</c:v>
                </c:pt>
                <c:pt idx="68">
                  <c:v>193</c:v>
                </c:pt>
                <c:pt idx="69">
                  <c:v>194</c:v>
                </c:pt>
                <c:pt idx="70">
                  <c:v>195</c:v>
                </c:pt>
                <c:pt idx="71">
                  <c:v>196</c:v>
                </c:pt>
                <c:pt idx="72">
                  <c:v>197</c:v>
                </c:pt>
                <c:pt idx="73">
                  <c:v>198</c:v>
                </c:pt>
                <c:pt idx="74">
                  <c:v>199</c:v>
                </c:pt>
                <c:pt idx="75">
                  <c:v>200</c:v>
                </c:pt>
                <c:pt idx="76">
                  <c:v>201</c:v>
                </c:pt>
                <c:pt idx="77">
                  <c:v>202</c:v>
                </c:pt>
                <c:pt idx="78">
                  <c:v>203</c:v>
                </c:pt>
                <c:pt idx="79">
                  <c:v>204</c:v>
                </c:pt>
                <c:pt idx="80">
                  <c:v>205</c:v>
                </c:pt>
                <c:pt idx="81">
                  <c:v>206</c:v>
                </c:pt>
                <c:pt idx="82">
                  <c:v>207</c:v>
                </c:pt>
                <c:pt idx="83">
                  <c:v>208</c:v>
                </c:pt>
                <c:pt idx="84">
                  <c:v>209</c:v>
                </c:pt>
                <c:pt idx="85">
                  <c:v>210</c:v>
                </c:pt>
                <c:pt idx="86">
                  <c:v>211</c:v>
                </c:pt>
                <c:pt idx="87">
                  <c:v>212</c:v>
                </c:pt>
                <c:pt idx="88">
                  <c:v>213</c:v>
                </c:pt>
                <c:pt idx="89">
                  <c:v>214</c:v>
                </c:pt>
                <c:pt idx="90">
                  <c:v>215</c:v>
                </c:pt>
                <c:pt idx="91">
                  <c:v>216</c:v>
                </c:pt>
                <c:pt idx="92">
                  <c:v>217</c:v>
                </c:pt>
                <c:pt idx="93">
                  <c:v>218</c:v>
                </c:pt>
                <c:pt idx="94">
                  <c:v>219</c:v>
                </c:pt>
                <c:pt idx="95">
                  <c:v>220</c:v>
                </c:pt>
              </c:numCache>
            </c:numRef>
          </c:xVal>
          <c:yVal>
            <c:numRef>
              <c:f>Sheet11!$D$125:$D$220</c:f>
              <c:numCache>
                <c:formatCode>0.00E+00</c:formatCode>
                <c:ptCount val="96"/>
                <c:pt idx="0">
                  <c:v>5.1545000000000002E-5</c:v>
                </c:pt>
                <c:pt idx="1">
                  <c:v>1.8531999999999999E-7</c:v>
                </c:pt>
                <c:pt idx="2">
                  <c:v>7.9859999999999998E-5</c:v>
                </c:pt>
                <c:pt idx="3">
                  <c:v>7.3362999999999995E-5</c:v>
                </c:pt>
                <c:pt idx="4">
                  <c:v>5.9793999999999997E-5</c:v>
                </c:pt>
                <c:pt idx="5">
                  <c:v>3.8368000000000003E-5</c:v>
                </c:pt>
                <c:pt idx="6">
                  <c:v>5.9091000000000001E-5</c:v>
                </c:pt>
                <c:pt idx="7" formatCode="General">
                  <c:v>4.4481000000000002E-4</c:v>
                </c:pt>
                <c:pt idx="8" formatCode="General">
                  <c:v>6.4437000000000001E-4</c:v>
                </c:pt>
                <c:pt idx="9" formatCode="General">
                  <c:v>4.0627000000000003E-4</c:v>
                </c:pt>
                <c:pt idx="10" formatCode="General">
                  <c:v>8.9402000000000004E-4</c:v>
                </c:pt>
                <c:pt idx="11" formatCode="General">
                  <c:v>7.8204999999999995E-4</c:v>
                </c:pt>
                <c:pt idx="12" formatCode="General">
                  <c:v>1.4499E-2</c:v>
                </c:pt>
                <c:pt idx="13" formatCode="General">
                  <c:v>3.1641000000000002E-2</c:v>
                </c:pt>
                <c:pt idx="14" formatCode="General">
                  <c:v>3.0693000000000002E-2</c:v>
                </c:pt>
                <c:pt idx="15" formatCode="General">
                  <c:v>3.1741999999999999E-2</c:v>
                </c:pt>
                <c:pt idx="16" formatCode="General">
                  <c:v>3.5622000000000001E-2</c:v>
                </c:pt>
                <c:pt idx="17" formatCode="General">
                  <c:v>4.904E-2</c:v>
                </c:pt>
                <c:pt idx="18" formatCode="General">
                  <c:v>4.6408999999999999E-2</c:v>
                </c:pt>
                <c:pt idx="19" formatCode="General">
                  <c:v>4.6317999999999998E-2</c:v>
                </c:pt>
                <c:pt idx="20" formatCode="General">
                  <c:v>5.0737999999999998E-2</c:v>
                </c:pt>
                <c:pt idx="21" formatCode="General">
                  <c:v>5.7414E-2</c:v>
                </c:pt>
                <c:pt idx="22" formatCode="General">
                  <c:v>5.9091999999999999E-2</c:v>
                </c:pt>
                <c:pt idx="23" formatCode="General">
                  <c:v>0.10314</c:v>
                </c:pt>
                <c:pt idx="24" formatCode="General">
                  <c:v>0.11797000000000001</c:v>
                </c:pt>
                <c:pt idx="25" formatCode="General">
                  <c:v>0.11805</c:v>
                </c:pt>
                <c:pt idx="26" formatCode="General">
                  <c:v>0.12558</c:v>
                </c:pt>
                <c:pt idx="27" formatCode="General">
                  <c:v>0.12581999999999999</c:v>
                </c:pt>
                <c:pt idx="28" formatCode="General">
                  <c:v>0.13331999999999999</c:v>
                </c:pt>
                <c:pt idx="29" formatCode="General">
                  <c:v>0.12912000000000001</c:v>
                </c:pt>
                <c:pt idx="30" formatCode="General">
                  <c:v>0.13083</c:v>
                </c:pt>
                <c:pt idx="31" formatCode="General">
                  <c:v>0.12801000000000001</c:v>
                </c:pt>
                <c:pt idx="32" formatCode="General">
                  <c:v>0.12856999999999999</c:v>
                </c:pt>
                <c:pt idx="33" formatCode="General">
                  <c:v>0.12756999999999999</c:v>
                </c:pt>
                <c:pt idx="34" formatCode="General">
                  <c:v>0.13911000000000001</c:v>
                </c:pt>
                <c:pt idx="35" formatCode="General">
                  <c:v>0.15204999999999999</c:v>
                </c:pt>
                <c:pt idx="36" formatCode="General">
                  <c:v>0.17804</c:v>
                </c:pt>
                <c:pt idx="37" formatCode="General">
                  <c:v>0.20194999999999999</c:v>
                </c:pt>
                <c:pt idx="38" formatCode="General">
                  <c:v>0.25222</c:v>
                </c:pt>
                <c:pt idx="39" formatCode="General">
                  <c:v>0.24939</c:v>
                </c:pt>
                <c:pt idx="40" formatCode="General">
                  <c:v>0.25635999999999998</c:v>
                </c:pt>
                <c:pt idx="41" formatCode="General">
                  <c:v>0.25629000000000002</c:v>
                </c:pt>
                <c:pt idx="42" formatCode="General">
                  <c:v>0.26152999999999998</c:v>
                </c:pt>
                <c:pt idx="43" formatCode="General">
                  <c:v>0.27677000000000002</c:v>
                </c:pt>
                <c:pt idx="44" formatCode="General">
                  <c:v>0.28338999999999998</c:v>
                </c:pt>
                <c:pt idx="45" formatCode="General">
                  <c:v>0.29775000000000001</c:v>
                </c:pt>
                <c:pt idx="46" formatCode="General">
                  <c:v>0.30452000000000001</c:v>
                </c:pt>
                <c:pt idx="47" formatCode="General">
                  <c:v>0.30641000000000002</c:v>
                </c:pt>
                <c:pt idx="48" formatCode="General">
                  <c:v>0.31258000000000002</c:v>
                </c:pt>
                <c:pt idx="49" formatCode="General">
                  <c:v>0.32351000000000002</c:v>
                </c:pt>
                <c:pt idx="50" formatCode="General">
                  <c:v>0.32623999999999997</c:v>
                </c:pt>
                <c:pt idx="51" formatCode="General">
                  <c:v>0.32582</c:v>
                </c:pt>
                <c:pt idx="52" formatCode="General">
                  <c:v>0.36617</c:v>
                </c:pt>
                <c:pt idx="53" formatCode="General">
                  <c:v>0.38286999999999999</c:v>
                </c:pt>
                <c:pt idx="54" formatCode="General">
                  <c:v>0.39510000000000001</c:v>
                </c:pt>
                <c:pt idx="55" formatCode="General">
                  <c:v>0.40126000000000001</c:v>
                </c:pt>
                <c:pt idx="56" formatCode="General">
                  <c:v>0.40132000000000001</c:v>
                </c:pt>
                <c:pt idx="57" formatCode="General">
                  <c:v>0.40092</c:v>
                </c:pt>
                <c:pt idx="58" formatCode="General">
                  <c:v>0.40176000000000001</c:v>
                </c:pt>
                <c:pt idx="59" formatCode="General">
                  <c:v>0.41259000000000001</c:v>
                </c:pt>
                <c:pt idx="60" formatCode="General">
                  <c:v>0.42332999999999998</c:v>
                </c:pt>
                <c:pt idx="61" formatCode="General">
                  <c:v>0.42501</c:v>
                </c:pt>
                <c:pt idx="62" formatCode="General">
                  <c:v>0.42997000000000002</c:v>
                </c:pt>
                <c:pt idx="63" formatCode="General">
                  <c:v>0.43865999999999999</c:v>
                </c:pt>
                <c:pt idx="64" formatCode="General">
                  <c:v>0.46146999999999999</c:v>
                </c:pt>
                <c:pt idx="65" formatCode="General">
                  <c:v>0.46355000000000002</c:v>
                </c:pt>
                <c:pt idx="66" formatCode="General">
                  <c:v>0.46399000000000001</c:v>
                </c:pt>
                <c:pt idx="67" formatCode="General">
                  <c:v>0.48246</c:v>
                </c:pt>
                <c:pt idx="68" formatCode="General">
                  <c:v>0.51182000000000005</c:v>
                </c:pt>
                <c:pt idx="69" formatCode="General">
                  <c:v>0.52636000000000005</c:v>
                </c:pt>
                <c:pt idx="70" formatCode="General">
                  <c:v>0.51707999999999998</c:v>
                </c:pt>
                <c:pt idx="71" formatCode="General">
                  <c:v>0.50941000000000003</c:v>
                </c:pt>
                <c:pt idx="72" formatCode="General">
                  <c:v>0.49930000000000002</c:v>
                </c:pt>
                <c:pt idx="73" formatCode="General">
                  <c:v>0.49214999999999998</c:v>
                </c:pt>
                <c:pt idx="74" formatCode="General">
                  <c:v>0.49020999999999998</c:v>
                </c:pt>
                <c:pt idx="75" formatCode="General">
                  <c:v>0.50072000000000005</c:v>
                </c:pt>
                <c:pt idx="76" formatCode="General">
                  <c:v>0.49224000000000001</c:v>
                </c:pt>
                <c:pt idx="77" formatCode="General">
                  <c:v>0.49869000000000002</c:v>
                </c:pt>
                <c:pt idx="78" formatCode="General">
                  <c:v>0.49426999999999999</c:v>
                </c:pt>
                <c:pt idx="79" formatCode="General">
                  <c:v>0.49304999999999999</c:v>
                </c:pt>
                <c:pt idx="80" formatCode="General">
                  <c:v>0.48243999999999998</c:v>
                </c:pt>
                <c:pt idx="81" formatCode="General">
                  <c:v>0.48132000000000003</c:v>
                </c:pt>
                <c:pt idx="82" formatCode="General">
                  <c:v>0.48374</c:v>
                </c:pt>
                <c:pt idx="83" formatCode="General">
                  <c:v>0.47421999999999997</c:v>
                </c:pt>
                <c:pt idx="84" formatCode="General">
                  <c:v>0.47019</c:v>
                </c:pt>
                <c:pt idx="85" formatCode="General">
                  <c:v>0.48026999999999997</c:v>
                </c:pt>
                <c:pt idx="86" formatCode="General">
                  <c:v>0.45323999999999998</c:v>
                </c:pt>
                <c:pt idx="87" formatCode="General">
                  <c:v>0.46601999999999999</c:v>
                </c:pt>
                <c:pt idx="88" formatCode="General">
                  <c:v>0.45115</c:v>
                </c:pt>
                <c:pt idx="89" formatCode="General">
                  <c:v>0.46144000000000002</c:v>
                </c:pt>
                <c:pt idx="90" formatCode="General">
                  <c:v>0.45889999999999997</c:v>
                </c:pt>
                <c:pt idx="91" formatCode="General">
                  <c:v>0.45650000000000002</c:v>
                </c:pt>
                <c:pt idx="92" formatCode="General">
                  <c:v>0.46593000000000001</c:v>
                </c:pt>
                <c:pt idx="93" formatCode="General">
                  <c:v>0.45136999999999999</c:v>
                </c:pt>
                <c:pt idx="94" formatCode="General">
                  <c:v>0.44263000000000002</c:v>
                </c:pt>
                <c:pt idx="95" formatCode="General">
                  <c:v>0.45432</c:v>
                </c:pt>
              </c:numCache>
            </c:numRef>
          </c:yVal>
          <c:smooth val="0"/>
        </c:ser>
        <c:dLbls>
          <c:showLegendKey val="0"/>
          <c:showVal val="0"/>
          <c:showCatName val="0"/>
          <c:showSerName val="0"/>
          <c:showPercent val="0"/>
          <c:showBubbleSize val="0"/>
        </c:dLbls>
        <c:axId val="58334528"/>
        <c:axId val="58356800"/>
      </c:scatterChart>
      <c:valAx>
        <c:axId val="58334528"/>
        <c:scaling>
          <c:orientation val="minMax"/>
          <c:max val="225"/>
          <c:min val="120"/>
        </c:scaling>
        <c:delete val="0"/>
        <c:axPos val="b"/>
        <c:title>
          <c:tx>
            <c:rich>
              <a:bodyPr/>
              <a:lstStyle/>
              <a:p>
                <a:pPr>
                  <a:defRPr sz="2400"/>
                </a:pPr>
                <a:r>
                  <a:rPr lang="en-US" sz="2400"/>
                  <a:t>Sample Index</a:t>
                </a:r>
              </a:p>
            </c:rich>
          </c:tx>
          <c:layout/>
          <c:overlay val="0"/>
        </c:title>
        <c:numFmt formatCode="General" sourceLinked="1"/>
        <c:majorTickMark val="none"/>
        <c:minorTickMark val="none"/>
        <c:tickLblPos val="none"/>
        <c:crossAx val="58356800"/>
        <c:crosses val="autoZero"/>
        <c:crossBetween val="midCat"/>
      </c:valAx>
      <c:valAx>
        <c:axId val="58356800"/>
        <c:scaling>
          <c:orientation val="minMax"/>
          <c:max val="1.05"/>
          <c:min val="0"/>
        </c:scaling>
        <c:delete val="0"/>
        <c:axPos val="l"/>
        <c:title>
          <c:tx>
            <c:rich>
              <a:bodyPr rot="-5400000" vert="horz"/>
              <a:lstStyle/>
              <a:p>
                <a:pPr>
                  <a:defRPr sz="2400"/>
                </a:pPr>
                <a:r>
                  <a:rPr lang="en-US" sz="2400"/>
                  <a:t>Correlation</a:t>
                </a:r>
              </a:p>
            </c:rich>
          </c:tx>
          <c:layout/>
          <c:overlay val="0"/>
        </c:title>
        <c:numFmt formatCode="General" sourceLinked="1"/>
        <c:majorTickMark val="none"/>
        <c:minorTickMark val="none"/>
        <c:tickLblPos val="none"/>
        <c:crossAx val="58334528"/>
        <c:crosses val="autoZero"/>
        <c:crossBetween val="midCat"/>
      </c:valAx>
    </c:plotArea>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lineMarker"/>
        <c:varyColors val="0"/>
        <c:ser>
          <c:idx val="0"/>
          <c:order val="0"/>
          <c:spPr>
            <a:ln w="44450">
              <a:solidFill>
                <a:srgbClr val="1F497D">
                  <a:lumMod val="50000"/>
                </a:srgbClr>
              </a:solidFill>
            </a:ln>
          </c:spPr>
          <c:marker>
            <c:symbol val="none"/>
          </c:marker>
          <c:xVal>
            <c:numRef>
              <c:f>Sheet1!$A$1:$A$17</c:f>
              <c:numCache>
                <c:formatCode>General</c:formatCode>
                <c:ptCount val="17"/>
                <c:pt idx="0">
                  <c:v>6</c:v>
                </c:pt>
                <c:pt idx="1">
                  <c:v>7</c:v>
                </c:pt>
                <c:pt idx="2">
                  <c:v>8</c:v>
                </c:pt>
                <c:pt idx="3">
                  <c:v>9</c:v>
                </c:pt>
                <c:pt idx="4">
                  <c:v>10</c:v>
                </c:pt>
                <c:pt idx="5">
                  <c:v>11</c:v>
                </c:pt>
                <c:pt idx="6">
                  <c:v>12</c:v>
                </c:pt>
                <c:pt idx="7">
                  <c:v>13</c:v>
                </c:pt>
                <c:pt idx="8">
                  <c:v>14</c:v>
                </c:pt>
                <c:pt idx="9">
                  <c:v>15</c:v>
                </c:pt>
                <c:pt idx="10">
                  <c:v>16</c:v>
                </c:pt>
                <c:pt idx="11">
                  <c:v>18</c:v>
                </c:pt>
                <c:pt idx="12">
                  <c:v>20</c:v>
                </c:pt>
                <c:pt idx="13">
                  <c:v>21</c:v>
                </c:pt>
                <c:pt idx="14">
                  <c:v>22</c:v>
                </c:pt>
                <c:pt idx="15">
                  <c:v>23</c:v>
                </c:pt>
                <c:pt idx="16">
                  <c:v>24</c:v>
                </c:pt>
              </c:numCache>
            </c:numRef>
          </c:xVal>
          <c:yVal>
            <c:numRef>
              <c:f>Sheet1!$B$1:$B$17</c:f>
              <c:numCache>
                <c:formatCode>General</c:formatCode>
                <c:ptCount val="17"/>
                <c:pt idx="0">
                  <c:v>19.838023295068759</c:v>
                </c:pt>
                <c:pt idx="1">
                  <c:v>19.610835608836119</c:v>
                </c:pt>
                <c:pt idx="2">
                  <c:v>19.682986412557899</c:v>
                </c:pt>
                <c:pt idx="3">
                  <c:v>20.692289824965378</c:v>
                </c:pt>
                <c:pt idx="4">
                  <c:v>19.841362890272421</c:v>
                </c:pt>
                <c:pt idx="5">
                  <c:v>20.473557154278001</c:v>
                </c:pt>
                <c:pt idx="6">
                  <c:v>18.559415765346454</c:v>
                </c:pt>
                <c:pt idx="7">
                  <c:v>19.557781294341019</c:v>
                </c:pt>
                <c:pt idx="8">
                  <c:v>16.172687457219698</c:v>
                </c:pt>
                <c:pt idx="9">
                  <c:v>14.613035378544208</c:v>
                </c:pt>
                <c:pt idx="10">
                  <c:v>11.378169961966519</c:v>
                </c:pt>
                <c:pt idx="11">
                  <c:v>11.308611389736873</c:v>
                </c:pt>
                <c:pt idx="12">
                  <c:v>9.8361968312805494</c:v>
                </c:pt>
                <c:pt idx="13">
                  <c:v>9.1813266992347735</c:v>
                </c:pt>
                <c:pt idx="14">
                  <c:v>7.7470921303964202</c:v>
                </c:pt>
                <c:pt idx="15">
                  <c:v>6.0482430316914835</c:v>
                </c:pt>
                <c:pt idx="16">
                  <c:v>4.3493939329865237</c:v>
                </c:pt>
              </c:numCache>
            </c:numRef>
          </c:yVal>
          <c:smooth val="0"/>
        </c:ser>
        <c:dLbls>
          <c:showLegendKey val="0"/>
          <c:showVal val="0"/>
          <c:showCatName val="0"/>
          <c:showSerName val="0"/>
          <c:showPercent val="0"/>
          <c:showBubbleSize val="0"/>
        </c:dLbls>
        <c:axId val="86345408"/>
        <c:axId val="86345984"/>
      </c:scatterChart>
      <c:valAx>
        <c:axId val="86345408"/>
        <c:scaling>
          <c:orientation val="minMax"/>
        </c:scaling>
        <c:delete val="0"/>
        <c:axPos val="b"/>
        <c:title>
          <c:tx>
            <c:rich>
              <a:bodyPr/>
              <a:lstStyle/>
              <a:p>
                <a:pPr>
                  <a:defRPr sz="2400"/>
                </a:pPr>
                <a:r>
                  <a:rPr lang="en-US" sz="2400" dirty="0" smtClean="0"/>
                  <a:t>Average SNR </a:t>
                </a:r>
                <a:r>
                  <a:rPr lang="en-US" sz="2400" dirty="0"/>
                  <a:t>(dB)</a:t>
                </a:r>
              </a:p>
            </c:rich>
          </c:tx>
          <c:layout/>
          <c:overlay val="0"/>
        </c:title>
        <c:numFmt formatCode="#,##0" sourceLinked="0"/>
        <c:majorTickMark val="in"/>
        <c:minorTickMark val="none"/>
        <c:tickLblPos val="nextTo"/>
        <c:txPr>
          <a:bodyPr/>
          <a:lstStyle/>
          <a:p>
            <a:pPr>
              <a:defRPr sz="2000">
                <a:latin typeface="+mn-lt"/>
              </a:defRPr>
            </a:pPr>
            <a:endParaRPr lang="en-US"/>
          </a:p>
        </c:txPr>
        <c:crossAx val="86345984"/>
        <c:crosses val="autoZero"/>
        <c:crossBetween val="midCat"/>
      </c:valAx>
      <c:valAx>
        <c:axId val="86345984"/>
        <c:scaling>
          <c:orientation val="minMax"/>
        </c:scaling>
        <c:delete val="0"/>
        <c:axPos val="l"/>
        <c:title>
          <c:tx>
            <c:rich>
              <a:bodyPr rot="-5400000" vert="horz"/>
              <a:lstStyle/>
              <a:p>
                <a:pPr>
                  <a:defRPr sz="2400"/>
                </a:pPr>
                <a:r>
                  <a:rPr lang="en-US" sz="2400" dirty="0" smtClean="0">
                    <a:solidFill>
                      <a:srgbClr val="FF0000"/>
                    </a:solidFill>
                  </a:rPr>
                  <a:t>95</a:t>
                </a:r>
                <a:r>
                  <a:rPr lang="en-US" sz="2400" baseline="30000" dirty="0" smtClean="0">
                    <a:solidFill>
                      <a:srgbClr val="FF0000"/>
                    </a:solidFill>
                  </a:rPr>
                  <a:t>th</a:t>
                </a:r>
                <a:r>
                  <a:rPr lang="en-US" sz="2400" baseline="0" dirty="0" smtClean="0">
                    <a:solidFill>
                      <a:srgbClr val="FF0000"/>
                    </a:solidFill>
                  </a:rPr>
                  <a:t> Percentile of </a:t>
                </a:r>
                <a:r>
                  <a:rPr lang="en-US" sz="2400" baseline="0" dirty="0" smtClean="0"/>
                  <a:t>Synchronization Error</a:t>
                </a:r>
                <a:r>
                  <a:rPr lang="en-US" sz="2400" dirty="0" smtClean="0"/>
                  <a:t> </a:t>
                </a:r>
                <a:r>
                  <a:rPr lang="en-US" sz="2400" dirty="0"/>
                  <a:t>(ns)</a:t>
                </a:r>
              </a:p>
            </c:rich>
          </c:tx>
          <c:layout/>
          <c:overlay val="0"/>
        </c:title>
        <c:numFmt formatCode="General" sourceLinked="1"/>
        <c:majorTickMark val="in"/>
        <c:minorTickMark val="none"/>
        <c:tickLblPos val="nextTo"/>
        <c:txPr>
          <a:bodyPr/>
          <a:lstStyle/>
          <a:p>
            <a:pPr>
              <a:defRPr sz="2000">
                <a:latin typeface="+mn-lt"/>
              </a:defRPr>
            </a:pPr>
            <a:endParaRPr lang="en-US"/>
          </a:p>
        </c:txPr>
        <c:crossAx val="86345408"/>
        <c:crosses val="autoZero"/>
        <c:crossBetween val="midCat"/>
      </c:valAx>
    </c:plotArea>
    <c:plotVisOnly val="1"/>
    <c:dispBlanksAs val="gap"/>
    <c:showDLblsOverMax val="0"/>
  </c:chart>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a:noFill/>
            </a:ln>
          </c:spPr>
          <c:marker>
            <c:symbol val="none"/>
          </c:marker>
          <c:xVal>
            <c:numRef>
              <c:f>Sheet3!$A$1:$A$63</c:f>
              <c:numCache>
                <c:formatCode>General</c:formatCode>
                <c:ptCount val="63"/>
                <c:pt idx="0">
                  <c:v>-10.5</c:v>
                </c:pt>
                <c:pt idx="1">
                  <c:v>-10</c:v>
                </c:pt>
                <c:pt idx="2">
                  <c:v>-9.5</c:v>
                </c:pt>
                <c:pt idx="3">
                  <c:v>-9.5</c:v>
                </c:pt>
                <c:pt idx="4">
                  <c:v>-9</c:v>
                </c:pt>
                <c:pt idx="5">
                  <c:v>-8.5</c:v>
                </c:pt>
                <c:pt idx="6">
                  <c:v>-8.5</c:v>
                </c:pt>
                <c:pt idx="7">
                  <c:v>-8</c:v>
                </c:pt>
                <c:pt idx="8">
                  <c:v>-7.5</c:v>
                </c:pt>
                <c:pt idx="9">
                  <c:v>-7.5</c:v>
                </c:pt>
                <c:pt idx="10">
                  <c:v>-7</c:v>
                </c:pt>
                <c:pt idx="11">
                  <c:v>-6.5</c:v>
                </c:pt>
                <c:pt idx="12">
                  <c:v>-6.5</c:v>
                </c:pt>
                <c:pt idx="13">
                  <c:v>-6</c:v>
                </c:pt>
                <c:pt idx="14">
                  <c:v>-5.5</c:v>
                </c:pt>
                <c:pt idx="15">
                  <c:v>-5.5</c:v>
                </c:pt>
                <c:pt idx="16">
                  <c:v>-5</c:v>
                </c:pt>
                <c:pt idx="17">
                  <c:v>-4.5</c:v>
                </c:pt>
                <c:pt idx="18">
                  <c:v>-4.5</c:v>
                </c:pt>
                <c:pt idx="19">
                  <c:v>-4</c:v>
                </c:pt>
                <c:pt idx="20">
                  <c:v>-3.5</c:v>
                </c:pt>
                <c:pt idx="21">
                  <c:v>-3.5</c:v>
                </c:pt>
                <c:pt idx="22">
                  <c:v>-3</c:v>
                </c:pt>
                <c:pt idx="23">
                  <c:v>-2.5</c:v>
                </c:pt>
                <c:pt idx="24">
                  <c:v>-2.5</c:v>
                </c:pt>
                <c:pt idx="25">
                  <c:v>-2</c:v>
                </c:pt>
                <c:pt idx="26">
                  <c:v>-1.5</c:v>
                </c:pt>
                <c:pt idx="27">
                  <c:v>-1.5</c:v>
                </c:pt>
                <c:pt idx="28">
                  <c:v>-1</c:v>
                </c:pt>
                <c:pt idx="29">
                  <c:v>-0.5</c:v>
                </c:pt>
                <c:pt idx="30">
                  <c:v>-0.5</c:v>
                </c:pt>
                <c:pt idx="31">
                  <c:v>0</c:v>
                </c:pt>
                <c:pt idx="32">
                  <c:v>0.5</c:v>
                </c:pt>
                <c:pt idx="33">
                  <c:v>0.5</c:v>
                </c:pt>
                <c:pt idx="34">
                  <c:v>1</c:v>
                </c:pt>
                <c:pt idx="35">
                  <c:v>1.5</c:v>
                </c:pt>
                <c:pt idx="36">
                  <c:v>1.5</c:v>
                </c:pt>
                <c:pt idx="37">
                  <c:v>2</c:v>
                </c:pt>
                <c:pt idx="38">
                  <c:v>2.5</c:v>
                </c:pt>
                <c:pt idx="39">
                  <c:v>2.5</c:v>
                </c:pt>
                <c:pt idx="40">
                  <c:v>3</c:v>
                </c:pt>
                <c:pt idx="41">
                  <c:v>3.5</c:v>
                </c:pt>
                <c:pt idx="42">
                  <c:v>3.5</c:v>
                </c:pt>
                <c:pt idx="43">
                  <c:v>4</c:v>
                </c:pt>
                <c:pt idx="44">
                  <c:v>4.5</c:v>
                </c:pt>
                <c:pt idx="45">
                  <c:v>4.5</c:v>
                </c:pt>
                <c:pt idx="46">
                  <c:v>5</c:v>
                </c:pt>
                <c:pt idx="47">
                  <c:v>5.5</c:v>
                </c:pt>
                <c:pt idx="48">
                  <c:v>5.5</c:v>
                </c:pt>
                <c:pt idx="49">
                  <c:v>6</c:v>
                </c:pt>
                <c:pt idx="50">
                  <c:v>6.5</c:v>
                </c:pt>
                <c:pt idx="51">
                  <c:v>6.5</c:v>
                </c:pt>
                <c:pt idx="52">
                  <c:v>7</c:v>
                </c:pt>
                <c:pt idx="53">
                  <c:v>7.5</c:v>
                </c:pt>
                <c:pt idx="54">
                  <c:v>7.5</c:v>
                </c:pt>
                <c:pt idx="55">
                  <c:v>8</c:v>
                </c:pt>
                <c:pt idx="56">
                  <c:v>8.5</c:v>
                </c:pt>
                <c:pt idx="57">
                  <c:v>8.5</c:v>
                </c:pt>
                <c:pt idx="58">
                  <c:v>9</c:v>
                </c:pt>
                <c:pt idx="59">
                  <c:v>9.5</c:v>
                </c:pt>
                <c:pt idx="60">
                  <c:v>9.5</c:v>
                </c:pt>
                <c:pt idx="61">
                  <c:v>10</c:v>
                </c:pt>
                <c:pt idx="62">
                  <c:v>10.5</c:v>
                </c:pt>
              </c:numCache>
            </c:numRef>
          </c:xVal>
          <c:yVal>
            <c:numRef>
              <c:f>Sheet3!$B$1:$B$63</c:f>
              <c:numCache>
                <c:formatCode>General</c:formatCode>
                <c:ptCount val="63"/>
                <c:pt idx="0">
                  <c:v>18.837</c:v>
                </c:pt>
                <c:pt idx="1">
                  <c:v>18.837</c:v>
                </c:pt>
                <c:pt idx="2">
                  <c:v>18.837</c:v>
                </c:pt>
                <c:pt idx="3">
                  <c:v>18.545999999999999</c:v>
                </c:pt>
                <c:pt idx="4">
                  <c:v>18.545999999999999</c:v>
                </c:pt>
                <c:pt idx="5">
                  <c:v>18.545999999999999</c:v>
                </c:pt>
                <c:pt idx="6">
                  <c:v>18.988</c:v>
                </c:pt>
                <c:pt idx="7">
                  <c:v>18.988</c:v>
                </c:pt>
                <c:pt idx="8">
                  <c:v>18.988</c:v>
                </c:pt>
                <c:pt idx="9">
                  <c:v>17.622</c:v>
                </c:pt>
                <c:pt idx="10">
                  <c:v>17.622</c:v>
                </c:pt>
                <c:pt idx="11">
                  <c:v>17.622</c:v>
                </c:pt>
                <c:pt idx="12">
                  <c:v>17.777000000000001</c:v>
                </c:pt>
                <c:pt idx="13">
                  <c:v>17.777000000000001</c:v>
                </c:pt>
                <c:pt idx="14">
                  <c:v>17.777000000000001</c:v>
                </c:pt>
                <c:pt idx="15">
                  <c:v>17.622</c:v>
                </c:pt>
                <c:pt idx="16">
                  <c:v>17.622</c:v>
                </c:pt>
                <c:pt idx="17">
                  <c:v>17.622</c:v>
                </c:pt>
                <c:pt idx="18">
                  <c:v>16.984999999999999</c:v>
                </c:pt>
                <c:pt idx="19">
                  <c:v>16.984999999999999</c:v>
                </c:pt>
                <c:pt idx="20">
                  <c:v>16.984999999999999</c:v>
                </c:pt>
                <c:pt idx="21">
                  <c:v>15.137</c:v>
                </c:pt>
                <c:pt idx="22">
                  <c:v>15.137</c:v>
                </c:pt>
                <c:pt idx="23">
                  <c:v>15.137</c:v>
                </c:pt>
                <c:pt idx="24">
                  <c:v>13.42</c:v>
                </c:pt>
                <c:pt idx="25">
                  <c:v>13.42</c:v>
                </c:pt>
                <c:pt idx="26">
                  <c:v>13.42</c:v>
                </c:pt>
                <c:pt idx="27">
                  <c:v>12.771000000000001</c:v>
                </c:pt>
                <c:pt idx="28">
                  <c:v>12.771000000000001</c:v>
                </c:pt>
                <c:pt idx="29">
                  <c:v>12.771000000000001</c:v>
                </c:pt>
                <c:pt idx="30">
                  <c:v>13.871</c:v>
                </c:pt>
                <c:pt idx="31">
                  <c:v>13.871</c:v>
                </c:pt>
                <c:pt idx="32">
                  <c:v>13.871</c:v>
                </c:pt>
                <c:pt idx="33">
                  <c:v>15.741</c:v>
                </c:pt>
                <c:pt idx="34">
                  <c:v>15.741</c:v>
                </c:pt>
                <c:pt idx="35">
                  <c:v>15.741</c:v>
                </c:pt>
                <c:pt idx="36">
                  <c:v>17.632000000000001</c:v>
                </c:pt>
                <c:pt idx="37">
                  <c:v>17.632000000000001</c:v>
                </c:pt>
                <c:pt idx="38">
                  <c:v>17.632000000000001</c:v>
                </c:pt>
                <c:pt idx="39">
                  <c:v>19.004000000000001</c:v>
                </c:pt>
                <c:pt idx="40">
                  <c:v>19.004000000000001</c:v>
                </c:pt>
                <c:pt idx="41">
                  <c:v>19.004000000000001</c:v>
                </c:pt>
                <c:pt idx="42">
                  <c:v>17.388000000000002</c:v>
                </c:pt>
                <c:pt idx="43">
                  <c:v>17.388000000000002</c:v>
                </c:pt>
                <c:pt idx="44">
                  <c:v>17.388000000000002</c:v>
                </c:pt>
                <c:pt idx="45">
                  <c:v>15.323</c:v>
                </c:pt>
                <c:pt idx="46">
                  <c:v>15.323</c:v>
                </c:pt>
                <c:pt idx="47">
                  <c:v>15.323</c:v>
                </c:pt>
                <c:pt idx="48">
                  <c:v>15.08</c:v>
                </c:pt>
                <c:pt idx="49">
                  <c:v>15.08</c:v>
                </c:pt>
                <c:pt idx="50">
                  <c:v>15.08</c:v>
                </c:pt>
                <c:pt idx="51">
                  <c:v>16.847999999999999</c:v>
                </c:pt>
                <c:pt idx="52">
                  <c:v>16.847999999999999</c:v>
                </c:pt>
                <c:pt idx="53">
                  <c:v>16.847999999999999</c:v>
                </c:pt>
                <c:pt idx="54">
                  <c:v>16.626000000000001</c:v>
                </c:pt>
                <c:pt idx="55">
                  <c:v>16.626000000000001</c:v>
                </c:pt>
                <c:pt idx="56">
                  <c:v>16.626000000000001</c:v>
                </c:pt>
                <c:pt idx="57">
                  <c:v>15.37</c:v>
                </c:pt>
                <c:pt idx="58">
                  <c:v>15.37</c:v>
                </c:pt>
                <c:pt idx="59">
                  <c:v>15.37</c:v>
                </c:pt>
                <c:pt idx="60">
                  <c:v>14.35</c:v>
                </c:pt>
                <c:pt idx="61">
                  <c:v>14.35</c:v>
                </c:pt>
                <c:pt idx="62">
                  <c:v>14.35</c:v>
                </c:pt>
              </c:numCache>
            </c:numRef>
          </c:yVal>
          <c:smooth val="0"/>
        </c:ser>
        <c:ser>
          <c:idx val="1"/>
          <c:order val="1"/>
          <c:spPr>
            <a:ln>
              <a:noFill/>
            </a:ln>
          </c:spPr>
          <c:marker>
            <c:symbol val="none"/>
          </c:marker>
          <c:xVal>
            <c:numRef>
              <c:f>Sheet3!$A$1:$A$63</c:f>
              <c:numCache>
                <c:formatCode>General</c:formatCode>
                <c:ptCount val="63"/>
                <c:pt idx="0">
                  <c:v>-10.5</c:v>
                </c:pt>
                <c:pt idx="1">
                  <c:v>-10</c:v>
                </c:pt>
                <c:pt idx="2">
                  <c:v>-9.5</c:v>
                </c:pt>
                <c:pt idx="3">
                  <c:v>-9.5</c:v>
                </c:pt>
                <c:pt idx="4">
                  <c:v>-9</c:v>
                </c:pt>
                <c:pt idx="5">
                  <c:v>-8.5</c:v>
                </c:pt>
                <c:pt idx="6">
                  <c:v>-8.5</c:v>
                </c:pt>
                <c:pt idx="7">
                  <c:v>-8</c:v>
                </c:pt>
                <c:pt idx="8">
                  <c:v>-7.5</c:v>
                </c:pt>
                <c:pt idx="9">
                  <c:v>-7.5</c:v>
                </c:pt>
                <c:pt idx="10">
                  <c:v>-7</c:v>
                </c:pt>
                <c:pt idx="11">
                  <c:v>-6.5</c:v>
                </c:pt>
                <c:pt idx="12">
                  <c:v>-6.5</c:v>
                </c:pt>
                <c:pt idx="13">
                  <c:v>-6</c:v>
                </c:pt>
                <c:pt idx="14">
                  <c:v>-5.5</c:v>
                </c:pt>
                <c:pt idx="15">
                  <c:v>-5.5</c:v>
                </c:pt>
                <c:pt idx="16">
                  <c:v>-5</c:v>
                </c:pt>
                <c:pt idx="17">
                  <c:v>-4.5</c:v>
                </c:pt>
                <c:pt idx="18">
                  <c:v>-4.5</c:v>
                </c:pt>
                <c:pt idx="19">
                  <c:v>-4</c:v>
                </c:pt>
                <c:pt idx="20">
                  <c:v>-3.5</c:v>
                </c:pt>
                <c:pt idx="21">
                  <c:v>-3.5</c:v>
                </c:pt>
                <c:pt idx="22">
                  <c:v>-3</c:v>
                </c:pt>
                <c:pt idx="23">
                  <c:v>-2.5</c:v>
                </c:pt>
                <c:pt idx="24">
                  <c:v>-2.5</c:v>
                </c:pt>
                <c:pt idx="25">
                  <c:v>-2</c:v>
                </c:pt>
                <c:pt idx="26">
                  <c:v>-1.5</c:v>
                </c:pt>
                <c:pt idx="27">
                  <c:v>-1.5</c:v>
                </c:pt>
                <c:pt idx="28">
                  <c:v>-1</c:v>
                </c:pt>
                <c:pt idx="29">
                  <c:v>-0.5</c:v>
                </c:pt>
                <c:pt idx="30">
                  <c:v>-0.5</c:v>
                </c:pt>
                <c:pt idx="31">
                  <c:v>0</c:v>
                </c:pt>
                <c:pt idx="32">
                  <c:v>0.5</c:v>
                </c:pt>
                <c:pt idx="33">
                  <c:v>0.5</c:v>
                </c:pt>
                <c:pt idx="34">
                  <c:v>1</c:v>
                </c:pt>
                <c:pt idx="35">
                  <c:v>1.5</c:v>
                </c:pt>
                <c:pt idx="36">
                  <c:v>1.5</c:v>
                </c:pt>
                <c:pt idx="37">
                  <c:v>2</c:v>
                </c:pt>
                <c:pt idx="38">
                  <c:v>2.5</c:v>
                </c:pt>
                <c:pt idx="39">
                  <c:v>2.5</c:v>
                </c:pt>
                <c:pt idx="40">
                  <c:v>3</c:v>
                </c:pt>
                <c:pt idx="41">
                  <c:v>3.5</c:v>
                </c:pt>
                <c:pt idx="42">
                  <c:v>3.5</c:v>
                </c:pt>
                <c:pt idx="43">
                  <c:v>4</c:v>
                </c:pt>
                <c:pt idx="44">
                  <c:v>4.5</c:v>
                </c:pt>
                <c:pt idx="45">
                  <c:v>4.5</c:v>
                </c:pt>
                <c:pt idx="46">
                  <c:v>5</c:v>
                </c:pt>
                <c:pt idx="47">
                  <c:v>5.5</c:v>
                </c:pt>
                <c:pt idx="48">
                  <c:v>5.5</c:v>
                </c:pt>
                <c:pt idx="49">
                  <c:v>6</c:v>
                </c:pt>
                <c:pt idx="50">
                  <c:v>6.5</c:v>
                </c:pt>
                <c:pt idx="51">
                  <c:v>6.5</c:v>
                </c:pt>
                <c:pt idx="52">
                  <c:v>7</c:v>
                </c:pt>
                <c:pt idx="53">
                  <c:v>7.5</c:v>
                </c:pt>
                <c:pt idx="54">
                  <c:v>7.5</c:v>
                </c:pt>
                <c:pt idx="55">
                  <c:v>8</c:v>
                </c:pt>
                <c:pt idx="56">
                  <c:v>8.5</c:v>
                </c:pt>
                <c:pt idx="57">
                  <c:v>8.5</c:v>
                </c:pt>
                <c:pt idx="58">
                  <c:v>9</c:v>
                </c:pt>
                <c:pt idx="59">
                  <c:v>9.5</c:v>
                </c:pt>
                <c:pt idx="60">
                  <c:v>9.5</c:v>
                </c:pt>
                <c:pt idx="61">
                  <c:v>10</c:v>
                </c:pt>
                <c:pt idx="62">
                  <c:v>10.5</c:v>
                </c:pt>
              </c:numCache>
            </c:numRef>
          </c:xVal>
          <c:yVal>
            <c:numRef>
              <c:f>Sheet3!$C$1:$C$63</c:f>
              <c:numCache>
                <c:formatCode>General</c:formatCode>
                <c:ptCount val="63"/>
                <c:pt idx="0">
                  <c:v>12.15</c:v>
                </c:pt>
                <c:pt idx="1">
                  <c:v>12.15</c:v>
                </c:pt>
                <c:pt idx="2">
                  <c:v>12.15</c:v>
                </c:pt>
                <c:pt idx="3">
                  <c:v>11.65</c:v>
                </c:pt>
                <c:pt idx="4">
                  <c:v>11.65</c:v>
                </c:pt>
                <c:pt idx="5">
                  <c:v>11.65</c:v>
                </c:pt>
                <c:pt idx="6">
                  <c:v>14.595000000000001</c:v>
                </c:pt>
                <c:pt idx="7">
                  <c:v>14.595000000000001</c:v>
                </c:pt>
                <c:pt idx="8">
                  <c:v>14.595000000000001</c:v>
                </c:pt>
                <c:pt idx="9">
                  <c:v>14.682</c:v>
                </c:pt>
                <c:pt idx="10">
                  <c:v>14.682</c:v>
                </c:pt>
                <c:pt idx="11">
                  <c:v>14.682</c:v>
                </c:pt>
                <c:pt idx="12">
                  <c:v>15.175000000000001</c:v>
                </c:pt>
                <c:pt idx="13">
                  <c:v>15.175000000000001</c:v>
                </c:pt>
                <c:pt idx="14">
                  <c:v>15.175000000000001</c:v>
                </c:pt>
                <c:pt idx="15">
                  <c:v>15.545999999999999</c:v>
                </c:pt>
                <c:pt idx="16">
                  <c:v>15.545999999999999</c:v>
                </c:pt>
                <c:pt idx="17">
                  <c:v>15.545999999999999</c:v>
                </c:pt>
                <c:pt idx="18">
                  <c:v>17.053000000000001</c:v>
                </c:pt>
                <c:pt idx="19">
                  <c:v>17.053000000000001</c:v>
                </c:pt>
                <c:pt idx="20">
                  <c:v>17.053000000000001</c:v>
                </c:pt>
                <c:pt idx="21">
                  <c:v>17.927</c:v>
                </c:pt>
                <c:pt idx="22">
                  <c:v>17.927</c:v>
                </c:pt>
                <c:pt idx="23">
                  <c:v>17.927</c:v>
                </c:pt>
                <c:pt idx="24">
                  <c:v>18.099</c:v>
                </c:pt>
                <c:pt idx="25">
                  <c:v>18.099</c:v>
                </c:pt>
                <c:pt idx="26">
                  <c:v>18.099</c:v>
                </c:pt>
                <c:pt idx="27">
                  <c:v>17.600999999999999</c:v>
                </c:pt>
                <c:pt idx="28">
                  <c:v>17.600999999999999</c:v>
                </c:pt>
                <c:pt idx="29">
                  <c:v>17.600999999999999</c:v>
                </c:pt>
                <c:pt idx="30">
                  <c:v>17.53</c:v>
                </c:pt>
                <c:pt idx="31">
                  <c:v>17.53</c:v>
                </c:pt>
                <c:pt idx="32">
                  <c:v>17.53</c:v>
                </c:pt>
                <c:pt idx="33">
                  <c:v>17.263000000000002</c:v>
                </c:pt>
                <c:pt idx="34">
                  <c:v>17.263000000000002</c:v>
                </c:pt>
                <c:pt idx="35">
                  <c:v>17.263000000000002</c:v>
                </c:pt>
                <c:pt idx="36">
                  <c:v>16.641999999999999</c:v>
                </c:pt>
                <c:pt idx="37">
                  <c:v>16.641999999999999</c:v>
                </c:pt>
                <c:pt idx="38">
                  <c:v>16.641999999999999</c:v>
                </c:pt>
                <c:pt idx="39">
                  <c:v>16.369</c:v>
                </c:pt>
                <c:pt idx="40">
                  <c:v>16.369</c:v>
                </c:pt>
                <c:pt idx="41">
                  <c:v>16.369</c:v>
                </c:pt>
                <c:pt idx="42">
                  <c:v>14.01</c:v>
                </c:pt>
                <c:pt idx="43">
                  <c:v>14.01</c:v>
                </c:pt>
                <c:pt idx="44">
                  <c:v>14.01</c:v>
                </c:pt>
                <c:pt idx="45">
                  <c:v>12.718999999999999</c:v>
                </c:pt>
                <c:pt idx="46">
                  <c:v>12.718999999999999</c:v>
                </c:pt>
                <c:pt idx="47">
                  <c:v>12.718999999999999</c:v>
                </c:pt>
                <c:pt idx="48">
                  <c:v>12.462999999999999</c:v>
                </c:pt>
                <c:pt idx="49">
                  <c:v>12.462999999999999</c:v>
                </c:pt>
                <c:pt idx="50">
                  <c:v>12.462999999999999</c:v>
                </c:pt>
                <c:pt idx="51">
                  <c:v>13.167</c:v>
                </c:pt>
                <c:pt idx="52">
                  <c:v>13.167</c:v>
                </c:pt>
                <c:pt idx="53">
                  <c:v>13.167</c:v>
                </c:pt>
                <c:pt idx="54">
                  <c:v>14.157</c:v>
                </c:pt>
                <c:pt idx="55">
                  <c:v>14.157</c:v>
                </c:pt>
                <c:pt idx="56">
                  <c:v>14.157</c:v>
                </c:pt>
                <c:pt idx="57">
                  <c:v>13.289</c:v>
                </c:pt>
                <c:pt idx="58">
                  <c:v>13.289</c:v>
                </c:pt>
                <c:pt idx="59">
                  <c:v>13.289</c:v>
                </c:pt>
                <c:pt idx="60">
                  <c:v>12.388</c:v>
                </c:pt>
                <c:pt idx="61">
                  <c:v>12.388</c:v>
                </c:pt>
                <c:pt idx="62">
                  <c:v>12.388</c:v>
                </c:pt>
              </c:numCache>
            </c:numRef>
          </c:yVal>
          <c:smooth val="0"/>
        </c:ser>
        <c:ser>
          <c:idx val="2"/>
          <c:order val="2"/>
          <c:spPr>
            <a:ln>
              <a:noFill/>
            </a:ln>
          </c:spPr>
          <c:marker>
            <c:symbol val="none"/>
          </c:marker>
          <c:xVal>
            <c:numRef>
              <c:f>Sheet3!$A$1:$A$63</c:f>
              <c:numCache>
                <c:formatCode>General</c:formatCode>
                <c:ptCount val="63"/>
                <c:pt idx="0">
                  <c:v>-10.5</c:v>
                </c:pt>
                <c:pt idx="1">
                  <c:v>-10</c:v>
                </c:pt>
                <c:pt idx="2">
                  <c:v>-9.5</c:v>
                </c:pt>
                <c:pt idx="3">
                  <c:v>-9.5</c:v>
                </c:pt>
                <c:pt idx="4">
                  <c:v>-9</c:v>
                </c:pt>
                <c:pt idx="5">
                  <c:v>-8.5</c:v>
                </c:pt>
                <c:pt idx="6">
                  <c:v>-8.5</c:v>
                </c:pt>
                <c:pt idx="7">
                  <c:v>-8</c:v>
                </c:pt>
                <c:pt idx="8">
                  <c:v>-7.5</c:v>
                </c:pt>
                <c:pt idx="9">
                  <c:v>-7.5</c:v>
                </c:pt>
                <c:pt idx="10">
                  <c:v>-7</c:v>
                </c:pt>
                <c:pt idx="11">
                  <c:v>-6.5</c:v>
                </c:pt>
                <c:pt idx="12">
                  <c:v>-6.5</c:v>
                </c:pt>
                <c:pt idx="13">
                  <c:v>-6</c:v>
                </c:pt>
                <c:pt idx="14">
                  <c:v>-5.5</c:v>
                </c:pt>
                <c:pt idx="15">
                  <c:v>-5.5</c:v>
                </c:pt>
                <c:pt idx="16">
                  <c:v>-5</c:v>
                </c:pt>
                <c:pt idx="17">
                  <c:v>-4.5</c:v>
                </c:pt>
                <c:pt idx="18">
                  <c:v>-4.5</c:v>
                </c:pt>
                <c:pt idx="19">
                  <c:v>-4</c:v>
                </c:pt>
                <c:pt idx="20">
                  <c:v>-3.5</c:v>
                </c:pt>
                <c:pt idx="21">
                  <c:v>-3.5</c:v>
                </c:pt>
                <c:pt idx="22">
                  <c:v>-3</c:v>
                </c:pt>
                <c:pt idx="23">
                  <c:v>-2.5</c:v>
                </c:pt>
                <c:pt idx="24">
                  <c:v>-2.5</c:v>
                </c:pt>
                <c:pt idx="25">
                  <c:v>-2</c:v>
                </c:pt>
                <c:pt idx="26">
                  <c:v>-1.5</c:v>
                </c:pt>
                <c:pt idx="27">
                  <c:v>-1.5</c:v>
                </c:pt>
                <c:pt idx="28">
                  <c:v>-1</c:v>
                </c:pt>
                <c:pt idx="29">
                  <c:v>-0.5</c:v>
                </c:pt>
                <c:pt idx="30">
                  <c:v>-0.5</c:v>
                </c:pt>
                <c:pt idx="31">
                  <c:v>0</c:v>
                </c:pt>
                <c:pt idx="32">
                  <c:v>0.5</c:v>
                </c:pt>
                <c:pt idx="33">
                  <c:v>0.5</c:v>
                </c:pt>
                <c:pt idx="34">
                  <c:v>1</c:v>
                </c:pt>
                <c:pt idx="35">
                  <c:v>1.5</c:v>
                </c:pt>
                <c:pt idx="36">
                  <c:v>1.5</c:v>
                </c:pt>
                <c:pt idx="37">
                  <c:v>2</c:v>
                </c:pt>
                <c:pt idx="38">
                  <c:v>2.5</c:v>
                </c:pt>
                <c:pt idx="39">
                  <c:v>2.5</c:v>
                </c:pt>
                <c:pt idx="40">
                  <c:v>3</c:v>
                </c:pt>
                <c:pt idx="41">
                  <c:v>3.5</c:v>
                </c:pt>
                <c:pt idx="42">
                  <c:v>3.5</c:v>
                </c:pt>
                <c:pt idx="43">
                  <c:v>4</c:v>
                </c:pt>
                <c:pt idx="44">
                  <c:v>4.5</c:v>
                </c:pt>
                <c:pt idx="45">
                  <c:v>4.5</c:v>
                </c:pt>
                <c:pt idx="46">
                  <c:v>5</c:v>
                </c:pt>
                <c:pt idx="47">
                  <c:v>5.5</c:v>
                </c:pt>
                <c:pt idx="48">
                  <c:v>5.5</c:v>
                </c:pt>
                <c:pt idx="49">
                  <c:v>6</c:v>
                </c:pt>
                <c:pt idx="50">
                  <c:v>6.5</c:v>
                </c:pt>
                <c:pt idx="51">
                  <c:v>6.5</c:v>
                </c:pt>
                <c:pt idx="52">
                  <c:v>7</c:v>
                </c:pt>
                <c:pt idx="53">
                  <c:v>7.5</c:v>
                </c:pt>
                <c:pt idx="54">
                  <c:v>7.5</c:v>
                </c:pt>
                <c:pt idx="55">
                  <c:v>8</c:v>
                </c:pt>
                <c:pt idx="56">
                  <c:v>8.5</c:v>
                </c:pt>
                <c:pt idx="57">
                  <c:v>8.5</c:v>
                </c:pt>
                <c:pt idx="58">
                  <c:v>9</c:v>
                </c:pt>
                <c:pt idx="59">
                  <c:v>9.5</c:v>
                </c:pt>
                <c:pt idx="60">
                  <c:v>9.5</c:v>
                </c:pt>
                <c:pt idx="61">
                  <c:v>10</c:v>
                </c:pt>
                <c:pt idx="62">
                  <c:v>10.5</c:v>
                </c:pt>
              </c:numCache>
            </c:numRef>
          </c:xVal>
          <c:yVal>
            <c:numRef>
              <c:f>Sheet3!$D$1:$D$63</c:f>
              <c:numCache>
                <c:formatCode>General</c:formatCode>
                <c:ptCount val="63"/>
                <c:pt idx="0">
                  <c:v>19.065000000000001</c:v>
                </c:pt>
                <c:pt idx="1">
                  <c:v>19.065000000000001</c:v>
                </c:pt>
                <c:pt idx="2">
                  <c:v>19.065000000000001</c:v>
                </c:pt>
                <c:pt idx="3">
                  <c:v>18.864999999999998</c:v>
                </c:pt>
                <c:pt idx="4">
                  <c:v>18.864999999999998</c:v>
                </c:pt>
                <c:pt idx="5">
                  <c:v>18.864999999999998</c:v>
                </c:pt>
                <c:pt idx="6">
                  <c:v>19.100000000000001</c:v>
                </c:pt>
                <c:pt idx="7">
                  <c:v>19.100000000000001</c:v>
                </c:pt>
                <c:pt idx="8">
                  <c:v>19.100000000000001</c:v>
                </c:pt>
                <c:pt idx="9">
                  <c:v>18.07</c:v>
                </c:pt>
                <c:pt idx="10">
                  <c:v>18.07</c:v>
                </c:pt>
                <c:pt idx="11">
                  <c:v>18.07</c:v>
                </c:pt>
                <c:pt idx="12">
                  <c:v>18.196000000000002</c:v>
                </c:pt>
                <c:pt idx="13">
                  <c:v>18.196000000000002</c:v>
                </c:pt>
                <c:pt idx="14">
                  <c:v>18.196000000000002</c:v>
                </c:pt>
                <c:pt idx="15">
                  <c:v>18.122</c:v>
                </c:pt>
                <c:pt idx="16">
                  <c:v>18.122</c:v>
                </c:pt>
                <c:pt idx="17">
                  <c:v>18.122</c:v>
                </c:pt>
                <c:pt idx="18">
                  <c:v>18.422000000000001</c:v>
                </c:pt>
                <c:pt idx="19">
                  <c:v>18.422000000000001</c:v>
                </c:pt>
                <c:pt idx="20">
                  <c:v>18.422000000000001</c:v>
                </c:pt>
                <c:pt idx="21">
                  <c:v>18.308</c:v>
                </c:pt>
                <c:pt idx="22">
                  <c:v>18.308</c:v>
                </c:pt>
                <c:pt idx="23">
                  <c:v>18.308</c:v>
                </c:pt>
                <c:pt idx="24">
                  <c:v>18.236000000000001</c:v>
                </c:pt>
                <c:pt idx="25">
                  <c:v>18.236000000000001</c:v>
                </c:pt>
                <c:pt idx="26">
                  <c:v>18.236000000000001</c:v>
                </c:pt>
                <c:pt idx="27">
                  <c:v>17.739000000000001</c:v>
                </c:pt>
                <c:pt idx="28">
                  <c:v>17.739000000000001</c:v>
                </c:pt>
                <c:pt idx="29">
                  <c:v>17.739000000000001</c:v>
                </c:pt>
                <c:pt idx="30">
                  <c:v>17.818999999999999</c:v>
                </c:pt>
                <c:pt idx="31">
                  <c:v>17.818999999999999</c:v>
                </c:pt>
                <c:pt idx="32">
                  <c:v>17.818999999999999</c:v>
                </c:pt>
                <c:pt idx="33">
                  <c:v>18.204000000000001</c:v>
                </c:pt>
                <c:pt idx="34">
                  <c:v>18.204000000000001</c:v>
                </c:pt>
                <c:pt idx="35">
                  <c:v>18.204000000000001</c:v>
                </c:pt>
                <c:pt idx="36">
                  <c:v>18.706</c:v>
                </c:pt>
                <c:pt idx="37">
                  <c:v>18.706</c:v>
                </c:pt>
                <c:pt idx="38">
                  <c:v>18.706</c:v>
                </c:pt>
                <c:pt idx="39">
                  <c:v>19.2</c:v>
                </c:pt>
                <c:pt idx="40">
                  <c:v>19.2</c:v>
                </c:pt>
                <c:pt idx="41">
                  <c:v>19.2</c:v>
                </c:pt>
                <c:pt idx="42">
                  <c:v>17.814</c:v>
                </c:pt>
                <c:pt idx="43">
                  <c:v>17.814</c:v>
                </c:pt>
                <c:pt idx="44">
                  <c:v>17.814</c:v>
                </c:pt>
                <c:pt idx="45">
                  <c:v>16.161000000000001</c:v>
                </c:pt>
                <c:pt idx="46">
                  <c:v>16.161000000000001</c:v>
                </c:pt>
                <c:pt idx="47">
                  <c:v>16.161000000000001</c:v>
                </c:pt>
                <c:pt idx="48">
                  <c:v>15.927</c:v>
                </c:pt>
                <c:pt idx="49">
                  <c:v>15.927</c:v>
                </c:pt>
                <c:pt idx="50">
                  <c:v>15.927</c:v>
                </c:pt>
                <c:pt idx="51">
                  <c:v>17.242000000000001</c:v>
                </c:pt>
                <c:pt idx="52">
                  <c:v>17.242000000000001</c:v>
                </c:pt>
                <c:pt idx="53">
                  <c:v>17.242000000000001</c:v>
                </c:pt>
                <c:pt idx="54">
                  <c:v>17.416</c:v>
                </c:pt>
                <c:pt idx="55">
                  <c:v>17.416</c:v>
                </c:pt>
                <c:pt idx="56">
                  <c:v>17.416</c:v>
                </c:pt>
                <c:pt idx="57">
                  <c:v>16.413</c:v>
                </c:pt>
                <c:pt idx="58">
                  <c:v>16.413</c:v>
                </c:pt>
                <c:pt idx="59">
                  <c:v>16.413</c:v>
                </c:pt>
                <c:pt idx="60">
                  <c:v>15.564</c:v>
                </c:pt>
                <c:pt idx="61">
                  <c:v>15.564</c:v>
                </c:pt>
                <c:pt idx="62">
                  <c:v>15.564</c:v>
                </c:pt>
              </c:numCache>
            </c:numRef>
          </c:yVal>
          <c:smooth val="0"/>
        </c:ser>
        <c:dLbls>
          <c:showLegendKey val="0"/>
          <c:showVal val="0"/>
          <c:showCatName val="0"/>
          <c:showSerName val="0"/>
          <c:showPercent val="0"/>
          <c:showBubbleSize val="0"/>
        </c:dLbls>
        <c:axId val="92084416"/>
        <c:axId val="86347712"/>
      </c:scatterChart>
      <c:valAx>
        <c:axId val="92084416"/>
        <c:scaling>
          <c:orientation val="minMax"/>
          <c:max val="10"/>
          <c:min val="-10"/>
        </c:scaling>
        <c:delete val="0"/>
        <c:axPos val="b"/>
        <c:title>
          <c:tx>
            <c:rich>
              <a:bodyPr/>
              <a:lstStyle/>
              <a:p>
                <a:pPr>
                  <a:defRPr sz="2400"/>
                </a:pPr>
                <a:r>
                  <a:rPr lang="en-US" sz="2400" dirty="0" smtClean="0"/>
                  <a:t>OFDM Frequency </a:t>
                </a:r>
                <a:r>
                  <a:rPr lang="en-US" sz="2400" dirty="0"/>
                  <a:t>(MHz)</a:t>
                </a:r>
              </a:p>
            </c:rich>
          </c:tx>
          <c:layout/>
          <c:overlay val="0"/>
        </c:title>
        <c:numFmt formatCode="General" sourceLinked="1"/>
        <c:majorTickMark val="out"/>
        <c:minorTickMark val="none"/>
        <c:tickLblPos val="nextTo"/>
        <c:txPr>
          <a:bodyPr/>
          <a:lstStyle/>
          <a:p>
            <a:pPr>
              <a:defRPr sz="2400"/>
            </a:pPr>
            <a:endParaRPr lang="en-US"/>
          </a:p>
        </c:txPr>
        <c:crossAx val="86347712"/>
        <c:crosses val="autoZero"/>
        <c:crossBetween val="midCat"/>
      </c:valAx>
      <c:valAx>
        <c:axId val="86347712"/>
        <c:scaling>
          <c:orientation val="minMax"/>
          <c:max val="20"/>
          <c:min val="10"/>
        </c:scaling>
        <c:delete val="0"/>
        <c:axPos val="l"/>
        <c:numFmt formatCode="General" sourceLinked="1"/>
        <c:majorTickMark val="out"/>
        <c:minorTickMark val="none"/>
        <c:tickLblPos val="nextTo"/>
        <c:txPr>
          <a:bodyPr/>
          <a:lstStyle/>
          <a:p>
            <a:pPr>
              <a:defRPr sz="2400"/>
            </a:pPr>
            <a:endParaRPr lang="en-US"/>
          </a:p>
        </c:txPr>
        <c:crossAx val="92084416"/>
        <c:crossesAt val="-10"/>
        <c:crossBetween val="midCat"/>
      </c:valAx>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a:noFill/>
            </a:ln>
          </c:spPr>
          <c:marker>
            <c:symbol val="none"/>
          </c:marker>
          <c:xVal>
            <c:numRef>
              <c:f>Sheet3!$A$1:$A$63</c:f>
              <c:numCache>
                <c:formatCode>General</c:formatCode>
                <c:ptCount val="63"/>
                <c:pt idx="0">
                  <c:v>-10.5</c:v>
                </c:pt>
                <c:pt idx="1">
                  <c:v>-10</c:v>
                </c:pt>
                <c:pt idx="2">
                  <c:v>-9.5</c:v>
                </c:pt>
                <c:pt idx="3">
                  <c:v>-9.5</c:v>
                </c:pt>
                <c:pt idx="4">
                  <c:v>-9</c:v>
                </c:pt>
                <c:pt idx="5">
                  <c:v>-8.5</c:v>
                </c:pt>
                <c:pt idx="6">
                  <c:v>-8.5</c:v>
                </c:pt>
                <c:pt idx="7">
                  <c:v>-8</c:v>
                </c:pt>
                <c:pt idx="8">
                  <c:v>-7.5</c:v>
                </c:pt>
                <c:pt idx="9">
                  <c:v>-7.5</c:v>
                </c:pt>
                <c:pt idx="10">
                  <c:v>-7</c:v>
                </c:pt>
                <c:pt idx="11">
                  <c:v>-6.5</c:v>
                </c:pt>
                <c:pt idx="12">
                  <c:v>-6.5</c:v>
                </c:pt>
                <c:pt idx="13">
                  <c:v>-6</c:v>
                </c:pt>
                <c:pt idx="14">
                  <c:v>-5.5</c:v>
                </c:pt>
                <c:pt idx="15">
                  <c:v>-5.5</c:v>
                </c:pt>
                <c:pt idx="16">
                  <c:v>-5</c:v>
                </c:pt>
                <c:pt idx="17">
                  <c:v>-4.5</c:v>
                </c:pt>
                <c:pt idx="18">
                  <c:v>-4.5</c:v>
                </c:pt>
                <c:pt idx="19">
                  <c:v>-4</c:v>
                </c:pt>
                <c:pt idx="20">
                  <c:v>-3.5</c:v>
                </c:pt>
                <c:pt idx="21">
                  <c:v>-3.5</c:v>
                </c:pt>
                <c:pt idx="22">
                  <c:v>-3</c:v>
                </c:pt>
                <c:pt idx="23">
                  <c:v>-2.5</c:v>
                </c:pt>
                <c:pt idx="24">
                  <c:v>-2.5</c:v>
                </c:pt>
                <c:pt idx="25">
                  <c:v>-2</c:v>
                </c:pt>
                <c:pt idx="26">
                  <c:v>-1.5</c:v>
                </c:pt>
                <c:pt idx="27">
                  <c:v>-1.5</c:v>
                </c:pt>
                <c:pt idx="28">
                  <c:v>-1</c:v>
                </c:pt>
                <c:pt idx="29">
                  <c:v>-0.5</c:v>
                </c:pt>
                <c:pt idx="30">
                  <c:v>-0.5</c:v>
                </c:pt>
                <c:pt idx="31">
                  <c:v>0</c:v>
                </c:pt>
                <c:pt idx="32">
                  <c:v>0.5</c:v>
                </c:pt>
                <c:pt idx="33">
                  <c:v>0.5</c:v>
                </c:pt>
                <c:pt idx="34">
                  <c:v>1</c:v>
                </c:pt>
                <c:pt idx="35">
                  <c:v>1.5</c:v>
                </c:pt>
                <c:pt idx="36">
                  <c:v>1.5</c:v>
                </c:pt>
                <c:pt idx="37">
                  <c:v>2</c:v>
                </c:pt>
                <c:pt idx="38">
                  <c:v>2.5</c:v>
                </c:pt>
                <c:pt idx="39">
                  <c:v>2.5</c:v>
                </c:pt>
                <c:pt idx="40">
                  <c:v>3</c:v>
                </c:pt>
                <c:pt idx="41">
                  <c:v>3.5</c:v>
                </c:pt>
                <c:pt idx="42">
                  <c:v>3.5</c:v>
                </c:pt>
                <c:pt idx="43">
                  <c:v>4</c:v>
                </c:pt>
                <c:pt idx="44">
                  <c:v>4.5</c:v>
                </c:pt>
                <c:pt idx="45">
                  <c:v>4.5</c:v>
                </c:pt>
                <c:pt idx="46">
                  <c:v>5</c:v>
                </c:pt>
                <c:pt idx="47">
                  <c:v>5.5</c:v>
                </c:pt>
                <c:pt idx="48">
                  <c:v>5.5</c:v>
                </c:pt>
                <c:pt idx="49">
                  <c:v>6</c:v>
                </c:pt>
                <c:pt idx="50">
                  <c:v>6.5</c:v>
                </c:pt>
                <c:pt idx="51">
                  <c:v>6.5</c:v>
                </c:pt>
                <c:pt idx="52">
                  <c:v>7</c:v>
                </c:pt>
                <c:pt idx="53">
                  <c:v>7.5</c:v>
                </c:pt>
                <c:pt idx="54">
                  <c:v>7.5</c:v>
                </c:pt>
                <c:pt idx="55">
                  <c:v>8</c:v>
                </c:pt>
                <c:pt idx="56">
                  <c:v>8.5</c:v>
                </c:pt>
                <c:pt idx="57">
                  <c:v>8.5</c:v>
                </c:pt>
                <c:pt idx="58">
                  <c:v>9</c:v>
                </c:pt>
                <c:pt idx="59">
                  <c:v>9.5</c:v>
                </c:pt>
                <c:pt idx="60">
                  <c:v>9.5</c:v>
                </c:pt>
                <c:pt idx="61">
                  <c:v>10</c:v>
                </c:pt>
                <c:pt idx="62">
                  <c:v>10.5</c:v>
                </c:pt>
              </c:numCache>
            </c:numRef>
          </c:xVal>
          <c:yVal>
            <c:numRef>
              <c:f>Sheet3!$B$1:$B$63</c:f>
              <c:numCache>
                <c:formatCode>General</c:formatCode>
                <c:ptCount val="63"/>
                <c:pt idx="0">
                  <c:v>18.837</c:v>
                </c:pt>
                <c:pt idx="1">
                  <c:v>18.837</c:v>
                </c:pt>
                <c:pt idx="2">
                  <c:v>18.837</c:v>
                </c:pt>
                <c:pt idx="3">
                  <c:v>18.545999999999999</c:v>
                </c:pt>
                <c:pt idx="4">
                  <c:v>18.545999999999999</c:v>
                </c:pt>
                <c:pt idx="5">
                  <c:v>18.545999999999999</c:v>
                </c:pt>
                <c:pt idx="6">
                  <c:v>18.988</c:v>
                </c:pt>
                <c:pt idx="7">
                  <c:v>18.988</c:v>
                </c:pt>
                <c:pt idx="8">
                  <c:v>18.988</c:v>
                </c:pt>
                <c:pt idx="9">
                  <c:v>17.622</c:v>
                </c:pt>
                <c:pt idx="10">
                  <c:v>17.622</c:v>
                </c:pt>
                <c:pt idx="11">
                  <c:v>17.622</c:v>
                </c:pt>
                <c:pt idx="12">
                  <c:v>17.777000000000001</c:v>
                </c:pt>
                <c:pt idx="13">
                  <c:v>17.777000000000001</c:v>
                </c:pt>
                <c:pt idx="14">
                  <c:v>17.777000000000001</c:v>
                </c:pt>
                <c:pt idx="15">
                  <c:v>17.622</c:v>
                </c:pt>
                <c:pt idx="16">
                  <c:v>17.622</c:v>
                </c:pt>
                <c:pt idx="17">
                  <c:v>17.622</c:v>
                </c:pt>
                <c:pt idx="18">
                  <c:v>16.984999999999999</c:v>
                </c:pt>
                <c:pt idx="19">
                  <c:v>16.984999999999999</c:v>
                </c:pt>
                <c:pt idx="20">
                  <c:v>16.984999999999999</c:v>
                </c:pt>
                <c:pt idx="21">
                  <c:v>15.137</c:v>
                </c:pt>
                <c:pt idx="22">
                  <c:v>15.137</c:v>
                </c:pt>
                <c:pt idx="23">
                  <c:v>15.137</c:v>
                </c:pt>
                <c:pt idx="24">
                  <c:v>13.42</c:v>
                </c:pt>
                <c:pt idx="25">
                  <c:v>13.42</c:v>
                </c:pt>
                <c:pt idx="26">
                  <c:v>13.42</c:v>
                </c:pt>
                <c:pt idx="27">
                  <c:v>12.771000000000001</c:v>
                </c:pt>
                <c:pt idx="28">
                  <c:v>12.771000000000001</c:v>
                </c:pt>
                <c:pt idx="29">
                  <c:v>12.771000000000001</c:v>
                </c:pt>
                <c:pt idx="30">
                  <c:v>13.871</c:v>
                </c:pt>
                <c:pt idx="31">
                  <c:v>13.871</c:v>
                </c:pt>
                <c:pt idx="32">
                  <c:v>13.871</c:v>
                </c:pt>
                <c:pt idx="33">
                  <c:v>15.741</c:v>
                </c:pt>
                <c:pt idx="34">
                  <c:v>15.741</c:v>
                </c:pt>
                <c:pt idx="35">
                  <c:v>15.741</c:v>
                </c:pt>
                <c:pt idx="36">
                  <c:v>17.632000000000001</c:v>
                </c:pt>
                <c:pt idx="37">
                  <c:v>17.632000000000001</c:v>
                </c:pt>
                <c:pt idx="38">
                  <c:v>17.632000000000001</c:v>
                </c:pt>
                <c:pt idx="39">
                  <c:v>19.004000000000001</c:v>
                </c:pt>
                <c:pt idx="40">
                  <c:v>19.004000000000001</c:v>
                </c:pt>
                <c:pt idx="41">
                  <c:v>19.004000000000001</c:v>
                </c:pt>
                <c:pt idx="42">
                  <c:v>17.388000000000002</c:v>
                </c:pt>
                <c:pt idx="43">
                  <c:v>17.388000000000002</c:v>
                </c:pt>
                <c:pt idx="44">
                  <c:v>17.388000000000002</c:v>
                </c:pt>
                <c:pt idx="45">
                  <c:v>15.323</c:v>
                </c:pt>
                <c:pt idx="46">
                  <c:v>15.323</c:v>
                </c:pt>
                <c:pt idx="47">
                  <c:v>15.323</c:v>
                </c:pt>
                <c:pt idx="48">
                  <c:v>15.08</c:v>
                </c:pt>
                <c:pt idx="49">
                  <c:v>15.08</c:v>
                </c:pt>
                <c:pt idx="50">
                  <c:v>15.08</c:v>
                </c:pt>
                <c:pt idx="51">
                  <c:v>16.847999999999999</c:v>
                </c:pt>
                <c:pt idx="52">
                  <c:v>16.847999999999999</c:v>
                </c:pt>
                <c:pt idx="53">
                  <c:v>16.847999999999999</c:v>
                </c:pt>
                <c:pt idx="54">
                  <c:v>16.626000000000001</c:v>
                </c:pt>
                <c:pt idx="55">
                  <c:v>16.626000000000001</c:v>
                </c:pt>
                <c:pt idx="56">
                  <c:v>16.626000000000001</c:v>
                </c:pt>
                <c:pt idx="57">
                  <c:v>15.37</c:v>
                </c:pt>
                <c:pt idx="58">
                  <c:v>15.37</c:v>
                </c:pt>
                <c:pt idx="59">
                  <c:v>15.37</c:v>
                </c:pt>
                <c:pt idx="60">
                  <c:v>14.35</c:v>
                </c:pt>
                <c:pt idx="61">
                  <c:v>14.35</c:v>
                </c:pt>
                <c:pt idx="62">
                  <c:v>14.35</c:v>
                </c:pt>
              </c:numCache>
            </c:numRef>
          </c:yVal>
          <c:smooth val="0"/>
        </c:ser>
        <c:ser>
          <c:idx val="1"/>
          <c:order val="1"/>
          <c:spPr>
            <a:ln w="28575"/>
          </c:spPr>
          <c:marker>
            <c:symbol val="none"/>
          </c:marker>
          <c:xVal>
            <c:numRef>
              <c:f>Sheet3!$A$1:$A$63</c:f>
              <c:numCache>
                <c:formatCode>General</c:formatCode>
                <c:ptCount val="63"/>
                <c:pt idx="0">
                  <c:v>-10.5</c:v>
                </c:pt>
                <c:pt idx="1">
                  <c:v>-10</c:v>
                </c:pt>
                <c:pt idx="2">
                  <c:v>-9.5</c:v>
                </c:pt>
                <c:pt idx="3">
                  <c:v>-9.5</c:v>
                </c:pt>
                <c:pt idx="4">
                  <c:v>-9</c:v>
                </c:pt>
                <c:pt idx="5">
                  <c:v>-8.5</c:v>
                </c:pt>
                <c:pt idx="6">
                  <c:v>-8.5</c:v>
                </c:pt>
                <c:pt idx="7">
                  <c:v>-8</c:v>
                </c:pt>
                <c:pt idx="8">
                  <c:v>-7.5</c:v>
                </c:pt>
                <c:pt idx="9">
                  <c:v>-7.5</c:v>
                </c:pt>
                <c:pt idx="10">
                  <c:v>-7</c:v>
                </c:pt>
                <c:pt idx="11">
                  <c:v>-6.5</c:v>
                </c:pt>
                <c:pt idx="12">
                  <c:v>-6.5</c:v>
                </c:pt>
                <c:pt idx="13">
                  <c:v>-6</c:v>
                </c:pt>
                <c:pt idx="14">
                  <c:v>-5.5</c:v>
                </c:pt>
                <c:pt idx="15">
                  <c:v>-5.5</c:v>
                </c:pt>
                <c:pt idx="16">
                  <c:v>-5</c:v>
                </c:pt>
                <c:pt idx="17">
                  <c:v>-4.5</c:v>
                </c:pt>
                <c:pt idx="18">
                  <c:v>-4.5</c:v>
                </c:pt>
                <c:pt idx="19">
                  <c:v>-4</c:v>
                </c:pt>
                <c:pt idx="20">
                  <c:v>-3.5</c:v>
                </c:pt>
                <c:pt idx="21">
                  <c:v>-3.5</c:v>
                </c:pt>
                <c:pt idx="22">
                  <c:v>-3</c:v>
                </c:pt>
                <c:pt idx="23">
                  <c:v>-2.5</c:v>
                </c:pt>
                <c:pt idx="24">
                  <c:v>-2.5</c:v>
                </c:pt>
                <c:pt idx="25">
                  <c:v>-2</c:v>
                </c:pt>
                <c:pt idx="26">
                  <c:v>-1.5</c:v>
                </c:pt>
                <c:pt idx="27">
                  <c:v>-1.5</c:v>
                </c:pt>
                <c:pt idx="28">
                  <c:v>-1</c:v>
                </c:pt>
                <c:pt idx="29">
                  <c:v>-0.5</c:v>
                </c:pt>
                <c:pt idx="30">
                  <c:v>-0.5</c:v>
                </c:pt>
                <c:pt idx="31">
                  <c:v>0</c:v>
                </c:pt>
                <c:pt idx="32">
                  <c:v>0.5</c:v>
                </c:pt>
                <c:pt idx="33">
                  <c:v>0.5</c:v>
                </c:pt>
                <c:pt idx="34">
                  <c:v>1</c:v>
                </c:pt>
                <c:pt idx="35">
                  <c:v>1.5</c:v>
                </c:pt>
                <c:pt idx="36">
                  <c:v>1.5</c:v>
                </c:pt>
                <c:pt idx="37">
                  <c:v>2</c:v>
                </c:pt>
                <c:pt idx="38">
                  <c:v>2.5</c:v>
                </c:pt>
                <c:pt idx="39">
                  <c:v>2.5</c:v>
                </c:pt>
                <c:pt idx="40">
                  <c:v>3</c:v>
                </c:pt>
                <c:pt idx="41">
                  <c:v>3.5</c:v>
                </c:pt>
                <c:pt idx="42">
                  <c:v>3.5</c:v>
                </c:pt>
                <c:pt idx="43">
                  <c:v>4</c:v>
                </c:pt>
                <c:pt idx="44">
                  <c:v>4.5</c:v>
                </c:pt>
                <c:pt idx="45">
                  <c:v>4.5</c:v>
                </c:pt>
                <c:pt idx="46">
                  <c:v>5</c:v>
                </c:pt>
                <c:pt idx="47">
                  <c:v>5.5</c:v>
                </c:pt>
                <c:pt idx="48">
                  <c:v>5.5</c:v>
                </c:pt>
                <c:pt idx="49">
                  <c:v>6</c:v>
                </c:pt>
                <c:pt idx="50">
                  <c:v>6.5</c:v>
                </c:pt>
                <c:pt idx="51">
                  <c:v>6.5</c:v>
                </c:pt>
                <c:pt idx="52">
                  <c:v>7</c:v>
                </c:pt>
                <c:pt idx="53">
                  <c:v>7.5</c:v>
                </c:pt>
                <c:pt idx="54">
                  <c:v>7.5</c:v>
                </c:pt>
                <c:pt idx="55">
                  <c:v>8</c:v>
                </c:pt>
                <c:pt idx="56">
                  <c:v>8.5</c:v>
                </c:pt>
                <c:pt idx="57">
                  <c:v>8.5</c:v>
                </c:pt>
                <c:pt idx="58">
                  <c:v>9</c:v>
                </c:pt>
                <c:pt idx="59">
                  <c:v>9.5</c:v>
                </c:pt>
                <c:pt idx="60">
                  <c:v>9.5</c:v>
                </c:pt>
                <c:pt idx="61">
                  <c:v>10</c:v>
                </c:pt>
                <c:pt idx="62">
                  <c:v>10.5</c:v>
                </c:pt>
              </c:numCache>
            </c:numRef>
          </c:xVal>
          <c:yVal>
            <c:numRef>
              <c:f>Sheet3!$C$1:$C$63</c:f>
              <c:numCache>
                <c:formatCode>General</c:formatCode>
                <c:ptCount val="63"/>
                <c:pt idx="0">
                  <c:v>12.15</c:v>
                </c:pt>
                <c:pt idx="1">
                  <c:v>12.15</c:v>
                </c:pt>
                <c:pt idx="2">
                  <c:v>12.15</c:v>
                </c:pt>
                <c:pt idx="3">
                  <c:v>11.65</c:v>
                </c:pt>
                <c:pt idx="4">
                  <c:v>11.65</c:v>
                </c:pt>
                <c:pt idx="5">
                  <c:v>11.65</c:v>
                </c:pt>
                <c:pt idx="6">
                  <c:v>14.595000000000001</c:v>
                </c:pt>
                <c:pt idx="7">
                  <c:v>14.595000000000001</c:v>
                </c:pt>
                <c:pt idx="8">
                  <c:v>14.595000000000001</c:v>
                </c:pt>
                <c:pt idx="9">
                  <c:v>14.682</c:v>
                </c:pt>
                <c:pt idx="10">
                  <c:v>14.682</c:v>
                </c:pt>
                <c:pt idx="11">
                  <c:v>14.682</c:v>
                </c:pt>
                <c:pt idx="12">
                  <c:v>15.175000000000001</c:v>
                </c:pt>
                <c:pt idx="13">
                  <c:v>15.175000000000001</c:v>
                </c:pt>
                <c:pt idx="14">
                  <c:v>15.175000000000001</c:v>
                </c:pt>
                <c:pt idx="15">
                  <c:v>15.545999999999999</c:v>
                </c:pt>
                <c:pt idx="16">
                  <c:v>15.545999999999999</c:v>
                </c:pt>
                <c:pt idx="17">
                  <c:v>15.545999999999999</c:v>
                </c:pt>
                <c:pt idx="18">
                  <c:v>17.053000000000001</c:v>
                </c:pt>
                <c:pt idx="19">
                  <c:v>17.053000000000001</c:v>
                </c:pt>
                <c:pt idx="20">
                  <c:v>17.053000000000001</c:v>
                </c:pt>
                <c:pt idx="21">
                  <c:v>17.927</c:v>
                </c:pt>
                <c:pt idx="22">
                  <c:v>17.927</c:v>
                </c:pt>
                <c:pt idx="23">
                  <c:v>17.927</c:v>
                </c:pt>
                <c:pt idx="24">
                  <c:v>18.099</c:v>
                </c:pt>
                <c:pt idx="25">
                  <c:v>18.099</c:v>
                </c:pt>
                <c:pt idx="26">
                  <c:v>18.099</c:v>
                </c:pt>
                <c:pt idx="27">
                  <c:v>17.600999999999999</c:v>
                </c:pt>
                <c:pt idx="28">
                  <c:v>17.600999999999999</c:v>
                </c:pt>
                <c:pt idx="29">
                  <c:v>17.600999999999999</c:v>
                </c:pt>
                <c:pt idx="30">
                  <c:v>17.53</c:v>
                </c:pt>
                <c:pt idx="31">
                  <c:v>17.53</c:v>
                </c:pt>
                <c:pt idx="32">
                  <c:v>17.53</c:v>
                </c:pt>
                <c:pt idx="33">
                  <c:v>17.263000000000002</c:v>
                </c:pt>
                <c:pt idx="34">
                  <c:v>17.263000000000002</c:v>
                </c:pt>
                <c:pt idx="35">
                  <c:v>17.263000000000002</c:v>
                </c:pt>
                <c:pt idx="36">
                  <c:v>16.641999999999999</c:v>
                </c:pt>
                <c:pt idx="37">
                  <c:v>16.641999999999999</c:v>
                </c:pt>
                <c:pt idx="38">
                  <c:v>16.641999999999999</c:v>
                </c:pt>
                <c:pt idx="39">
                  <c:v>16.369</c:v>
                </c:pt>
                <c:pt idx="40">
                  <c:v>16.369</c:v>
                </c:pt>
                <c:pt idx="41">
                  <c:v>16.369</c:v>
                </c:pt>
                <c:pt idx="42">
                  <c:v>14.01</c:v>
                </c:pt>
                <c:pt idx="43">
                  <c:v>14.01</c:v>
                </c:pt>
                <c:pt idx="44">
                  <c:v>14.01</c:v>
                </c:pt>
                <c:pt idx="45">
                  <c:v>12.718999999999999</c:v>
                </c:pt>
                <c:pt idx="46">
                  <c:v>12.718999999999999</c:v>
                </c:pt>
                <c:pt idx="47">
                  <c:v>12.718999999999999</c:v>
                </c:pt>
                <c:pt idx="48">
                  <c:v>12.462999999999999</c:v>
                </c:pt>
                <c:pt idx="49">
                  <c:v>12.462999999999999</c:v>
                </c:pt>
                <c:pt idx="50">
                  <c:v>12.462999999999999</c:v>
                </c:pt>
                <c:pt idx="51">
                  <c:v>13.167</c:v>
                </c:pt>
                <c:pt idx="52">
                  <c:v>13.167</c:v>
                </c:pt>
                <c:pt idx="53">
                  <c:v>13.167</c:v>
                </c:pt>
                <c:pt idx="54">
                  <c:v>14.157</c:v>
                </c:pt>
                <c:pt idx="55">
                  <c:v>14.157</c:v>
                </c:pt>
                <c:pt idx="56">
                  <c:v>14.157</c:v>
                </c:pt>
                <c:pt idx="57">
                  <c:v>13.289</c:v>
                </c:pt>
                <c:pt idx="58">
                  <c:v>13.289</c:v>
                </c:pt>
                <c:pt idx="59">
                  <c:v>13.289</c:v>
                </c:pt>
                <c:pt idx="60">
                  <c:v>12.388</c:v>
                </c:pt>
                <c:pt idx="61">
                  <c:v>12.388</c:v>
                </c:pt>
                <c:pt idx="62">
                  <c:v>12.388</c:v>
                </c:pt>
              </c:numCache>
            </c:numRef>
          </c:yVal>
          <c:smooth val="0"/>
        </c:ser>
        <c:ser>
          <c:idx val="2"/>
          <c:order val="2"/>
          <c:spPr>
            <a:ln>
              <a:noFill/>
            </a:ln>
          </c:spPr>
          <c:marker>
            <c:symbol val="none"/>
          </c:marker>
          <c:xVal>
            <c:numRef>
              <c:f>Sheet3!$A$1:$A$63</c:f>
              <c:numCache>
                <c:formatCode>General</c:formatCode>
                <c:ptCount val="63"/>
                <c:pt idx="0">
                  <c:v>-10.5</c:v>
                </c:pt>
                <c:pt idx="1">
                  <c:v>-10</c:v>
                </c:pt>
                <c:pt idx="2">
                  <c:v>-9.5</c:v>
                </c:pt>
                <c:pt idx="3">
                  <c:v>-9.5</c:v>
                </c:pt>
                <c:pt idx="4">
                  <c:v>-9</c:v>
                </c:pt>
                <c:pt idx="5">
                  <c:v>-8.5</c:v>
                </c:pt>
                <c:pt idx="6">
                  <c:v>-8.5</c:v>
                </c:pt>
                <c:pt idx="7">
                  <c:v>-8</c:v>
                </c:pt>
                <c:pt idx="8">
                  <c:v>-7.5</c:v>
                </c:pt>
                <c:pt idx="9">
                  <c:v>-7.5</c:v>
                </c:pt>
                <c:pt idx="10">
                  <c:v>-7</c:v>
                </c:pt>
                <c:pt idx="11">
                  <c:v>-6.5</c:v>
                </c:pt>
                <c:pt idx="12">
                  <c:v>-6.5</c:v>
                </c:pt>
                <c:pt idx="13">
                  <c:v>-6</c:v>
                </c:pt>
                <c:pt idx="14">
                  <c:v>-5.5</c:v>
                </c:pt>
                <c:pt idx="15">
                  <c:v>-5.5</c:v>
                </c:pt>
                <c:pt idx="16">
                  <c:v>-5</c:v>
                </c:pt>
                <c:pt idx="17">
                  <c:v>-4.5</c:v>
                </c:pt>
                <c:pt idx="18">
                  <c:v>-4.5</c:v>
                </c:pt>
                <c:pt idx="19">
                  <c:v>-4</c:v>
                </c:pt>
                <c:pt idx="20">
                  <c:v>-3.5</c:v>
                </c:pt>
                <c:pt idx="21">
                  <c:v>-3.5</c:v>
                </c:pt>
                <c:pt idx="22">
                  <c:v>-3</c:v>
                </c:pt>
                <c:pt idx="23">
                  <c:v>-2.5</c:v>
                </c:pt>
                <c:pt idx="24">
                  <c:v>-2.5</c:v>
                </c:pt>
                <c:pt idx="25">
                  <c:v>-2</c:v>
                </c:pt>
                <c:pt idx="26">
                  <c:v>-1.5</c:v>
                </c:pt>
                <c:pt idx="27">
                  <c:v>-1.5</c:v>
                </c:pt>
                <c:pt idx="28">
                  <c:v>-1</c:v>
                </c:pt>
                <c:pt idx="29">
                  <c:v>-0.5</c:v>
                </c:pt>
                <c:pt idx="30">
                  <c:v>-0.5</c:v>
                </c:pt>
                <c:pt idx="31">
                  <c:v>0</c:v>
                </c:pt>
                <c:pt idx="32">
                  <c:v>0.5</c:v>
                </c:pt>
                <c:pt idx="33">
                  <c:v>0.5</c:v>
                </c:pt>
                <c:pt idx="34">
                  <c:v>1</c:v>
                </c:pt>
                <c:pt idx="35">
                  <c:v>1.5</c:v>
                </c:pt>
                <c:pt idx="36">
                  <c:v>1.5</c:v>
                </c:pt>
                <c:pt idx="37">
                  <c:v>2</c:v>
                </c:pt>
                <c:pt idx="38">
                  <c:v>2.5</c:v>
                </c:pt>
                <c:pt idx="39">
                  <c:v>2.5</c:v>
                </c:pt>
                <c:pt idx="40">
                  <c:v>3</c:v>
                </c:pt>
                <c:pt idx="41">
                  <c:v>3.5</c:v>
                </c:pt>
                <c:pt idx="42">
                  <c:v>3.5</c:v>
                </c:pt>
                <c:pt idx="43">
                  <c:v>4</c:v>
                </c:pt>
                <c:pt idx="44">
                  <c:v>4.5</c:v>
                </c:pt>
                <c:pt idx="45">
                  <c:v>4.5</c:v>
                </c:pt>
                <c:pt idx="46">
                  <c:v>5</c:v>
                </c:pt>
                <c:pt idx="47">
                  <c:v>5.5</c:v>
                </c:pt>
                <c:pt idx="48">
                  <c:v>5.5</c:v>
                </c:pt>
                <c:pt idx="49">
                  <c:v>6</c:v>
                </c:pt>
                <c:pt idx="50">
                  <c:v>6.5</c:v>
                </c:pt>
                <c:pt idx="51">
                  <c:v>6.5</c:v>
                </c:pt>
                <c:pt idx="52">
                  <c:v>7</c:v>
                </c:pt>
                <c:pt idx="53">
                  <c:v>7.5</c:v>
                </c:pt>
                <c:pt idx="54">
                  <c:v>7.5</c:v>
                </c:pt>
                <c:pt idx="55">
                  <c:v>8</c:v>
                </c:pt>
                <c:pt idx="56">
                  <c:v>8.5</c:v>
                </c:pt>
                <c:pt idx="57">
                  <c:v>8.5</c:v>
                </c:pt>
                <c:pt idx="58">
                  <c:v>9</c:v>
                </c:pt>
                <c:pt idx="59">
                  <c:v>9.5</c:v>
                </c:pt>
                <c:pt idx="60">
                  <c:v>9.5</c:v>
                </c:pt>
                <c:pt idx="61">
                  <c:v>10</c:v>
                </c:pt>
                <c:pt idx="62">
                  <c:v>10.5</c:v>
                </c:pt>
              </c:numCache>
            </c:numRef>
          </c:xVal>
          <c:yVal>
            <c:numRef>
              <c:f>Sheet3!$D$1:$D$63</c:f>
              <c:numCache>
                <c:formatCode>General</c:formatCode>
                <c:ptCount val="63"/>
                <c:pt idx="0">
                  <c:v>19.065000000000001</c:v>
                </c:pt>
                <c:pt idx="1">
                  <c:v>19.065000000000001</c:v>
                </c:pt>
                <c:pt idx="2">
                  <c:v>19.065000000000001</c:v>
                </c:pt>
                <c:pt idx="3">
                  <c:v>18.864999999999998</c:v>
                </c:pt>
                <c:pt idx="4">
                  <c:v>18.864999999999998</c:v>
                </c:pt>
                <c:pt idx="5">
                  <c:v>18.864999999999998</c:v>
                </c:pt>
                <c:pt idx="6">
                  <c:v>19.100000000000001</c:v>
                </c:pt>
                <c:pt idx="7">
                  <c:v>19.100000000000001</c:v>
                </c:pt>
                <c:pt idx="8">
                  <c:v>19.100000000000001</c:v>
                </c:pt>
                <c:pt idx="9">
                  <c:v>18.07</c:v>
                </c:pt>
                <c:pt idx="10">
                  <c:v>18.07</c:v>
                </c:pt>
                <c:pt idx="11">
                  <c:v>18.07</c:v>
                </c:pt>
                <c:pt idx="12">
                  <c:v>18.196000000000002</c:v>
                </c:pt>
                <c:pt idx="13">
                  <c:v>18.196000000000002</c:v>
                </c:pt>
                <c:pt idx="14">
                  <c:v>18.196000000000002</c:v>
                </c:pt>
                <c:pt idx="15">
                  <c:v>18.122</c:v>
                </c:pt>
                <c:pt idx="16">
                  <c:v>18.122</c:v>
                </c:pt>
                <c:pt idx="17">
                  <c:v>18.122</c:v>
                </c:pt>
                <c:pt idx="18">
                  <c:v>18.422000000000001</c:v>
                </c:pt>
                <c:pt idx="19">
                  <c:v>18.422000000000001</c:v>
                </c:pt>
                <c:pt idx="20">
                  <c:v>18.422000000000001</c:v>
                </c:pt>
                <c:pt idx="21">
                  <c:v>18.308</c:v>
                </c:pt>
                <c:pt idx="22">
                  <c:v>18.308</c:v>
                </c:pt>
                <c:pt idx="23">
                  <c:v>18.308</c:v>
                </c:pt>
                <c:pt idx="24">
                  <c:v>18.236000000000001</c:v>
                </c:pt>
                <c:pt idx="25">
                  <c:v>18.236000000000001</c:v>
                </c:pt>
                <c:pt idx="26">
                  <c:v>18.236000000000001</c:v>
                </c:pt>
                <c:pt idx="27">
                  <c:v>17.739000000000001</c:v>
                </c:pt>
                <c:pt idx="28">
                  <c:v>17.739000000000001</c:v>
                </c:pt>
                <c:pt idx="29">
                  <c:v>17.739000000000001</c:v>
                </c:pt>
                <c:pt idx="30">
                  <c:v>17.818999999999999</c:v>
                </c:pt>
                <c:pt idx="31">
                  <c:v>17.818999999999999</c:v>
                </c:pt>
                <c:pt idx="32">
                  <c:v>17.818999999999999</c:v>
                </c:pt>
                <c:pt idx="33">
                  <c:v>18.204000000000001</c:v>
                </c:pt>
                <c:pt idx="34">
                  <c:v>18.204000000000001</c:v>
                </c:pt>
                <c:pt idx="35">
                  <c:v>18.204000000000001</c:v>
                </c:pt>
                <c:pt idx="36">
                  <c:v>18.706</c:v>
                </c:pt>
                <c:pt idx="37">
                  <c:v>18.706</c:v>
                </c:pt>
                <c:pt idx="38">
                  <c:v>18.706</c:v>
                </c:pt>
                <c:pt idx="39">
                  <c:v>19.2</c:v>
                </c:pt>
                <c:pt idx="40">
                  <c:v>19.2</c:v>
                </c:pt>
                <c:pt idx="41">
                  <c:v>19.2</c:v>
                </c:pt>
                <c:pt idx="42">
                  <c:v>17.814</c:v>
                </c:pt>
                <c:pt idx="43">
                  <c:v>17.814</c:v>
                </c:pt>
                <c:pt idx="44">
                  <c:v>17.814</c:v>
                </c:pt>
                <c:pt idx="45">
                  <c:v>16.161000000000001</c:v>
                </c:pt>
                <c:pt idx="46">
                  <c:v>16.161000000000001</c:v>
                </c:pt>
                <c:pt idx="47">
                  <c:v>16.161000000000001</c:v>
                </c:pt>
                <c:pt idx="48">
                  <c:v>15.927</c:v>
                </c:pt>
                <c:pt idx="49">
                  <c:v>15.927</c:v>
                </c:pt>
                <c:pt idx="50">
                  <c:v>15.927</c:v>
                </c:pt>
                <c:pt idx="51">
                  <c:v>17.242000000000001</c:v>
                </c:pt>
                <c:pt idx="52">
                  <c:v>17.242000000000001</c:v>
                </c:pt>
                <c:pt idx="53">
                  <c:v>17.242000000000001</c:v>
                </c:pt>
                <c:pt idx="54">
                  <c:v>17.416</c:v>
                </c:pt>
                <c:pt idx="55">
                  <c:v>17.416</c:v>
                </c:pt>
                <c:pt idx="56">
                  <c:v>17.416</c:v>
                </c:pt>
                <c:pt idx="57">
                  <c:v>16.413</c:v>
                </c:pt>
                <c:pt idx="58">
                  <c:v>16.413</c:v>
                </c:pt>
                <c:pt idx="59">
                  <c:v>16.413</c:v>
                </c:pt>
                <c:pt idx="60">
                  <c:v>15.564</c:v>
                </c:pt>
                <c:pt idx="61">
                  <c:v>15.564</c:v>
                </c:pt>
                <c:pt idx="62">
                  <c:v>15.564</c:v>
                </c:pt>
              </c:numCache>
            </c:numRef>
          </c:yVal>
          <c:smooth val="0"/>
        </c:ser>
        <c:dLbls>
          <c:showLegendKey val="0"/>
          <c:showVal val="0"/>
          <c:showCatName val="0"/>
          <c:showSerName val="0"/>
          <c:showPercent val="0"/>
          <c:showBubbleSize val="0"/>
        </c:dLbls>
        <c:axId val="86350016"/>
        <c:axId val="86350592"/>
      </c:scatterChart>
      <c:valAx>
        <c:axId val="86350016"/>
        <c:scaling>
          <c:orientation val="minMax"/>
          <c:max val="10"/>
          <c:min val="-10"/>
        </c:scaling>
        <c:delete val="0"/>
        <c:axPos val="b"/>
        <c:title>
          <c:tx>
            <c:rich>
              <a:bodyPr/>
              <a:lstStyle/>
              <a:p>
                <a:pPr>
                  <a:defRPr sz="2400"/>
                </a:pPr>
                <a:r>
                  <a:rPr lang="en-US" sz="2400" dirty="0" smtClean="0"/>
                  <a:t>OFDM Frequency </a:t>
                </a:r>
                <a:r>
                  <a:rPr lang="en-US" sz="2400" dirty="0"/>
                  <a:t>(MHz)</a:t>
                </a:r>
              </a:p>
            </c:rich>
          </c:tx>
          <c:layout/>
          <c:overlay val="0"/>
        </c:title>
        <c:numFmt formatCode="General" sourceLinked="1"/>
        <c:majorTickMark val="out"/>
        <c:minorTickMark val="none"/>
        <c:tickLblPos val="nextTo"/>
        <c:txPr>
          <a:bodyPr/>
          <a:lstStyle/>
          <a:p>
            <a:pPr>
              <a:defRPr sz="2400"/>
            </a:pPr>
            <a:endParaRPr lang="en-US"/>
          </a:p>
        </c:txPr>
        <c:crossAx val="86350592"/>
        <c:crosses val="autoZero"/>
        <c:crossBetween val="midCat"/>
      </c:valAx>
      <c:valAx>
        <c:axId val="86350592"/>
        <c:scaling>
          <c:orientation val="minMax"/>
          <c:max val="20"/>
          <c:min val="10"/>
        </c:scaling>
        <c:delete val="0"/>
        <c:axPos val="l"/>
        <c:numFmt formatCode="General" sourceLinked="1"/>
        <c:majorTickMark val="out"/>
        <c:minorTickMark val="none"/>
        <c:tickLblPos val="nextTo"/>
        <c:txPr>
          <a:bodyPr/>
          <a:lstStyle/>
          <a:p>
            <a:pPr>
              <a:defRPr sz="2400"/>
            </a:pPr>
            <a:endParaRPr lang="en-US"/>
          </a:p>
        </c:txPr>
        <c:crossAx val="86350016"/>
        <c:crossesAt val="-10"/>
        <c:crossBetween val="midCat"/>
      </c:valAx>
    </c:plotArea>
    <c:plotVisOnly val="1"/>
    <c:dispBlanksAs val="gap"/>
    <c:showDLblsOverMax val="0"/>
  </c:chart>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c:spPr>
          <c:marker>
            <c:symbol val="none"/>
          </c:marker>
          <c:xVal>
            <c:numRef>
              <c:f>Sheet3!$A$1:$A$63</c:f>
              <c:numCache>
                <c:formatCode>General</c:formatCode>
                <c:ptCount val="63"/>
                <c:pt idx="0">
                  <c:v>-10.5</c:v>
                </c:pt>
                <c:pt idx="1">
                  <c:v>-10</c:v>
                </c:pt>
                <c:pt idx="2">
                  <c:v>-9.5</c:v>
                </c:pt>
                <c:pt idx="3">
                  <c:v>-9.5</c:v>
                </c:pt>
                <c:pt idx="4">
                  <c:v>-9</c:v>
                </c:pt>
                <c:pt idx="5">
                  <c:v>-8.5</c:v>
                </c:pt>
                <c:pt idx="6">
                  <c:v>-8.5</c:v>
                </c:pt>
                <c:pt idx="7">
                  <c:v>-8</c:v>
                </c:pt>
                <c:pt idx="8">
                  <c:v>-7.5</c:v>
                </c:pt>
                <c:pt idx="9">
                  <c:v>-7.5</c:v>
                </c:pt>
                <c:pt idx="10">
                  <c:v>-7</c:v>
                </c:pt>
                <c:pt idx="11">
                  <c:v>-6.5</c:v>
                </c:pt>
                <c:pt idx="12">
                  <c:v>-6.5</c:v>
                </c:pt>
                <c:pt idx="13">
                  <c:v>-6</c:v>
                </c:pt>
                <c:pt idx="14">
                  <c:v>-5.5</c:v>
                </c:pt>
                <c:pt idx="15">
                  <c:v>-5.5</c:v>
                </c:pt>
                <c:pt idx="16">
                  <c:v>-5</c:v>
                </c:pt>
                <c:pt idx="17">
                  <c:v>-4.5</c:v>
                </c:pt>
                <c:pt idx="18">
                  <c:v>-4.5</c:v>
                </c:pt>
                <c:pt idx="19">
                  <c:v>-4</c:v>
                </c:pt>
                <c:pt idx="20">
                  <c:v>-3.5</c:v>
                </c:pt>
                <c:pt idx="21">
                  <c:v>-3.5</c:v>
                </c:pt>
                <c:pt idx="22">
                  <c:v>-3</c:v>
                </c:pt>
                <c:pt idx="23">
                  <c:v>-2.5</c:v>
                </c:pt>
                <c:pt idx="24">
                  <c:v>-2.5</c:v>
                </c:pt>
                <c:pt idx="25">
                  <c:v>-2</c:v>
                </c:pt>
                <c:pt idx="26">
                  <c:v>-1.5</c:v>
                </c:pt>
                <c:pt idx="27">
                  <c:v>-1.5</c:v>
                </c:pt>
                <c:pt idx="28">
                  <c:v>-1</c:v>
                </c:pt>
                <c:pt idx="29">
                  <c:v>-0.5</c:v>
                </c:pt>
                <c:pt idx="30">
                  <c:v>-0.5</c:v>
                </c:pt>
                <c:pt idx="31">
                  <c:v>0</c:v>
                </c:pt>
                <c:pt idx="32">
                  <c:v>0.5</c:v>
                </c:pt>
                <c:pt idx="33">
                  <c:v>0.5</c:v>
                </c:pt>
                <c:pt idx="34">
                  <c:v>1</c:v>
                </c:pt>
                <c:pt idx="35">
                  <c:v>1.5</c:v>
                </c:pt>
                <c:pt idx="36">
                  <c:v>1.5</c:v>
                </c:pt>
                <c:pt idx="37">
                  <c:v>2</c:v>
                </c:pt>
                <c:pt idx="38">
                  <c:v>2.5</c:v>
                </c:pt>
                <c:pt idx="39">
                  <c:v>2.5</c:v>
                </c:pt>
                <c:pt idx="40">
                  <c:v>3</c:v>
                </c:pt>
                <c:pt idx="41">
                  <c:v>3.5</c:v>
                </c:pt>
                <c:pt idx="42">
                  <c:v>3.5</c:v>
                </c:pt>
                <c:pt idx="43">
                  <c:v>4</c:v>
                </c:pt>
                <c:pt idx="44">
                  <c:v>4.5</c:v>
                </c:pt>
                <c:pt idx="45">
                  <c:v>4.5</c:v>
                </c:pt>
                <c:pt idx="46">
                  <c:v>5</c:v>
                </c:pt>
                <c:pt idx="47">
                  <c:v>5.5</c:v>
                </c:pt>
                <c:pt idx="48">
                  <c:v>5.5</c:v>
                </c:pt>
                <c:pt idx="49">
                  <c:v>6</c:v>
                </c:pt>
                <c:pt idx="50">
                  <c:v>6.5</c:v>
                </c:pt>
                <c:pt idx="51">
                  <c:v>6.5</c:v>
                </c:pt>
                <c:pt idx="52">
                  <c:v>7</c:v>
                </c:pt>
                <c:pt idx="53">
                  <c:v>7.5</c:v>
                </c:pt>
                <c:pt idx="54">
                  <c:v>7.5</c:v>
                </c:pt>
                <c:pt idx="55">
                  <c:v>8</c:v>
                </c:pt>
                <c:pt idx="56">
                  <c:v>8.5</c:v>
                </c:pt>
                <c:pt idx="57">
                  <c:v>8.5</c:v>
                </c:pt>
                <c:pt idx="58">
                  <c:v>9</c:v>
                </c:pt>
                <c:pt idx="59">
                  <c:v>9.5</c:v>
                </c:pt>
                <c:pt idx="60">
                  <c:v>9.5</c:v>
                </c:pt>
                <c:pt idx="61">
                  <c:v>10</c:v>
                </c:pt>
                <c:pt idx="62">
                  <c:v>10.5</c:v>
                </c:pt>
              </c:numCache>
            </c:numRef>
          </c:xVal>
          <c:yVal>
            <c:numRef>
              <c:f>Sheet3!$B$1:$B$63</c:f>
              <c:numCache>
                <c:formatCode>General</c:formatCode>
                <c:ptCount val="63"/>
                <c:pt idx="0">
                  <c:v>18.837</c:v>
                </c:pt>
                <c:pt idx="1">
                  <c:v>18.837</c:v>
                </c:pt>
                <c:pt idx="2">
                  <c:v>18.837</c:v>
                </c:pt>
                <c:pt idx="3">
                  <c:v>18.545999999999999</c:v>
                </c:pt>
                <c:pt idx="4">
                  <c:v>18.545999999999999</c:v>
                </c:pt>
                <c:pt idx="5">
                  <c:v>18.545999999999999</c:v>
                </c:pt>
                <c:pt idx="6">
                  <c:v>18.988</c:v>
                </c:pt>
                <c:pt idx="7">
                  <c:v>18.988</c:v>
                </c:pt>
                <c:pt idx="8">
                  <c:v>18.988</c:v>
                </c:pt>
                <c:pt idx="9">
                  <c:v>17.622</c:v>
                </c:pt>
                <c:pt idx="10">
                  <c:v>17.622</c:v>
                </c:pt>
                <c:pt idx="11">
                  <c:v>17.622</c:v>
                </c:pt>
                <c:pt idx="12">
                  <c:v>17.777000000000001</c:v>
                </c:pt>
                <c:pt idx="13">
                  <c:v>17.777000000000001</c:v>
                </c:pt>
                <c:pt idx="14">
                  <c:v>17.777000000000001</c:v>
                </c:pt>
                <c:pt idx="15">
                  <c:v>17.622</c:v>
                </c:pt>
                <c:pt idx="16">
                  <c:v>17.622</c:v>
                </c:pt>
                <c:pt idx="17">
                  <c:v>17.622</c:v>
                </c:pt>
                <c:pt idx="18">
                  <c:v>16.984999999999999</c:v>
                </c:pt>
                <c:pt idx="19">
                  <c:v>16.984999999999999</c:v>
                </c:pt>
                <c:pt idx="20">
                  <c:v>16.984999999999999</c:v>
                </c:pt>
                <c:pt idx="21">
                  <c:v>15.137</c:v>
                </c:pt>
                <c:pt idx="22">
                  <c:v>15.137</c:v>
                </c:pt>
                <c:pt idx="23">
                  <c:v>15.137</c:v>
                </c:pt>
                <c:pt idx="24">
                  <c:v>13.42</c:v>
                </c:pt>
                <c:pt idx="25">
                  <c:v>13.42</c:v>
                </c:pt>
                <c:pt idx="26">
                  <c:v>13.42</c:v>
                </c:pt>
                <c:pt idx="27">
                  <c:v>12.771000000000001</c:v>
                </c:pt>
                <c:pt idx="28">
                  <c:v>12.771000000000001</c:v>
                </c:pt>
                <c:pt idx="29">
                  <c:v>12.771000000000001</c:v>
                </c:pt>
                <c:pt idx="30">
                  <c:v>13.871</c:v>
                </c:pt>
                <c:pt idx="31">
                  <c:v>13.871</c:v>
                </c:pt>
                <c:pt idx="32">
                  <c:v>13.871</c:v>
                </c:pt>
                <c:pt idx="33">
                  <c:v>15.741</c:v>
                </c:pt>
                <c:pt idx="34">
                  <c:v>15.741</c:v>
                </c:pt>
                <c:pt idx="35">
                  <c:v>15.741</c:v>
                </c:pt>
                <c:pt idx="36">
                  <c:v>17.632000000000001</c:v>
                </c:pt>
                <c:pt idx="37">
                  <c:v>17.632000000000001</c:v>
                </c:pt>
                <c:pt idx="38">
                  <c:v>17.632000000000001</c:v>
                </c:pt>
                <c:pt idx="39">
                  <c:v>19.004000000000001</c:v>
                </c:pt>
                <c:pt idx="40">
                  <c:v>19.004000000000001</c:v>
                </c:pt>
                <c:pt idx="41">
                  <c:v>19.004000000000001</c:v>
                </c:pt>
                <c:pt idx="42">
                  <c:v>17.388000000000002</c:v>
                </c:pt>
                <c:pt idx="43">
                  <c:v>17.388000000000002</c:v>
                </c:pt>
                <c:pt idx="44">
                  <c:v>17.388000000000002</c:v>
                </c:pt>
                <c:pt idx="45">
                  <c:v>15.323</c:v>
                </c:pt>
                <c:pt idx="46">
                  <c:v>15.323</c:v>
                </c:pt>
                <c:pt idx="47">
                  <c:v>15.323</c:v>
                </c:pt>
                <c:pt idx="48">
                  <c:v>15.08</c:v>
                </c:pt>
                <c:pt idx="49">
                  <c:v>15.08</c:v>
                </c:pt>
                <c:pt idx="50">
                  <c:v>15.08</c:v>
                </c:pt>
                <c:pt idx="51">
                  <c:v>16.847999999999999</c:v>
                </c:pt>
                <c:pt idx="52">
                  <c:v>16.847999999999999</c:v>
                </c:pt>
                <c:pt idx="53">
                  <c:v>16.847999999999999</c:v>
                </c:pt>
                <c:pt idx="54">
                  <c:v>16.626000000000001</c:v>
                </c:pt>
                <c:pt idx="55">
                  <c:v>16.626000000000001</c:v>
                </c:pt>
                <c:pt idx="56">
                  <c:v>16.626000000000001</c:v>
                </c:pt>
                <c:pt idx="57">
                  <c:v>15.37</c:v>
                </c:pt>
                <c:pt idx="58">
                  <c:v>15.37</c:v>
                </c:pt>
                <c:pt idx="59">
                  <c:v>15.37</c:v>
                </c:pt>
                <c:pt idx="60">
                  <c:v>14.35</c:v>
                </c:pt>
                <c:pt idx="61">
                  <c:v>14.35</c:v>
                </c:pt>
                <c:pt idx="62">
                  <c:v>14.35</c:v>
                </c:pt>
              </c:numCache>
            </c:numRef>
          </c:yVal>
          <c:smooth val="0"/>
        </c:ser>
        <c:ser>
          <c:idx val="1"/>
          <c:order val="1"/>
          <c:spPr>
            <a:ln>
              <a:noFill/>
            </a:ln>
          </c:spPr>
          <c:marker>
            <c:symbol val="none"/>
          </c:marker>
          <c:xVal>
            <c:numRef>
              <c:f>Sheet3!$A$1:$A$63</c:f>
              <c:numCache>
                <c:formatCode>General</c:formatCode>
                <c:ptCount val="63"/>
                <c:pt idx="0">
                  <c:v>-10.5</c:v>
                </c:pt>
                <c:pt idx="1">
                  <c:v>-10</c:v>
                </c:pt>
                <c:pt idx="2">
                  <c:v>-9.5</c:v>
                </c:pt>
                <c:pt idx="3">
                  <c:v>-9.5</c:v>
                </c:pt>
                <c:pt idx="4">
                  <c:v>-9</c:v>
                </c:pt>
                <c:pt idx="5">
                  <c:v>-8.5</c:v>
                </c:pt>
                <c:pt idx="6">
                  <c:v>-8.5</c:v>
                </c:pt>
                <c:pt idx="7">
                  <c:v>-8</c:v>
                </c:pt>
                <c:pt idx="8">
                  <c:v>-7.5</c:v>
                </c:pt>
                <c:pt idx="9">
                  <c:v>-7.5</c:v>
                </c:pt>
                <c:pt idx="10">
                  <c:v>-7</c:v>
                </c:pt>
                <c:pt idx="11">
                  <c:v>-6.5</c:v>
                </c:pt>
                <c:pt idx="12">
                  <c:v>-6.5</c:v>
                </c:pt>
                <c:pt idx="13">
                  <c:v>-6</c:v>
                </c:pt>
                <c:pt idx="14">
                  <c:v>-5.5</c:v>
                </c:pt>
                <c:pt idx="15">
                  <c:v>-5.5</c:v>
                </c:pt>
                <c:pt idx="16">
                  <c:v>-5</c:v>
                </c:pt>
                <c:pt idx="17">
                  <c:v>-4.5</c:v>
                </c:pt>
                <c:pt idx="18">
                  <c:v>-4.5</c:v>
                </c:pt>
                <c:pt idx="19">
                  <c:v>-4</c:v>
                </c:pt>
                <c:pt idx="20">
                  <c:v>-3.5</c:v>
                </c:pt>
                <c:pt idx="21">
                  <c:v>-3.5</c:v>
                </c:pt>
                <c:pt idx="22">
                  <c:v>-3</c:v>
                </c:pt>
                <c:pt idx="23">
                  <c:v>-2.5</c:v>
                </c:pt>
                <c:pt idx="24">
                  <c:v>-2.5</c:v>
                </c:pt>
                <c:pt idx="25">
                  <c:v>-2</c:v>
                </c:pt>
                <c:pt idx="26">
                  <c:v>-1.5</c:v>
                </c:pt>
                <c:pt idx="27">
                  <c:v>-1.5</c:v>
                </c:pt>
                <c:pt idx="28">
                  <c:v>-1</c:v>
                </c:pt>
                <c:pt idx="29">
                  <c:v>-0.5</c:v>
                </c:pt>
                <c:pt idx="30">
                  <c:v>-0.5</c:v>
                </c:pt>
                <c:pt idx="31">
                  <c:v>0</c:v>
                </c:pt>
                <c:pt idx="32">
                  <c:v>0.5</c:v>
                </c:pt>
                <c:pt idx="33">
                  <c:v>0.5</c:v>
                </c:pt>
                <c:pt idx="34">
                  <c:v>1</c:v>
                </c:pt>
                <c:pt idx="35">
                  <c:v>1.5</c:v>
                </c:pt>
                <c:pt idx="36">
                  <c:v>1.5</c:v>
                </c:pt>
                <c:pt idx="37">
                  <c:v>2</c:v>
                </c:pt>
                <c:pt idx="38">
                  <c:v>2.5</c:v>
                </c:pt>
                <c:pt idx="39">
                  <c:v>2.5</c:v>
                </c:pt>
                <c:pt idx="40">
                  <c:v>3</c:v>
                </c:pt>
                <c:pt idx="41">
                  <c:v>3.5</c:v>
                </c:pt>
                <c:pt idx="42">
                  <c:v>3.5</c:v>
                </c:pt>
                <c:pt idx="43">
                  <c:v>4</c:v>
                </c:pt>
                <c:pt idx="44">
                  <c:v>4.5</c:v>
                </c:pt>
                <c:pt idx="45">
                  <c:v>4.5</c:v>
                </c:pt>
                <c:pt idx="46">
                  <c:v>5</c:v>
                </c:pt>
                <c:pt idx="47">
                  <c:v>5.5</c:v>
                </c:pt>
                <c:pt idx="48">
                  <c:v>5.5</c:v>
                </c:pt>
                <c:pt idx="49">
                  <c:v>6</c:v>
                </c:pt>
                <c:pt idx="50">
                  <c:v>6.5</c:v>
                </c:pt>
                <c:pt idx="51">
                  <c:v>6.5</c:v>
                </c:pt>
                <c:pt idx="52">
                  <c:v>7</c:v>
                </c:pt>
                <c:pt idx="53">
                  <c:v>7.5</c:v>
                </c:pt>
                <c:pt idx="54">
                  <c:v>7.5</c:v>
                </c:pt>
                <c:pt idx="55">
                  <c:v>8</c:v>
                </c:pt>
                <c:pt idx="56">
                  <c:v>8.5</c:v>
                </c:pt>
                <c:pt idx="57">
                  <c:v>8.5</c:v>
                </c:pt>
                <c:pt idx="58">
                  <c:v>9</c:v>
                </c:pt>
                <c:pt idx="59">
                  <c:v>9.5</c:v>
                </c:pt>
                <c:pt idx="60">
                  <c:v>9.5</c:v>
                </c:pt>
                <c:pt idx="61">
                  <c:v>10</c:v>
                </c:pt>
                <c:pt idx="62">
                  <c:v>10.5</c:v>
                </c:pt>
              </c:numCache>
            </c:numRef>
          </c:xVal>
          <c:yVal>
            <c:numRef>
              <c:f>Sheet3!$C$1:$C$63</c:f>
              <c:numCache>
                <c:formatCode>General</c:formatCode>
                <c:ptCount val="63"/>
                <c:pt idx="0">
                  <c:v>12.15</c:v>
                </c:pt>
                <c:pt idx="1">
                  <c:v>12.15</c:v>
                </c:pt>
                <c:pt idx="2">
                  <c:v>12.15</c:v>
                </c:pt>
                <c:pt idx="3">
                  <c:v>11.65</c:v>
                </c:pt>
                <c:pt idx="4">
                  <c:v>11.65</c:v>
                </c:pt>
                <c:pt idx="5">
                  <c:v>11.65</c:v>
                </c:pt>
                <c:pt idx="6">
                  <c:v>14.595000000000001</c:v>
                </c:pt>
                <c:pt idx="7">
                  <c:v>14.595000000000001</c:v>
                </c:pt>
                <c:pt idx="8">
                  <c:v>14.595000000000001</c:v>
                </c:pt>
                <c:pt idx="9">
                  <c:v>14.682</c:v>
                </c:pt>
                <c:pt idx="10">
                  <c:v>14.682</c:v>
                </c:pt>
                <c:pt idx="11">
                  <c:v>14.682</c:v>
                </c:pt>
                <c:pt idx="12">
                  <c:v>15.175000000000001</c:v>
                </c:pt>
                <c:pt idx="13">
                  <c:v>15.175000000000001</c:v>
                </c:pt>
                <c:pt idx="14">
                  <c:v>15.175000000000001</c:v>
                </c:pt>
                <c:pt idx="15">
                  <c:v>15.545999999999999</c:v>
                </c:pt>
                <c:pt idx="16">
                  <c:v>15.545999999999999</c:v>
                </c:pt>
                <c:pt idx="17">
                  <c:v>15.545999999999999</c:v>
                </c:pt>
                <c:pt idx="18">
                  <c:v>17.053000000000001</c:v>
                </c:pt>
                <c:pt idx="19">
                  <c:v>17.053000000000001</c:v>
                </c:pt>
                <c:pt idx="20">
                  <c:v>17.053000000000001</c:v>
                </c:pt>
                <c:pt idx="21">
                  <c:v>17.927</c:v>
                </c:pt>
                <c:pt idx="22">
                  <c:v>17.927</c:v>
                </c:pt>
                <c:pt idx="23">
                  <c:v>17.927</c:v>
                </c:pt>
                <c:pt idx="24">
                  <c:v>18.099</c:v>
                </c:pt>
                <c:pt idx="25">
                  <c:v>18.099</c:v>
                </c:pt>
                <c:pt idx="26">
                  <c:v>18.099</c:v>
                </c:pt>
                <c:pt idx="27">
                  <c:v>17.600999999999999</c:v>
                </c:pt>
                <c:pt idx="28">
                  <c:v>17.600999999999999</c:v>
                </c:pt>
                <c:pt idx="29">
                  <c:v>17.600999999999999</c:v>
                </c:pt>
                <c:pt idx="30">
                  <c:v>17.53</c:v>
                </c:pt>
                <c:pt idx="31">
                  <c:v>17.53</c:v>
                </c:pt>
                <c:pt idx="32">
                  <c:v>17.53</c:v>
                </c:pt>
                <c:pt idx="33">
                  <c:v>17.263000000000002</c:v>
                </c:pt>
                <c:pt idx="34">
                  <c:v>17.263000000000002</c:v>
                </c:pt>
                <c:pt idx="35">
                  <c:v>17.263000000000002</c:v>
                </c:pt>
                <c:pt idx="36">
                  <c:v>16.641999999999999</c:v>
                </c:pt>
                <c:pt idx="37">
                  <c:v>16.641999999999999</c:v>
                </c:pt>
                <c:pt idx="38">
                  <c:v>16.641999999999999</c:v>
                </c:pt>
                <c:pt idx="39">
                  <c:v>16.369</c:v>
                </c:pt>
                <c:pt idx="40">
                  <c:v>16.369</c:v>
                </c:pt>
                <c:pt idx="41">
                  <c:v>16.369</c:v>
                </c:pt>
                <c:pt idx="42">
                  <c:v>14.01</c:v>
                </c:pt>
                <c:pt idx="43">
                  <c:v>14.01</c:v>
                </c:pt>
                <c:pt idx="44">
                  <c:v>14.01</c:v>
                </c:pt>
                <c:pt idx="45">
                  <c:v>12.718999999999999</c:v>
                </c:pt>
                <c:pt idx="46">
                  <c:v>12.718999999999999</c:v>
                </c:pt>
                <c:pt idx="47">
                  <c:v>12.718999999999999</c:v>
                </c:pt>
                <c:pt idx="48">
                  <c:v>12.462999999999999</c:v>
                </c:pt>
                <c:pt idx="49">
                  <c:v>12.462999999999999</c:v>
                </c:pt>
                <c:pt idx="50">
                  <c:v>12.462999999999999</c:v>
                </c:pt>
                <c:pt idx="51">
                  <c:v>13.167</c:v>
                </c:pt>
                <c:pt idx="52">
                  <c:v>13.167</c:v>
                </c:pt>
                <c:pt idx="53">
                  <c:v>13.167</c:v>
                </c:pt>
                <c:pt idx="54">
                  <c:v>14.157</c:v>
                </c:pt>
                <c:pt idx="55">
                  <c:v>14.157</c:v>
                </c:pt>
                <c:pt idx="56">
                  <c:v>14.157</c:v>
                </c:pt>
                <c:pt idx="57">
                  <c:v>13.289</c:v>
                </c:pt>
                <c:pt idx="58">
                  <c:v>13.289</c:v>
                </c:pt>
                <c:pt idx="59">
                  <c:v>13.289</c:v>
                </c:pt>
                <c:pt idx="60">
                  <c:v>12.388</c:v>
                </c:pt>
                <c:pt idx="61">
                  <c:v>12.388</c:v>
                </c:pt>
                <c:pt idx="62">
                  <c:v>12.388</c:v>
                </c:pt>
              </c:numCache>
            </c:numRef>
          </c:yVal>
          <c:smooth val="0"/>
        </c:ser>
        <c:ser>
          <c:idx val="2"/>
          <c:order val="2"/>
          <c:spPr>
            <a:ln>
              <a:noFill/>
            </a:ln>
          </c:spPr>
          <c:marker>
            <c:symbol val="none"/>
          </c:marker>
          <c:xVal>
            <c:numRef>
              <c:f>Sheet3!$A$1:$A$63</c:f>
              <c:numCache>
                <c:formatCode>General</c:formatCode>
                <c:ptCount val="63"/>
                <c:pt idx="0">
                  <c:v>-10.5</c:v>
                </c:pt>
                <c:pt idx="1">
                  <c:v>-10</c:v>
                </c:pt>
                <c:pt idx="2">
                  <c:v>-9.5</c:v>
                </c:pt>
                <c:pt idx="3">
                  <c:v>-9.5</c:v>
                </c:pt>
                <c:pt idx="4">
                  <c:v>-9</c:v>
                </c:pt>
                <c:pt idx="5">
                  <c:v>-8.5</c:v>
                </c:pt>
                <c:pt idx="6">
                  <c:v>-8.5</c:v>
                </c:pt>
                <c:pt idx="7">
                  <c:v>-8</c:v>
                </c:pt>
                <c:pt idx="8">
                  <c:v>-7.5</c:v>
                </c:pt>
                <c:pt idx="9">
                  <c:v>-7.5</c:v>
                </c:pt>
                <c:pt idx="10">
                  <c:v>-7</c:v>
                </c:pt>
                <c:pt idx="11">
                  <c:v>-6.5</c:v>
                </c:pt>
                <c:pt idx="12">
                  <c:v>-6.5</c:v>
                </c:pt>
                <c:pt idx="13">
                  <c:v>-6</c:v>
                </c:pt>
                <c:pt idx="14">
                  <c:v>-5.5</c:v>
                </c:pt>
                <c:pt idx="15">
                  <c:v>-5.5</c:v>
                </c:pt>
                <c:pt idx="16">
                  <c:v>-5</c:v>
                </c:pt>
                <c:pt idx="17">
                  <c:v>-4.5</c:v>
                </c:pt>
                <c:pt idx="18">
                  <c:v>-4.5</c:v>
                </c:pt>
                <c:pt idx="19">
                  <c:v>-4</c:v>
                </c:pt>
                <c:pt idx="20">
                  <c:v>-3.5</c:v>
                </c:pt>
                <c:pt idx="21">
                  <c:v>-3.5</c:v>
                </c:pt>
                <c:pt idx="22">
                  <c:v>-3</c:v>
                </c:pt>
                <c:pt idx="23">
                  <c:v>-2.5</c:v>
                </c:pt>
                <c:pt idx="24">
                  <c:v>-2.5</c:v>
                </c:pt>
                <c:pt idx="25">
                  <c:v>-2</c:v>
                </c:pt>
                <c:pt idx="26">
                  <c:v>-1.5</c:v>
                </c:pt>
                <c:pt idx="27">
                  <c:v>-1.5</c:v>
                </c:pt>
                <c:pt idx="28">
                  <c:v>-1</c:v>
                </c:pt>
                <c:pt idx="29">
                  <c:v>-0.5</c:v>
                </c:pt>
                <c:pt idx="30">
                  <c:v>-0.5</c:v>
                </c:pt>
                <c:pt idx="31">
                  <c:v>0</c:v>
                </c:pt>
                <c:pt idx="32">
                  <c:v>0.5</c:v>
                </c:pt>
                <c:pt idx="33">
                  <c:v>0.5</c:v>
                </c:pt>
                <c:pt idx="34">
                  <c:v>1</c:v>
                </c:pt>
                <c:pt idx="35">
                  <c:v>1.5</c:v>
                </c:pt>
                <c:pt idx="36">
                  <c:v>1.5</c:v>
                </c:pt>
                <c:pt idx="37">
                  <c:v>2</c:v>
                </c:pt>
                <c:pt idx="38">
                  <c:v>2.5</c:v>
                </c:pt>
                <c:pt idx="39">
                  <c:v>2.5</c:v>
                </c:pt>
                <c:pt idx="40">
                  <c:v>3</c:v>
                </c:pt>
                <c:pt idx="41">
                  <c:v>3.5</c:v>
                </c:pt>
                <c:pt idx="42">
                  <c:v>3.5</c:v>
                </c:pt>
                <c:pt idx="43">
                  <c:v>4</c:v>
                </c:pt>
                <c:pt idx="44">
                  <c:v>4.5</c:v>
                </c:pt>
                <c:pt idx="45">
                  <c:v>4.5</c:v>
                </c:pt>
                <c:pt idx="46">
                  <c:v>5</c:v>
                </c:pt>
                <c:pt idx="47">
                  <c:v>5.5</c:v>
                </c:pt>
                <c:pt idx="48">
                  <c:v>5.5</c:v>
                </c:pt>
                <c:pt idx="49">
                  <c:v>6</c:v>
                </c:pt>
                <c:pt idx="50">
                  <c:v>6.5</c:v>
                </c:pt>
                <c:pt idx="51">
                  <c:v>6.5</c:v>
                </c:pt>
                <c:pt idx="52">
                  <c:v>7</c:v>
                </c:pt>
                <c:pt idx="53">
                  <c:v>7.5</c:v>
                </c:pt>
                <c:pt idx="54">
                  <c:v>7.5</c:v>
                </c:pt>
                <c:pt idx="55">
                  <c:v>8</c:v>
                </c:pt>
                <c:pt idx="56">
                  <c:v>8.5</c:v>
                </c:pt>
                <c:pt idx="57">
                  <c:v>8.5</c:v>
                </c:pt>
                <c:pt idx="58">
                  <c:v>9</c:v>
                </c:pt>
                <c:pt idx="59">
                  <c:v>9.5</c:v>
                </c:pt>
                <c:pt idx="60">
                  <c:v>9.5</c:v>
                </c:pt>
                <c:pt idx="61">
                  <c:v>10</c:v>
                </c:pt>
                <c:pt idx="62">
                  <c:v>10.5</c:v>
                </c:pt>
              </c:numCache>
            </c:numRef>
          </c:xVal>
          <c:yVal>
            <c:numRef>
              <c:f>Sheet3!$D$1:$D$63</c:f>
              <c:numCache>
                <c:formatCode>General</c:formatCode>
                <c:ptCount val="63"/>
                <c:pt idx="0">
                  <c:v>19.065000000000001</c:v>
                </c:pt>
                <c:pt idx="1">
                  <c:v>19.065000000000001</c:v>
                </c:pt>
                <c:pt idx="2">
                  <c:v>19.065000000000001</c:v>
                </c:pt>
                <c:pt idx="3">
                  <c:v>18.864999999999998</c:v>
                </c:pt>
                <c:pt idx="4">
                  <c:v>18.864999999999998</c:v>
                </c:pt>
                <c:pt idx="5">
                  <c:v>18.864999999999998</c:v>
                </c:pt>
                <c:pt idx="6">
                  <c:v>19.100000000000001</c:v>
                </c:pt>
                <c:pt idx="7">
                  <c:v>19.100000000000001</c:v>
                </c:pt>
                <c:pt idx="8">
                  <c:v>19.100000000000001</c:v>
                </c:pt>
                <c:pt idx="9">
                  <c:v>18.07</c:v>
                </c:pt>
                <c:pt idx="10">
                  <c:v>18.07</c:v>
                </c:pt>
                <c:pt idx="11">
                  <c:v>18.07</c:v>
                </c:pt>
                <c:pt idx="12">
                  <c:v>18.196000000000002</c:v>
                </c:pt>
                <c:pt idx="13">
                  <c:v>18.196000000000002</c:v>
                </c:pt>
                <c:pt idx="14">
                  <c:v>18.196000000000002</c:v>
                </c:pt>
                <c:pt idx="15">
                  <c:v>18.122</c:v>
                </c:pt>
                <c:pt idx="16">
                  <c:v>18.122</c:v>
                </c:pt>
                <c:pt idx="17">
                  <c:v>18.122</c:v>
                </c:pt>
                <c:pt idx="18">
                  <c:v>18.422000000000001</c:v>
                </c:pt>
                <c:pt idx="19">
                  <c:v>18.422000000000001</c:v>
                </c:pt>
                <c:pt idx="20">
                  <c:v>18.422000000000001</c:v>
                </c:pt>
                <c:pt idx="21">
                  <c:v>18.308</c:v>
                </c:pt>
                <c:pt idx="22">
                  <c:v>18.308</c:v>
                </c:pt>
                <c:pt idx="23">
                  <c:v>18.308</c:v>
                </c:pt>
                <c:pt idx="24">
                  <c:v>18.236000000000001</c:v>
                </c:pt>
                <c:pt idx="25">
                  <c:v>18.236000000000001</c:v>
                </c:pt>
                <c:pt idx="26">
                  <c:v>18.236000000000001</c:v>
                </c:pt>
                <c:pt idx="27">
                  <c:v>17.739000000000001</c:v>
                </c:pt>
                <c:pt idx="28">
                  <c:v>17.739000000000001</c:v>
                </c:pt>
                <c:pt idx="29">
                  <c:v>17.739000000000001</c:v>
                </c:pt>
                <c:pt idx="30">
                  <c:v>17.818999999999999</c:v>
                </c:pt>
                <c:pt idx="31">
                  <c:v>17.818999999999999</c:v>
                </c:pt>
                <c:pt idx="32">
                  <c:v>17.818999999999999</c:v>
                </c:pt>
                <c:pt idx="33">
                  <c:v>18.204000000000001</c:v>
                </c:pt>
                <c:pt idx="34">
                  <c:v>18.204000000000001</c:v>
                </c:pt>
                <c:pt idx="35">
                  <c:v>18.204000000000001</c:v>
                </c:pt>
                <c:pt idx="36">
                  <c:v>18.706</c:v>
                </c:pt>
                <c:pt idx="37">
                  <c:v>18.706</c:v>
                </c:pt>
                <c:pt idx="38">
                  <c:v>18.706</c:v>
                </c:pt>
                <c:pt idx="39">
                  <c:v>19.2</c:v>
                </c:pt>
                <c:pt idx="40">
                  <c:v>19.2</c:v>
                </c:pt>
                <c:pt idx="41">
                  <c:v>19.2</c:v>
                </c:pt>
                <c:pt idx="42">
                  <c:v>17.814</c:v>
                </c:pt>
                <c:pt idx="43">
                  <c:v>17.814</c:v>
                </c:pt>
                <c:pt idx="44">
                  <c:v>17.814</c:v>
                </c:pt>
                <c:pt idx="45">
                  <c:v>16.161000000000001</c:v>
                </c:pt>
                <c:pt idx="46">
                  <c:v>16.161000000000001</c:v>
                </c:pt>
                <c:pt idx="47">
                  <c:v>16.161000000000001</c:v>
                </c:pt>
                <c:pt idx="48">
                  <c:v>15.927</c:v>
                </c:pt>
                <c:pt idx="49">
                  <c:v>15.927</c:v>
                </c:pt>
                <c:pt idx="50">
                  <c:v>15.927</c:v>
                </c:pt>
                <c:pt idx="51">
                  <c:v>17.242000000000001</c:v>
                </c:pt>
                <c:pt idx="52">
                  <c:v>17.242000000000001</c:v>
                </c:pt>
                <c:pt idx="53">
                  <c:v>17.242000000000001</c:v>
                </c:pt>
                <c:pt idx="54">
                  <c:v>17.416</c:v>
                </c:pt>
                <c:pt idx="55">
                  <c:v>17.416</c:v>
                </c:pt>
                <c:pt idx="56">
                  <c:v>17.416</c:v>
                </c:pt>
                <c:pt idx="57">
                  <c:v>16.413</c:v>
                </c:pt>
                <c:pt idx="58">
                  <c:v>16.413</c:v>
                </c:pt>
                <c:pt idx="59">
                  <c:v>16.413</c:v>
                </c:pt>
                <c:pt idx="60">
                  <c:v>15.564</c:v>
                </c:pt>
                <c:pt idx="61">
                  <c:v>15.564</c:v>
                </c:pt>
                <c:pt idx="62">
                  <c:v>15.564</c:v>
                </c:pt>
              </c:numCache>
            </c:numRef>
          </c:yVal>
          <c:smooth val="0"/>
        </c:ser>
        <c:dLbls>
          <c:showLegendKey val="0"/>
          <c:showVal val="0"/>
          <c:showCatName val="0"/>
          <c:showSerName val="0"/>
          <c:showPercent val="0"/>
          <c:showBubbleSize val="0"/>
        </c:dLbls>
        <c:axId val="92234880"/>
        <c:axId val="92235456"/>
      </c:scatterChart>
      <c:valAx>
        <c:axId val="92234880"/>
        <c:scaling>
          <c:orientation val="minMax"/>
          <c:max val="10"/>
          <c:min val="-10"/>
        </c:scaling>
        <c:delete val="0"/>
        <c:axPos val="b"/>
        <c:title>
          <c:tx>
            <c:rich>
              <a:bodyPr/>
              <a:lstStyle/>
              <a:p>
                <a:pPr>
                  <a:defRPr sz="2400"/>
                </a:pPr>
                <a:r>
                  <a:rPr lang="en-US" sz="2400" dirty="0" smtClean="0"/>
                  <a:t>OFDM Frequency </a:t>
                </a:r>
                <a:r>
                  <a:rPr lang="en-US" sz="2400" dirty="0"/>
                  <a:t>(MHz)</a:t>
                </a:r>
              </a:p>
            </c:rich>
          </c:tx>
          <c:layout/>
          <c:overlay val="0"/>
        </c:title>
        <c:numFmt formatCode="General" sourceLinked="1"/>
        <c:majorTickMark val="out"/>
        <c:minorTickMark val="none"/>
        <c:tickLblPos val="nextTo"/>
        <c:txPr>
          <a:bodyPr/>
          <a:lstStyle/>
          <a:p>
            <a:pPr>
              <a:defRPr sz="2400"/>
            </a:pPr>
            <a:endParaRPr lang="en-US"/>
          </a:p>
        </c:txPr>
        <c:crossAx val="92235456"/>
        <c:crosses val="autoZero"/>
        <c:crossBetween val="midCat"/>
      </c:valAx>
      <c:valAx>
        <c:axId val="92235456"/>
        <c:scaling>
          <c:orientation val="minMax"/>
          <c:max val="20"/>
          <c:min val="10"/>
        </c:scaling>
        <c:delete val="0"/>
        <c:axPos val="l"/>
        <c:numFmt formatCode="General" sourceLinked="1"/>
        <c:majorTickMark val="out"/>
        <c:minorTickMark val="none"/>
        <c:tickLblPos val="nextTo"/>
        <c:txPr>
          <a:bodyPr/>
          <a:lstStyle/>
          <a:p>
            <a:pPr>
              <a:defRPr sz="2400"/>
            </a:pPr>
            <a:endParaRPr lang="en-US"/>
          </a:p>
        </c:txPr>
        <c:crossAx val="92234880"/>
        <c:crossesAt val="-10"/>
        <c:crossBetween val="midCat"/>
      </c:valAx>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marker>
            <c:symbol val="none"/>
          </c:marker>
          <c:xVal>
            <c:numRef>
              <c:f>Sheet3!$A$1:$A$63</c:f>
              <c:numCache>
                <c:formatCode>General</c:formatCode>
                <c:ptCount val="63"/>
                <c:pt idx="0">
                  <c:v>-10.5</c:v>
                </c:pt>
                <c:pt idx="1">
                  <c:v>-10</c:v>
                </c:pt>
                <c:pt idx="2">
                  <c:v>-9.5</c:v>
                </c:pt>
                <c:pt idx="3">
                  <c:v>-9.5</c:v>
                </c:pt>
                <c:pt idx="4">
                  <c:v>-9</c:v>
                </c:pt>
                <c:pt idx="5">
                  <c:v>-8.5</c:v>
                </c:pt>
                <c:pt idx="6">
                  <c:v>-8.5</c:v>
                </c:pt>
                <c:pt idx="7">
                  <c:v>-8</c:v>
                </c:pt>
                <c:pt idx="8">
                  <c:v>-7.5</c:v>
                </c:pt>
                <c:pt idx="9">
                  <c:v>-7.5</c:v>
                </c:pt>
                <c:pt idx="10">
                  <c:v>-7</c:v>
                </c:pt>
                <c:pt idx="11">
                  <c:v>-6.5</c:v>
                </c:pt>
                <c:pt idx="12">
                  <c:v>-6.5</c:v>
                </c:pt>
                <c:pt idx="13">
                  <c:v>-6</c:v>
                </c:pt>
                <c:pt idx="14">
                  <c:v>-5.5</c:v>
                </c:pt>
                <c:pt idx="15">
                  <c:v>-5.5</c:v>
                </c:pt>
                <c:pt idx="16">
                  <c:v>-5</c:v>
                </c:pt>
                <c:pt idx="17">
                  <c:v>-4.5</c:v>
                </c:pt>
                <c:pt idx="18">
                  <c:v>-4.5</c:v>
                </c:pt>
                <c:pt idx="19">
                  <c:v>-4</c:v>
                </c:pt>
                <c:pt idx="20">
                  <c:v>-3.5</c:v>
                </c:pt>
                <c:pt idx="21">
                  <c:v>-3.5</c:v>
                </c:pt>
                <c:pt idx="22">
                  <c:v>-3</c:v>
                </c:pt>
                <c:pt idx="23">
                  <c:v>-2.5</c:v>
                </c:pt>
                <c:pt idx="24">
                  <c:v>-2.5</c:v>
                </c:pt>
                <c:pt idx="25">
                  <c:v>-2</c:v>
                </c:pt>
                <c:pt idx="26">
                  <c:v>-1.5</c:v>
                </c:pt>
                <c:pt idx="27">
                  <c:v>-1.5</c:v>
                </c:pt>
                <c:pt idx="28">
                  <c:v>-1</c:v>
                </c:pt>
                <c:pt idx="29">
                  <c:v>-0.5</c:v>
                </c:pt>
                <c:pt idx="30">
                  <c:v>-0.5</c:v>
                </c:pt>
                <c:pt idx="31">
                  <c:v>0</c:v>
                </c:pt>
                <c:pt idx="32">
                  <c:v>0.5</c:v>
                </c:pt>
                <c:pt idx="33">
                  <c:v>0.5</c:v>
                </c:pt>
                <c:pt idx="34">
                  <c:v>1</c:v>
                </c:pt>
                <c:pt idx="35">
                  <c:v>1.5</c:v>
                </c:pt>
                <c:pt idx="36">
                  <c:v>1.5</c:v>
                </c:pt>
                <c:pt idx="37">
                  <c:v>2</c:v>
                </c:pt>
                <c:pt idx="38">
                  <c:v>2.5</c:v>
                </c:pt>
                <c:pt idx="39">
                  <c:v>2.5</c:v>
                </c:pt>
                <c:pt idx="40">
                  <c:v>3</c:v>
                </c:pt>
                <c:pt idx="41">
                  <c:v>3.5</c:v>
                </c:pt>
                <c:pt idx="42">
                  <c:v>3.5</c:v>
                </c:pt>
                <c:pt idx="43">
                  <c:v>4</c:v>
                </c:pt>
                <c:pt idx="44">
                  <c:v>4.5</c:v>
                </c:pt>
                <c:pt idx="45">
                  <c:v>4.5</c:v>
                </c:pt>
                <c:pt idx="46">
                  <c:v>5</c:v>
                </c:pt>
                <c:pt idx="47">
                  <c:v>5.5</c:v>
                </c:pt>
                <c:pt idx="48">
                  <c:v>5.5</c:v>
                </c:pt>
                <c:pt idx="49">
                  <c:v>6</c:v>
                </c:pt>
                <c:pt idx="50">
                  <c:v>6.5</c:v>
                </c:pt>
                <c:pt idx="51">
                  <c:v>6.5</c:v>
                </c:pt>
                <c:pt idx="52">
                  <c:v>7</c:v>
                </c:pt>
                <c:pt idx="53">
                  <c:v>7.5</c:v>
                </c:pt>
                <c:pt idx="54">
                  <c:v>7.5</c:v>
                </c:pt>
                <c:pt idx="55">
                  <c:v>8</c:v>
                </c:pt>
                <c:pt idx="56">
                  <c:v>8.5</c:v>
                </c:pt>
                <c:pt idx="57">
                  <c:v>8.5</c:v>
                </c:pt>
                <c:pt idx="58">
                  <c:v>9</c:v>
                </c:pt>
                <c:pt idx="59">
                  <c:v>9.5</c:v>
                </c:pt>
                <c:pt idx="60">
                  <c:v>9.5</c:v>
                </c:pt>
                <c:pt idx="61">
                  <c:v>10</c:v>
                </c:pt>
                <c:pt idx="62">
                  <c:v>10.5</c:v>
                </c:pt>
              </c:numCache>
            </c:numRef>
          </c:xVal>
          <c:yVal>
            <c:numRef>
              <c:f>Sheet3!$B$1:$B$63</c:f>
              <c:numCache>
                <c:formatCode>General</c:formatCode>
                <c:ptCount val="63"/>
                <c:pt idx="0">
                  <c:v>18.837</c:v>
                </c:pt>
                <c:pt idx="1">
                  <c:v>18.837</c:v>
                </c:pt>
                <c:pt idx="2">
                  <c:v>18.837</c:v>
                </c:pt>
                <c:pt idx="3">
                  <c:v>18.545999999999999</c:v>
                </c:pt>
                <c:pt idx="4">
                  <c:v>18.545999999999999</c:v>
                </c:pt>
                <c:pt idx="5">
                  <c:v>18.545999999999999</c:v>
                </c:pt>
                <c:pt idx="6">
                  <c:v>18.988</c:v>
                </c:pt>
                <c:pt idx="7">
                  <c:v>18.988</c:v>
                </c:pt>
                <c:pt idx="8">
                  <c:v>18.988</c:v>
                </c:pt>
                <c:pt idx="9">
                  <c:v>17.622</c:v>
                </c:pt>
                <c:pt idx="10">
                  <c:v>17.622</c:v>
                </c:pt>
                <c:pt idx="11">
                  <c:v>17.622</c:v>
                </c:pt>
                <c:pt idx="12">
                  <c:v>17.777000000000001</c:v>
                </c:pt>
                <c:pt idx="13">
                  <c:v>17.777000000000001</c:v>
                </c:pt>
                <c:pt idx="14">
                  <c:v>17.777000000000001</c:v>
                </c:pt>
                <c:pt idx="15">
                  <c:v>17.622</c:v>
                </c:pt>
                <c:pt idx="16">
                  <c:v>17.622</c:v>
                </c:pt>
                <c:pt idx="17">
                  <c:v>17.622</c:v>
                </c:pt>
                <c:pt idx="18">
                  <c:v>16.984999999999999</c:v>
                </c:pt>
                <c:pt idx="19">
                  <c:v>16.984999999999999</c:v>
                </c:pt>
                <c:pt idx="20">
                  <c:v>16.984999999999999</c:v>
                </c:pt>
                <c:pt idx="21">
                  <c:v>15.137</c:v>
                </c:pt>
                <c:pt idx="22">
                  <c:v>15.137</c:v>
                </c:pt>
                <c:pt idx="23">
                  <c:v>15.137</c:v>
                </c:pt>
                <c:pt idx="24">
                  <c:v>13.42</c:v>
                </c:pt>
                <c:pt idx="25">
                  <c:v>13.42</c:v>
                </c:pt>
                <c:pt idx="26">
                  <c:v>13.42</c:v>
                </c:pt>
                <c:pt idx="27">
                  <c:v>12.771000000000001</c:v>
                </c:pt>
                <c:pt idx="28">
                  <c:v>12.771000000000001</c:v>
                </c:pt>
                <c:pt idx="29">
                  <c:v>12.771000000000001</c:v>
                </c:pt>
                <c:pt idx="30">
                  <c:v>13.871</c:v>
                </c:pt>
                <c:pt idx="31">
                  <c:v>13.871</c:v>
                </c:pt>
                <c:pt idx="32">
                  <c:v>13.871</c:v>
                </c:pt>
                <c:pt idx="33">
                  <c:v>15.741</c:v>
                </c:pt>
                <c:pt idx="34">
                  <c:v>15.741</c:v>
                </c:pt>
                <c:pt idx="35">
                  <c:v>15.741</c:v>
                </c:pt>
                <c:pt idx="36">
                  <c:v>17.632000000000001</c:v>
                </c:pt>
                <c:pt idx="37">
                  <c:v>17.632000000000001</c:v>
                </c:pt>
                <c:pt idx="38">
                  <c:v>17.632000000000001</c:v>
                </c:pt>
                <c:pt idx="39">
                  <c:v>19.004000000000001</c:v>
                </c:pt>
                <c:pt idx="40">
                  <c:v>19.004000000000001</c:v>
                </c:pt>
                <c:pt idx="41">
                  <c:v>19.004000000000001</c:v>
                </c:pt>
                <c:pt idx="42">
                  <c:v>17.388000000000002</c:v>
                </c:pt>
                <c:pt idx="43">
                  <c:v>17.388000000000002</c:v>
                </c:pt>
                <c:pt idx="44">
                  <c:v>17.388000000000002</c:v>
                </c:pt>
                <c:pt idx="45">
                  <c:v>15.323</c:v>
                </c:pt>
                <c:pt idx="46">
                  <c:v>15.323</c:v>
                </c:pt>
                <c:pt idx="47">
                  <c:v>15.323</c:v>
                </c:pt>
                <c:pt idx="48">
                  <c:v>15.08</c:v>
                </c:pt>
                <c:pt idx="49">
                  <c:v>15.08</c:v>
                </c:pt>
                <c:pt idx="50">
                  <c:v>15.08</c:v>
                </c:pt>
                <c:pt idx="51">
                  <c:v>16.847999999999999</c:v>
                </c:pt>
                <c:pt idx="52">
                  <c:v>16.847999999999999</c:v>
                </c:pt>
                <c:pt idx="53">
                  <c:v>16.847999999999999</c:v>
                </c:pt>
                <c:pt idx="54">
                  <c:v>16.626000000000001</c:v>
                </c:pt>
                <c:pt idx="55">
                  <c:v>16.626000000000001</c:v>
                </c:pt>
                <c:pt idx="56">
                  <c:v>16.626000000000001</c:v>
                </c:pt>
                <c:pt idx="57">
                  <c:v>15.37</c:v>
                </c:pt>
                <c:pt idx="58">
                  <c:v>15.37</c:v>
                </c:pt>
                <c:pt idx="59">
                  <c:v>15.37</c:v>
                </c:pt>
                <c:pt idx="60">
                  <c:v>14.35</c:v>
                </c:pt>
                <c:pt idx="61">
                  <c:v>14.35</c:v>
                </c:pt>
                <c:pt idx="62">
                  <c:v>14.35</c:v>
                </c:pt>
              </c:numCache>
            </c:numRef>
          </c:yVal>
          <c:smooth val="0"/>
        </c:ser>
        <c:ser>
          <c:idx val="1"/>
          <c:order val="1"/>
          <c:marker>
            <c:symbol val="none"/>
          </c:marker>
          <c:xVal>
            <c:numRef>
              <c:f>Sheet3!$A$1:$A$63</c:f>
              <c:numCache>
                <c:formatCode>General</c:formatCode>
                <c:ptCount val="63"/>
                <c:pt idx="0">
                  <c:v>-10.5</c:v>
                </c:pt>
                <c:pt idx="1">
                  <c:v>-10</c:v>
                </c:pt>
                <c:pt idx="2">
                  <c:v>-9.5</c:v>
                </c:pt>
                <c:pt idx="3">
                  <c:v>-9.5</c:v>
                </c:pt>
                <c:pt idx="4">
                  <c:v>-9</c:v>
                </c:pt>
                <c:pt idx="5">
                  <c:v>-8.5</c:v>
                </c:pt>
                <c:pt idx="6">
                  <c:v>-8.5</c:v>
                </c:pt>
                <c:pt idx="7">
                  <c:v>-8</c:v>
                </c:pt>
                <c:pt idx="8">
                  <c:v>-7.5</c:v>
                </c:pt>
                <c:pt idx="9">
                  <c:v>-7.5</c:v>
                </c:pt>
                <c:pt idx="10">
                  <c:v>-7</c:v>
                </c:pt>
                <c:pt idx="11">
                  <c:v>-6.5</c:v>
                </c:pt>
                <c:pt idx="12">
                  <c:v>-6.5</c:v>
                </c:pt>
                <c:pt idx="13">
                  <c:v>-6</c:v>
                </c:pt>
                <c:pt idx="14">
                  <c:v>-5.5</c:v>
                </c:pt>
                <c:pt idx="15">
                  <c:v>-5.5</c:v>
                </c:pt>
                <c:pt idx="16">
                  <c:v>-5</c:v>
                </c:pt>
                <c:pt idx="17">
                  <c:v>-4.5</c:v>
                </c:pt>
                <c:pt idx="18">
                  <c:v>-4.5</c:v>
                </c:pt>
                <c:pt idx="19">
                  <c:v>-4</c:v>
                </c:pt>
                <c:pt idx="20">
                  <c:v>-3.5</c:v>
                </c:pt>
                <c:pt idx="21">
                  <c:v>-3.5</c:v>
                </c:pt>
                <c:pt idx="22">
                  <c:v>-3</c:v>
                </c:pt>
                <c:pt idx="23">
                  <c:v>-2.5</c:v>
                </c:pt>
                <c:pt idx="24">
                  <c:v>-2.5</c:v>
                </c:pt>
                <c:pt idx="25">
                  <c:v>-2</c:v>
                </c:pt>
                <c:pt idx="26">
                  <c:v>-1.5</c:v>
                </c:pt>
                <c:pt idx="27">
                  <c:v>-1.5</c:v>
                </c:pt>
                <c:pt idx="28">
                  <c:v>-1</c:v>
                </c:pt>
                <c:pt idx="29">
                  <c:v>-0.5</c:v>
                </c:pt>
                <c:pt idx="30">
                  <c:v>-0.5</c:v>
                </c:pt>
                <c:pt idx="31">
                  <c:v>0</c:v>
                </c:pt>
                <c:pt idx="32">
                  <c:v>0.5</c:v>
                </c:pt>
                <c:pt idx="33">
                  <c:v>0.5</c:v>
                </c:pt>
                <c:pt idx="34">
                  <c:v>1</c:v>
                </c:pt>
                <c:pt idx="35">
                  <c:v>1.5</c:v>
                </c:pt>
                <c:pt idx="36">
                  <c:v>1.5</c:v>
                </c:pt>
                <c:pt idx="37">
                  <c:v>2</c:v>
                </c:pt>
                <c:pt idx="38">
                  <c:v>2.5</c:v>
                </c:pt>
                <c:pt idx="39">
                  <c:v>2.5</c:v>
                </c:pt>
                <c:pt idx="40">
                  <c:v>3</c:v>
                </c:pt>
                <c:pt idx="41">
                  <c:v>3.5</c:v>
                </c:pt>
                <c:pt idx="42">
                  <c:v>3.5</c:v>
                </c:pt>
                <c:pt idx="43">
                  <c:v>4</c:v>
                </c:pt>
                <c:pt idx="44">
                  <c:v>4.5</c:v>
                </c:pt>
                <c:pt idx="45">
                  <c:v>4.5</c:v>
                </c:pt>
                <c:pt idx="46">
                  <c:v>5</c:v>
                </c:pt>
                <c:pt idx="47">
                  <c:v>5.5</c:v>
                </c:pt>
                <c:pt idx="48">
                  <c:v>5.5</c:v>
                </c:pt>
                <c:pt idx="49">
                  <c:v>6</c:v>
                </c:pt>
                <c:pt idx="50">
                  <c:v>6.5</c:v>
                </c:pt>
                <c:pt idx="51">
                  <c:v>6.5</c:v>
                </c:pt>
                <c:pt idx="52">
                  <c:v>7</c:v>
                </c:pt>
                <c:pt idx="53">
                  <c:v>7.5</c:v>
                </c:pt>
                <c:pt idx="54">
                  <c:v>7.5</c:v>
                </c:pt>
                <c:pt idx="55">
                  <c:v>8</c:v>
                </c:pt>
                <c:pt idx="56">
                  <c:v>8.5</c:v>
                </c:pt>
                <c:pt idx="57">
                  <c:v>8.5</c:v>
                </c:pt>
                <c:pt idx="58">
                  <c:v>9</c:v>
                </c:pt>
                <c:pt idx="59">
                  <c:v>9.5</c:v>
                </c:pt>
                <c:pt idx="60">
                  <c:v>9.5</c:v>
                </c:pt>
                <c:pt idx="61">
                  <c:v>10</c:v>
                </c:pt>
                <c:pt idx="62">
                  <c:v>10.5</c:v>
                </c:pt>
              </c:numCache>
            </c:numRef>
          </c:xVal>
          <c:yVal>
            <c:numRef>
              <c:f>Sheet3!$C$1:$C$63</c:f>
              <c:numCache>
                <c:formatCode>General</c:formatCode>
                <c:ptCount val="63"/>
                <c:pt idx="0">
                  <c:v>12.15</c:v>
                </c:pt>
                <c:pt idx="1">
                  <c:v>12.15</c:v>
                </c:pt>
                <c:pt idx="2">
                  <c:v>12.15</c:v>
                </c:pt>
                <c:pt idx="3">
                  <c:v>11.65</c:v>
                </c:pt>
                <c:pt idx="4">
                  <c:v>11.65</c:v>
                </c:pt>
                <c:pt idx="5">
                  <c:v>11.65</c:v>
                </c:pt>
                <c:pt idx="6">
                  <c:v>14.595000000000001</c:v>
                </c:pt>
                <c:pt idx="7">
                  <c:v>14.595000000000001</c:v>
                </c:pt>
                <c:pt idx="8">
                  <c:v>14.595000000000001</c:v>
                </c:pt>
                <c:pt idx="9">
                  <c:v>14.682</c:v>
                </c:pt>
                <c:pt idx="10">
                  <c:v>14.682</c:v>
                </c:pt>
                <c:pt idx="11">
                  <c:v>14.682</c:v>
                </c:pt>
                <c:pt idx="12">
                  <c:v>15.175000000000001</c:v>
                </c:pt>
                <c:pt idx="13">
                  <c:v>15.175000000000001</c:v>
                </c:pt>
                <c:pt idx="14">
                  <c:v>15.175000000000001</c:v>
                </c:pt>
                <c:pt idx="15">
                  <c:v>15.545999999999999</c:v>
                </c:pt>
                <c:pt idx="16">
                  <c:v>15.545999999999999</c:v>
                </c:pt>
                <c:pt idx="17">
                  <c:v>15.545999999999999</c:v>
                </c:pt>
                <c:pt idx="18">
                  <c:v>17.053000000000001</c:v>
                </c:pt>
                <c:pt idx="19">
                  <c:v>17.053000000000001</c:v>
                </c:pt>
                <c:pt idx="20">
                  <c:v>17.053000000000001</c:v>
                </c:pt>
                <c:pt idx="21">
                  <c:v>17.927</c:v>
                </c:pt>
                <c:pt idx="22">
                  <c:v>17.927</c:v>
                </c:pt>
                <c:pt idx="23">
                  <c:v>17.927</c:v>
                </c:pt>
                <c:pt idx="24">
                  <c:v>18.099</c:v>
                </c:pt>
                <c:pt idx="25">
                  <c:v>18.099</c:v>
                </c:pt>
                <c:pt idx="26">
                  <c:v>18.099</c:v>
                </c:pt>
                <c:pt idx="27">
                  <c:v>17.600999999999999</c:v>
                </c:pt>
                <c:pt idx="28">
                  <c:v>17.600999999999999</c:v>
                </c:pt>
                <c:pt idx="29">
                  <c:v>17.600999999999999</c:v>
                </c:pt>
                <c:pt idx="30">
                  <c:v>17.53</c:v>
                </c:pt>
                <c:pt idx="31">
                  <c:v>17.53</c:v>
                </c:pt>
                <c:pt idx="32">
                  <c:v>17.53</c:v>
                </c:pt>
                <c:pt idx="33">
                  <c:v>17.263000000000002</c:v>
                </c:pt>
                <c:pt idx="34">
                  <c:v>17.263000000000002</c:v>
                </c:pt>
                <c:pt idx="35">
                  <c:v>17.263000000000002</c:v>
                </c:pt>
                <c:pt idx="36">
                  <c:v>16.641999999999999</c:v>
                </c:pt>
                <c:pt idx="37">
                  <c:v>16.641999999999999</c:v>
                </c:pt>
                <c:pt idx="38">
                  <c:v>16.641999999999999</c:v>
                </c:pt>
                <c:pt idx="39">
                  <c:v>16.369</c:v>
                </c:pt>
                <c:pt idx="40">
                  <c:v>16.369</c:v>
                </c:pt>
                <c:pt idx="41">
                  <c:v>16.369</c:v>
                </c:pt>
                <c:pt idx="42">
                  <c:v>14.01</c:v>
                </c:pt>
                <c:pt idx="43">
                  <c:v>14.01</c:v>
                </c:pt>
                <c:pt idx="44">
                  <c:v>14.01</c:v>
                </c:pt>
                <c:pt idx="45">
                  <c:v>12.718999999999999</c:v>
                </c:pt>
                <c:pt idx="46">
                  <c:v>12.718999999999999</c:v>
                </c:pt>
                <c:pt idx="47">
                  <c:v>12.718999999999999</c:v>
                </c:pt>
                <c:pt idx="48">
                  <c:v>12.462999999999999</c:v>
                </c:pt>
                <c:pt idx="49">
                  <c:v>12.462999999999999</c:v>
                </c:pt>
                <c:pt idx="50">
                  <c:v>12.462999999999999</c:v>
                </c:pt>
                <c:pt idx="51">
                  <c:v>13.167</c:v>
                </c:pt>
                <c:pt idx="52">
                  <c:v>13.167</c:v>
                </c:pt>
                <c:pt idx="53">
                  <c:v>13.167</c:v>
                </c:pt>
                <c:pt idx="54">
                  <c:v>14.157</c:v>
                </c:pt>
                <c:pt idx="55">
                  <c:v>14.157</c:v>
                </c:pt>
                <c:pt idx="56">
                  <c:v>14.157</c:v>
                </c:pt>
                <c:pt idx="57">
                  <c:v>13.289</c:v>
                </c:pt>
                <c:pt idx="58">
                  <c:v>13.289</c:v>
                </c:pt>
                <c:pt idx="59">
                  <c:v>13.289</c:v>
                </c:pt>
                <c:pt idx="60">
                  <c:v>12.388</c:v>
                </c:pt>
                <c:pt idx="61">
                  <c:v>12.388</c:v>
                </c:pt>
                <c:pt idx="62">
                  <c:v>12.388</c:v>
                </c:pt>
              </c:numCache>
            </c:numRef>
          </c:yVal>
          <c:smooth val="0"/>
        </c:ser>
        <c:dLbls>
          <c:showLegendKey val="0"/>
          <c:showVal val="0"/>
          <c:showCatName val="0"/>
          <c:showSerName val="0"/>
          <c:showPercent val="0"/>
          <c:showBubbleSize val="0"/>
        </c:dLbls>
        <c:axId val="92237760"/>
        <c:axId val="92238336"/>
      </c:scatterChart>
      <c:valAx>
        <c:axId val="92237760"/>
        <c:scaling>
          <c:orientation val="minMax"/>
          <c:max val="10"/>
          <c:min val="-10"/>
        </c:scaling>
        <c:delete val="0"/>
        <c:axPos val="b"/>
        <c:title>
          <c:tx>
            <c:rich>
              <a:bodyPr/>
              <a:lstStyle/>
              <a:p>
                <a:pPr>
                  <a:defRPr sz="2400"/>
                </a:pPr>
                <a:r>
                  <a:rPr lang="en-US" sz="2400" dirty="0" smtClean="0"/>
                  <a:t>OFDM Frequency (MHz)</a:t>
                </a:r>
                <a:endParaRPr lang="en-US" sz="2400" dirty="0"/>
              </a:p>
            </c:rich>
          </c:tx>
          <c:layout/>
          <c:overlay val="0"/>
        </c:title>
        <c:numFmt formatCode="General" sourceLinked="1"/>
        <c:majorTickMark val="out"/>
        <c:minorTickMark val="none"/>
        <c:tickLblPos val="nextTo"/>
        <c:txPr>
          <a:bodyPr/>
          <a:lstStyle/>
          <a:p>
            <a:pPr>
              <a:defRPr sz="2400"/>
            </a:pPr>
            <a:endParaRPr lang="en-US"/>
          </a:p>
        </c:txPr>
        <c:crossAx val="92238336"/>
        <c:crosses val="autoZero"/>
        <c:crossBetween val="midCat"/>
      </c:valAx>
      <c:valAx>
        <c:axId val="92238336"/>
        <c:scaling>
          <c:orientation val="minMax"/>
          <c:max val="20"/>
          <c:min val="10"/>
        </c:scaling>
        <c:delete val="0"/>
        <c:axPos val="l"/>
        <c:numFmt formatCode="General" sourceLinked="1"/>
        <c:majorTickMark val="out"/>
        <c:minorTickMark val="none"/>
        <c:tickLblPos val="nextTo"/>
        <c:txPr>
          <a:bodyPr/>
          <a:lstStyle/>
          <a:p>
            <a:pPr>
              <a:defRPr sz="2400"/>
            </a:pPr>
            <a:endParaRPr lang="en-US"/>
          </a:p>
        </c:txPr>
        <c:crossAx val="92237760"/>
        <c:crossesAt val="-10"/>
        <c:crossBetween val="midCat"/>
      </c:valAx>
    </c:plotArea>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marker>
            <c:symbol val="none"/>
          </c:marker>
          <c:xVal>
            <c:numRef>
              <c:f>Sheet3!$A$1:$A$63</c:f>
              <c:numCache>
                <c:formatCode>General</c:formatCode>
                <c:ptCount val="63"/>
                <c:pt idx="0">
                  <c:v>-10.5</c:v>
                </c:pt>
                <c:pt idx="1">
                  <c:v>-10</c:v>
                </c:pt>
                <c:pt idx="2">
                  <c:v>-9.5</c:v>
                </c:pt>
                <c:pt idx="3">
                  <c:v>-9.5</c:v>
                </c:pt>
                <c:pt idx="4">
                  <c:v>-9</c:v>
                </c:pt>
                <c:pt idx="5">
                  <c:v>-8.5</c:v>
                </c:pt>
                <c:pt idx="6">
                  <c:v>-8.5</c:v>
                </c:pt>
                <c:pt idx="7">
                  <c:v>-8</c:v>
                </c:pt>
                <c:pt idx="8">
                  <c:v>-7.5</c:v>
                </c:pt>
                <c:pt idx="9">
                  <c:v>-7.5</c:v>
                </c:pt>
                <c:pt idx="10">
                  <c:v>-7</c:v>
                </c:pt>
                <c:pt idx="11">
                  <c:v>-6.5</c:v>
                </c:pt>
                <c:pt idx="12">
                  <c:v>-6.5</c:v>
                </c:pt>
                <c:pt idx="13">
                  <c:v>-6</c:v>
                </c:pt>
                <c:pt idx="14">
                  <c:v>-5.5</c:v>
                </c:pt>
                <c:pt idx="15">
                  <c:v>-5.5</c:v>
                </c:pt>
                <c:pt idx="16">
                  <c:v>-5</c:v>
                </c:pt>
                <c:pt idx="17">
                  <c:v>-4.5</c:v>
                </c:pt>
                <c:pt idx="18">
                  <c:v>-4.5</c:v>
                </c:pt>
                <c:pt idx="19">
                  <c:v>-4</c:v>
                </c:pt>
                <c:pt idx="20">
                  <c:v>-3.5</c:v>
                </c:pt>
                <c:pt idx="21">
                  <c:v>-3.5</c:v>
                </c:pt>
                <c:pt idx="22">
                  <c:v>-3</c:v>
                </c:pt>
                <c:pt idx="23">
                  <c:v>-2.5</c:v>
                </c:pt>
                <c:pt idx="24">
                  <c:v>-2.5</c:v>
                </c:pt>
                <c:pt idx="25">
                  <c:v>-2</c:v>
                </c:pt>
                <c:pt idx="26">
                  <c:v>-1.5</c:v>
                </c:pt>
                <c:pt idx="27">
                  <c:v>-1.5</c:v>
                </c:pt>
                <c:pt idx="28">
                  <c:v>-1</c:v>
                </c:pt>
                <c:pt idx="29">
                  <c:v>-0.5</c:v>
                </c:pt>
                <c:pt idx="30">
                  <c:v>-0.5</c:v>
                </c:pt>
                <c:pt idx="31">
                  <c:v>0</c:v>
                </c:pt>
                <c:pt idx="32">
                  <c:v>0.5</c:v>
                </c:pt>
                <c:pt idx="33">
                  <c:v>0.5</c:v>
                </c:pt>
                <c:pt idx="34">
                  <c:v>1</c:v>
                </c:pt>
                <c:pt idx="35">
                  <c:v>1.5</c:v>
                </c:pt>
                <c:pt idx="36">
                  <c:v>1.5</c:v>
                </c:pt>
                <c:pt idx="37">
                  <c:v>2</c:v>
                </c:pt>
                <c:pt idx="38">
                  <c:v>2.5</c:v>
                </c:pt>
                <c:pt idx="39">
                  <c:v>2.5</c:v>
                </c:pt>
                <c:pt idx="40">
                  <c:v>3</c:v>
                </c:pt>
                <c:pt idx="41">
                  <c:v>3.5</c:v>
                </c:pt>
                <c:pt idx="42">
                  <c:v>3.5</c:v>
                </c:pt>
                <c:pt idx="43">
                  <c:v>4</c:v>
                </c:pt>
                <c:pt idx="44">
                  <c:v>4.5</c:v>
                </c:pt>
                <c:pt idx="45">
                  <c:v>4.5</c:v>
                </c:pt>
                <c:pt idx="46">
                  <c:v>5</c:v>
                </c:pt>
                <c:pt idx="47">
                  <c:v>5.5</c:v>
                </c:pt>
                <c:pt idx="48">
                  <c:v>5.5</c:v>
                </c:pt>
                <c:pt idx="49">
                  <c:v>6</c:v>
                </c:pt>
                <c:pt idx="50">
                  <c:v>6.5</c:v>
                </c:pt>
                <c:pt idx="51">
                  <c:v>6.5</c:v>
                </c:pt>
                <c:pt idx="52">
                  <c:v>7</c:v>
                </c:pt>
                <c:pt idx="53">
                  <c:v>7.5</c:v>
                </c:pt>
                <c:pt idx="54">
                  <c:v>7.5</c:v>
                </c:pt>
                <c:pt idx="55">
                  <c:v>8</c:v>
                </c:pt>
                <c:pt idx="56">
                  <c:v>8.5</c:v>
                </c:pt>
                <c:pt idx="57">
                  <c:v>8.5</c:v>
                </c:pt>
                <c:pt idx="58">
                  <c:v>9</c:v>
                </c:pt>
                <c:pt idx="59">
                  <c:v>9.5</c:v>
                </c:pt>
                <c:pt idx="60">
                  <c:v>9.5</c:v>
                </c:pt>
                <c:pt idx="61">
                  <c:v>10</c:v>
                </c:pt>
                <c:pt idx="62">
                  <c:v>10.5</c:v>
                </c:pt>
              </c:numCache>
            </c:numRef>
          </c:xVal>
          <c:yVal>
            <c:numRef>
              <c:f>Sheet3!$B$1:$B$63</c:f>
              <c:numCache>
                <c:formatCode>General</c:formatCode>
                <c:ptCount val="63"/>
                <c:pt idx="0">
                  <c:v>18.837</c:v>
                </c:pt>
                <c:pt idx="1">
                  <c:v>18.837</c:v>
                </c:pt>
                <c:pt idx="2">
                  <c:v>18.837</c:v>
                </c:pt>
                <c:pt idx="3">
                  <c:v>18.545999999999999</c:v>
                </c:pt>
                <c:pt idx="4">
                  <c:v>18.545999999999999</c:v>
                </c:pt>
                <c:pt idx="5">
                  <c:v>18.545999999999999</c:v>
                </c:pt>
                <c:pt idx="6">
                  <c:v>18.988</c:v>
                </c:pt>
                <c:pt idx="7">
                  <c:v>18.988</c:v>
                </c:pt>
                <c:pt idx="8">
                  <c:v>18.988</c:v>
                </c:pt>
                <c:pt idx="9">
                  <c:v>17.622</c:v>
                </c:pt>
                <c:pt idx="10">
                  <c:v>17.622</c:v>
                </c:pt>
                <c:pt idx="11">
                  <c:v>17.622</c:v>
                </c:pt>
                <c:pt idx="12">
                  <c:v>17.777000000000001</c:v>
                </c:pt>
                <c:pt idx="13">
                  <c:v>17.777000000000001</c:v>
                </c:pt>
                <c:pt idx="14">
                  <c:v>17.777000000000001</c:v>
                </c:pt>
                <c:pt idx="15">
                  <c:v>17.622</c:v>
                </c:pt>
                <c:pt idx="16">
                  <c:v>17.622</c:v>
                </c:pt>
                <c:pt idx="17">
                  <c:v>17.622</c:v>
                </c:pt>
                <c:pt idx="18">
                  <c:v>16.984999999999999</c:v>
                </c:pt>
                <c:pt idx="19">
                  <c:v>16.984999999999999</c:v>
                </c:pt>
                <c:pt idx="20">
                  <c:v>16.984999999999999</c:v>
                </c:pt>
                <c:pt idx="21">
                  <c:v>15.137</c:v>
                </c:pt>
                <c:pt idx="22">
                  <c:v>15.137</c:v>
                </c:pt>
                <c:pt idx="23">
                  <c:v>15.137</c:v>
                </c:pt>
                <c:pt idx="24">
                  <c:v>13.42</c:v>
                </c:pt>
                <c:pt idx="25">
                  <c:v>13.42</c:v>
                </c:pt>
                <c:pt idx="26">
                  <c:v>13.42</c:v>
                </c:pt>
                <c:pt idx="27">
                  <c:v>12.771000000000001</c:v>
                </c:pt>
                <c:pt idx="28">
                  <c:v>12.771000000000001</c:v>
                </c:pt>
                <c:pt idx="29">
                  <c:v>12.771000000000001</c:v>
                </c:pt>
                <c:pt idx="30">
                  <c:v>13.871</c:v>
                </c:pt>
                <c:pt idx="31">
                  <c:v>13.871</c:v>
                </c:pt>
                <c:pt idx="32">
                  <c:v>13.871</c:v>
                </c:pt>
                <c:pt idx="33">
                  <c:v>15.741</c:v>
                </c:pt>
                <c:pt idx="34">
                  <c:v>15.741</c:v>
                </c:pt>
                <c:pt idx="35">
                  <c:v>15.741</c:v>
                </c:pt>
                <c:pt idx="36">
                  <c:v>17.632000000000001</c:v>
                </c:pt>
                <c:pt idx="37">
                  <c:v>17.632000000000001</c:v>
                </c:pt>
                <c:pt idx="38">
                  <c:v>17.632000000000001</c:v>
                </c:pt>
                <c:pt idx="39">
                  <c:v>19.004000000000001</c:v>
                </c:pt>
                <c:pt idx="40">
                  <c:v>19.004000000000001</c:v>
                </c:pt>
                <c:pt idx="41">
                  <c:v>19.004000000000001</c:v>
                </c:pt>
                <c:pt idx="42">
                  <c:v>17.388000000000002</c:v>
                </c:pt>
                <c:pt idx="43">
                  <c:v>17.388000000000002</c:v>
                </c:pt>
                <c:pt idx="44">
                  <c:v>17.388000000000002</c:v>
                </c:pt>
                <c:pt idx="45">
                  <c:v>15.323</c:v>
                </c:pt>
                <c:pt idx="46">
                  <c:v>15.323</c:v>
                </c:pt>
                <c:pt idx="47">
                  <c:v>15.323</c:v>
                </c:pt>
                <c:pt idx="48">
                  <c:v>15.08</c:v>
                </c:pt>
                <c:pt idx="49">
                  <c:v>15.08</c:v>
                </c:pt>
                <c:pt idx="50">
                  <c:v>15.08</c:v>
                </c:pt>
                <c:pt idx="51">
                  <c:v>16.847999999999999</c:v>
                </c:pt>
                <c:pt idx="52">
                  <c:v>16.847999999999999</c:v>
                </c:pt>
                <c:pt idx="53">
                  <c:v>16.847999999999999</c:v>
                </c:pt>
                <c:pt idx="54">
                  <c:v>16.626000000000001</c:v>
                </c:pt>
                <c:pt idx="55">
                  <c:v>16.626000000000001</c:v>
                </c:pt>
                <c:pt idx="56">
                  <c:v>16.626000000000001</c:v>
                </c:pt>
                <c:pt idx="57">
                  <c:v>15.37</c:v>
                </c:pt>
                <c:pt idx="58">
                  <c:v>15.37</c:v>
                </c:pt>
                <c:pt idx="59">
                  <c:v>15.37</c:v>
                </c:pt>
                <c:pt idx="60">
                  <c:v>14.35</c:v>
                </c:pt>
                <c:pt idx="61">
                  <c:v>14.35</c:v>
                </c:pt>
                <c:pt idx="62">
                  <c:v>14.35</c:v>
                </c:pt>
              </c:numCache>
            </c:numRef>
          </c:yVal>
          <c:smooth val="0"/>
        </c:ser>
        <c:ser>
          <c:idx val="1"/>
          <c:order val="1"/>
          <c:marker>
            <c:symbol val="none"/>
          </c:marker>
          <c:xVal>
            <c:numRef>
              <c:f>Sheet3!$A$1:$A$63</c:f>
              <c:numCache>
                <c:formatCode>General</c:formatCode>
                <c:ptCount val="63"/>
                <c:pt idx="0">
                  <c:v>-10.5</c:v>
                </c:pt>
                <c:pt idx="1">
                  <c:v>-10</c:v>
                </c:pt>
                <c:pt idx="2">
                  <c:v>-9.5</c:v>
                </c:pt>
                <c:pt idx="3">
                  <c:v>-9.5</c:v>
                </c:pt>
                <c:pt idx="4">
                  <c:v>-9</c:v>
                </c:pt>
                <c:pt idx="5">
                  <c:v>-8.5</c:v>
                </c:pt>
                <c:pt idx="6">
                  <c:v>-8.5</c:v>
                </c:pt>
                <c:pt idx="7">
                  <c:v>-8</c:v>
                </c:pt>
                <c:pt idx="8">
                  <c:v>-7.5</c:v>
                </c:pt>
                <c:pt idx="9">
                  <c:v>-7.5</c:v>
                </c:pt>
                <c:pt idx="10">
                  <c:v>-7</c:v>
                </c:pt>
                <c:pt idx="11">
                  <c:v>-6.5</c:v>
                </c:pt>
                <c:pt idx="12">
                  <c:v>-6.5</c:v>
                </c:pt>
                <c:pt idx="13">
                  <c:v>-6</c:v>
                </c:pt>
                <c:pt idx="14">
                  <c:v>-5.5</c:v>
                </c:pt>
                <c:pt idx="15">
                  <c:v>-5.5</c:v>
                </c:pt>
                <c:pt idx="16">
                  <c:v>-5</c:v>
                </c:pt>
                <c:pt idx="17">
                  <c:v>-4.5</c:v>
                </c:pt>
                <c:pt idx="18">
                  <c:v>-4.5</c:v>
                </c:pt>
                <c:pt idx="19">
                  <c:v>-4</c:v>
                </c:pt>
                <c:pt idx="20">
                  <c:v>-3.5</c:v>
                </c:pt>
                <c:pt idx="21">
                  <c:v>-3.5</c:v>
                </c:pt>
                <c:pt idx="22">
                  <c:v>-3</c:v>
                </c:pt>
                <c:pt idx="23">
                  <c:v>-2.5</c:v>
                </c:pt>
                <c:pt idx="24">
                  <c:v>-2.5</c:v>
                </c:pt>
                <c:pt idx="25">
                  <c:v>-2</c:v>
                </c:pt>
                <c:pt idx="26">
                  <c:v>-1.5</c:v>
                </c:pt>
                <c:pt idx="27">
                  <c:v>-1.5</c:v>
                </c:pt>
                <c:pt idx="28">
                  <c:v>-1</c:v>
                </c:pt>
                <c:pt idx="29">
                  <c:v>-0.5</c:v>
                </c:pt>
                <c:pt idx="30">
                  <c:v>-0.5</c:v>
                </c:pt>
                <c:pt idx="31">
                  <c:v>0</c:v>
                </c:pt>
                <c:pt idx="32">
                  <c:v>0.5</c:v>
                </c:pt>
                <c:pt idx="33">
                  <c:v>0.5</c:v>
                </c:pt>
                <c:pt idx="34">
                  <c:v>1</c:v>
                </c:pt>
                <c:pt idx="35">
                  <c:v>1.5</c:v>
                </c:pt>
                <c:pt idx="36">
                  <c:v>1.5</c:v>
                </c:pt>
                <c:pt idx="37">
                  <c:v>2</c:v>
                </c:pt>
                <c:pt idx="38">
                  <c:v>2.5</c:v>
                </c:pt>
                <c:pt idx="39">
                  <c:v>2.5</c:v>
                </c:pt>
                <c:pt idx="40">
                  <c:v>3</c:v>
                </c:pt>
                <c:pt idx="41">
                  <c:v>3.5</c:v>
                </c:pt>
                <c:pt idx="42">
                  <c:v>3.5</c:v>
                </c:pt>
                <c:pt idx="43">
                  <c:v>4</c:v>
                </c:pt>
                <c:pt idx="44">
                  <c:v>4.5</c:v>
                </c:pt>
                <c:pt idx="45">
                  <c:v>4.5</c:v>
                </c:pt>
                <c:pt idx="46">
                  <c:v>5</c:v>
                </c:pt>
                <c:pt idx="47">
                  <c:v>5.5</c:v>
                </c:pt>
                <c:pt idx="48">
                  <c:v>5.5</c:v>
                </c:pt>
                <c:pt idx="49">
                  <c:v>6</c:v>
                </c:pt>
                <c:pt idx="50">
                  <c:v>6.5</c:v>
                </c:pt>
                <c:pt idx="51">
                  <c:v>6.5</c:v>
                </c:pt>
                <c:pt idx="52">
                  <c:v>7</c:v>
                </c:pt>
                <c:pt idx="53">
                  <c:v>7.5</c:v>
                </c:pt>
                <c:pt idx="54">
                  <c:v>7.5</c:v>
                </c:pt>
                <c:pt idx="55">
                  <c:v>8</c:v>
                </c:pt>
                <c:pt idx="56">
                  <c:v>8.5</c:v>
                </c:pt>
                <c:pt idx="57">
                  <c:v>8.5</c:v>
                </c:pt>
                <c:pt idx="58">
                  <c:v>9</c:v>
                </c:pt>
                <c:pt idx="59">
                  <c:v>9.5</c:v>
                </c:pt>
                <c:pt idx="60">
                  <c:v>9.5</c:v>
                </c:pt>
                <c:pt idx="61">
                  <c:v>10</c:v>
                </c:pt>
                <c:pt idx="62">
                  <c:v>10.5</c:v>
                </c:pt>
              </c:numCache>
            </c:numRef>
          </c:xVal>
          <c:yVal>
            <c:numRef>
              <c:f>Sheet3!$C$1:$C$63</c:f>
              <c:numCache>
                <c:formatCode>General</c:formatCode>
                <c:ptCount val="63"/>
                <c:pt idx="0">
                  <c:v>12.15</c:v>
                </c:pt>
                <c:pt idx="1">
                  <c:v>12.15</c:v>
                </c:pt>
                <c:pt idx="2">
                  <c:v>12.15</c:v>
                </c:pt>
                <c:pt idx="3">
                  <c:v>11.65</c:v>
                </c:pt>
                <c:pt idx="4">
                  <c:v>11.65</c:v>
                </c:pt>
                <c:pt idx="5">
                  <c:v>11.65</c:v>
                </c:pt>
                <c:pt idx="6">
                  <c:v>14.595000000000001</c:v>
                </c:pt>
                <c:pt idx="7">
                  <c:v>14.595000000000001</c:v>
                </c:pt>
                <c:pt idx="8">
                  <c:v>14.595000000000001</c:v>
                </c:pt>
                <c:pt idx="9">
                  <c:v>14.682</c:v>
                </c:pt>
                <c:pt idx="10">
                  <c:v>14.682</c:v>
                </c:pt>
                <c:pt idx="11">
                  <c:v>14.682</c:v>
                </c:pt>
                <c:pt idx="12">
                  <c:v>15.175000000000001</c:v>
                </c:pt>
                <c:pt idx="13">
                  <c:v>15.175000000000001</c:v>
                </c:pt>
                <c:pt idx="14">
                  <c:v>15.175000000000001</c:v>
                </c:pt>
                <c:pt idx="15">
                  <c:v>15.545999999999999</c:v>
                </c:pt>
                <c:pt idx="16">
                  <c:v>15.545999999999999</c:v>
                </c:pt>
                <c:pt idx="17">
                  <c:v>15.545999999999999</c:v>
                </c:pt>
                <c:pt idx="18">
                  <c:v>17.053000000000001</c:v>
                </c:pt>
                <c:pt idx="19">
                  <c:v>17.053000000000001</c:v>
                </c:pt>
                <c:pt idx="20">
                  <c:v>17.053000000000001</c:v>
                </c:pt>
                <c:pt idx="21">
                  <c:v>17.927</c:v>
                </c:pt>
                <c:pt idx="22">
                  <c:v>17.927</c:v>
                </c:pt>
                <c:pt idx="23">
                  <c:v>17.927</c:v>
                </c:pt>
                <c:pt idx="24">
                  <c:v>18.099</c:v>
                </c:pt>
                <c:pt idx="25">
                  <c:v>18.099</c:v>
                </c:pt>
                <c:pt idx="26">
                  <c:v>18.099</c:v>
                </c:pt>
                <c:pt idx="27">
                  <c:v>17.600999999999999</c:v>
                </c:pt>
                <c:pt idx="28">
                  <c:v>17.600999999999999</c:v>
                </c:pt>
                <c:pt idx="29">
                  <c:v>17.600999999999999</c:v>
                </c:pt>
                <c:pt idx="30">
                  <c:v>17.53</c:v>
                </c:pt>
                <c:pt idx="31">
                  <c:v>17.53</c:v>
                </c:pt>
                <c:pt idx="32">
                  <c:v>17.53</c:v>
                </c:pt>
                <c:pt idx="33">
                  <c:v>17.263000000000002</c:v>
                </c:pt>
                <c:pt idx="34">
                  <c:v>17.263000000000002</c:v>
                </c:pt>
                <c:pt idx="35">
                  <c:v>17.263000000000002</c:v>
                </c:pt>
                <c:pt idx="36">
                  <c:v>16.641999999999999</c:v>
                </c:pt>
                <c:pt idx="37">
                  <c:v>16.641999999999999</c:v>
                </c:pt>
                <c:pt idx="38">
                  <c:v>16.641999999999999</c:v>
                </c:pt>
                <c:pt idx="39">
                  <c:v>16.369</c:v>
                </c:pt>
                <c:pt idx="40">
                  <c:v>16.369</c:v>
                </c:pt>
                <c:pt idx="41">
                  <c:v>16.369</c:v>
                </c:pt>
                <c:pt idx="42">
                  <c:v>14.01</c:v>
                </c:pt>
                <c:pt idx="43">
                  <c:v>14.01</c:v>
                </c:pt>
                <c:pt idx="44">
                  <c:v>14.01</c:v>
                </c:pt>
                <c:pt idx="45">
                  <c:v>12.718999999999999</c:v>
                </c:pt>
                <c:pt idx="46">
                  <c:v>12.718999999999999</c:v>
                </c:pt>
                <c:pt idx="47">
                  <c:v>12.718999999999999</c:v>
                </c:pt>
                <c:pt idx="48">
                  <c:v>12.462999999999999</c:v>
                </c:pt>
                <c:pt idx="49">
                  <c:v>12.462999999999999</c:v>
                </c:pt>
                <c:pt idx="50">
                  <c:v>12.462999999999999</c:v>
                </c:pt>
                <c:pt idx="51">
                  <c:v>13.167</c:v>
                </c:pt>
                <c:pt idx="52">
                  <c:v>13.167</c:v>
                </c:pt>
                <c:pt idx="53">
                  <c:v>13.167</c:v>
                </c:pt>
                <c:pt idx="54">
                  <c:v>14.157</c:v>
                </c:pt>
                <c:pt idx="55">
                  <c:v>14.157</c:v>
                </c:pt>
                <c:pt idx="56">
                  <c:v>14.157</c:v>
                </c:pt>
                <c:pt idx="57">
                  <c:v>13.289</c:v>
                </c:pt>
                <c:pt idx="58">
                  <c:v>13.289</c:v>
                </c:pt>
                <c:pt idx="59">
                  <c:v>13.289</c:v>
                </c:pt>
                <c:pt idx="60">
                  <c:v>12.388</c:v>
                </c:pt>
                <c:pt idx="61">
                  <c:v>12.388</c:v>
                </c:pt>
                <c:pt idx="62">
                  <c:v>12.388</c:v>
                </c:pt>
              </c:numCache>
            </c:numRef>
          </c:yVal>
          <c:smooth val="0"/>
        </c:ser>
        <c:ser>
          <c:idx val="2"/>
          <c:order val="2"/>
          <c:spPr>
            <a:ln w="50800">
              <a:solidFill>
                <a:schemeClr val="accent3">
                  <a:lumMod val="50000"/>
                </a:schemeClr>
              </a:solidFill>
            </a:ln>
          </c:spPr>
          <c:marker>
            <c:symbol val="none"/>
          </c:marker>
          <c:xVal>
            <c:numRef>
              <c:f>Sheet3!$A$1:$A$63</c:f>
              <c:numCache>
                <c:formatCode>General</c:formatCode>
                <c:ptCount val="63"/>
                <c:pt idx="0">
                  <c:v>-10.5</c:v>
                </c:pt>
                <c:pt idx="1">
                  <c:v>-10</c:v>
                </c:pt>
                <c:pt idx="2">
                  <c:v>-9.5</c:v>
                </c:pt>
                <c:pt idx="3">
                  <c:v>-9.5</c:v>
                </c:pt>
                <c:pt idx="4">
                  <c:v>-9</c:v>
                </c:pt>
                <c:pt idx="5">
                  <c:v>-8.5</c:v>
                </c:pt>
                <c:pt idx="6">
                  <c:v>-8.5</c:v>
                </c:pt>
                <c:pt idx="7">
                  <c:v>-8</c:v>
                </c:pt>
                <c:pt idx="8">
                  <c:v>-7.5</c:v>
                </c:pt>
                <c:pt idx="9">
                  <c:v>-7.5</c:v>
                </c:pt>
                <c:pt idx="10">
                  <c:v>-7</c:v>
                </c:pt>
                <c:pt idx="11">
                  <c:v>-6.5</c:v>
                </c:pt>
                <c:pt idx="12">
                  <c:v>-6.5</c:v>
                </c:pt>
                <c:pt idx="13">
                  <c:v>-6</c:v>
                </c:pt>
                <c:pt idx="14">
                  <c:v>-5.5</c:v>
                </c:pt>
                <c:pt idx="15">
                  <c:v>-5.5</c:v>
                </c:pt>
                <c:pt idx="16">
                  <c:v>-5</c:v>
                </c:pt>
                <c:pt idx="17">
                  <c:v>-4.5</c:v>
                </c:pt>
                <c:pt idx="18">
                  <c:v>-4.5</c:v>
                </c:pt>
                <c:pt idx="19">
                  <c:v>-4</c:v>
                </c:pt>
                <c:pt idx="20">
                  <c:v>-3.5</c:v>
                </c:pt>
                <c:pt idx="21">
                  <c:v>-3.5</c:v>
                </c:pt>
                <c:pt idx="22">
                  <c:v>-3</c:v>
                </c:pt>
                <c:pt idx="23">
                  <c:v>-2.5</c:v>
                </c:pt>
                <c:pt idx="24">
                  <c:v>-2.5</c:v>
                </c:pt>
                <c:pt idx="25">
                  <c:v>-2</c:v>
                </c:pt>
                <c:pt idx="26">
                  <c:v>-1.5</c:v>
                </c:pt>
                <c:pt idx="27">
                  <c:v>-1.5</c:v>
                </c:pt>
                <c:pt idx="28">
                  <c:v>-1</c:v>
                </c:pt>
                <c:pt idx="29">
                  <c:v>-0.5</c:v>
                </c:pt>
                <c:pt idx="30">
                  <c:v>-0.5</c:v>
                </c:pt>
                <c:pt idx="31">
                  <c:v>0</c:v>
                </c:pt>
                <c:pt idx="32">
                  <c:v>0.5</c:v>
                </c:pt>
                <c:pt idx="33">
                  <c:v>0.5</c:v>
                </c:pt>
                <c:pt idx="34">
                  <c:v>1</c:v>
                </c:pt>
                <c:pt idx="35">
                  <c:v>1.5</c:v>
                </c:pt>
                <c:pt idx="36">
                  <c:v>1.5</c:v>
                </c:pt>
                <c:pt idx="37">
                  <c:v>2</c:v>
                </c:pt>
                <c:pt idx="38">
                  <c:v>2.5</c:v>
                </c:pt>
                <c:pt idx="39">
                  <c:v>2.5</c:v>
                </c:pt>
                <c:pt idx="40">
                  <c:v>3</c:v>
                </c:pt>
                <c:pt idx="41">
                  <c:v>3.5</c:v>
                </c:pt>
                <c:pt idx="42">
                  <c:v>3.5</c:v>
                </c:pt>
                <c:pt idx="43">
                  <c:v>4</c:v>
                </c:pt>
                <c:pt idx="44">
                  <c:v>4.5</c:v>
                </c:pt>
                <c:pt idx="45">
                  <c:v>4.5</c:v>
                </c:pt>
                <c:pt idx="46">
                  <c:v>5</c:v>
                </c:pt>
                <c:pt idx="47">
                  <c:v>5.5</c:v>
                </c:pt>
                <c:pt idx="48">
                  <c:v>5.5</c:v>
                </c:pt>
                <c:pt idx="49">
                  <c:v>6</c:v>
                </c:pt>
                <c:pt idx="50">
                  <c:v>6.5</c:v>
                </c:pt>
                <c:pt idx="51">
                  <c:v>6.5</c:v>
                </c:pt>
                <c:pt idx="52">
                  <c:v>7</c:v>
                </c:pt>
                <c:pt idx="53">
                  <c:v>7.5</c:v>
                </c:pt>
                <c:pt idx="54">
                  <c:v>7.5</c:v>
                </c:pt>
                <c:pt idx="55">
                  <c:v>8</c:v>
                </c:pt>
                <c:pt idx="56">
                  <c:v>8.5</c:v>
                </c:pt>
                <c:pt idx="57">
                  <c:v>8.5</c:v>
                </c:pt>
                <c:pt idx="58">
                  <c:v>9</c:v>
                </c:pt>
                <c:pt idx="59">
                  <c:v>9.5</c:v>
                </c:pt>
                <c:pt idx="60">
                  <c:v>9.5</c:v>
                </c:pt>
                <c:pt idx="61">
                  <c:v>10</c:v>
                </c:pt>
                <c:pt idx="62">
                  <c:v>10.5</c:v>
                </c:pt>
              </c:numCache>
            </c:numRef>
          </c:xVal>
          <c:yVal>
            <c:numRef>
              <c:f>Sheet3!$D$1:$D$63</c:f>
              <c:numCache>
                <c:formatCode>General</c:formatCode>
                <c:ptCount val="63"/>
                <c:pt idx="0">
                  <c:v>19.065000000000001</c:v>
                </c:pt>
                <c:pt idx="1">
                  <c:v>19.065000000000001</c:v>
                </c:pt>
                <c:pt idx="2">
                  <c:v>19.065000000000001</c:v>
                </c:pt>
                <c:pt idx="3">
                  <c:v>18.864999999999998</c:v>
                </c:pt>
                <c:pt idx="4">
                  <c:v>18.864999999999998</c:v>
                </c:pt>
                <c:pt idx="5">
                  <c:v>18.864999999999998</c:v>
                </c:pt>
                <c:pt idx="6">
                  <c:v>19.100000000000001</c:v>
                </c:pt>
                <c:pt idx="7">
                  <c:v>19.100000000000001</c:v>
                </c:pt>
                <c:pt idx="8">
                  <c:v>19.100000000000001</c:v>
                </c:pt>
                <c:pt idx="9">
                  <c:v>18.07</c:v>
                </c:pt>
                <c:pt idx="10">
                  <c:v>18.07</c:v>
                </c:pt>
                <c:pt idx="11">
                  <c:v>18.07</c:v>
                </c:pt>
                <c:pt idx="12">
                  <c:v>18.196000000000002</c:v>
                </c:pt>
                <c:pt idx="13">
                  <c:v>18.196000000000002</c:v>
                </c:pt>
                <c:pt idx="14">
                  <c:v>18.196000000000002</c:v>
                </c:pt>
                <c:pt idx="15">
                  <c:v>18.122</c:v>
                </c:pt>
                <c:pt idx="16">
                  <c:v>18.122</c:v>
                </c:pt>
                <c:pt idx="17">
                  <c:v>18.122</c:v>
                </c:pt>
                <c:pt idx="18">
                  <c:v>18.422000000000001</c:v>
                </c:pt>
                <c:pt idx="19">
                  <c:v>18.422000000000001</c:v>
                </c:pt>
                <c:pt idx="20">
                  <c:v>18.422000000000001</c:v>
                </c:pt>
                <c:pt idx="21">
                  <c:v>18.308</c:v>
                </c:pt>
                <c:pt idx="22">
                  <c:v>18.308</c:v>
                </c:pt>
                <c:pt idx="23">
                  <c:v>18.308</c:v>
                </c:pt>
                <c:pt idx="24">
                  <c:v>18.236000000000001</c:v>
                </c:pt>
                <c:pt idx="25">
                  <c:v>18.236000000000001</c:v>
                </c:pt>
                <c:pt idx="26">
                  <c:v>18.236000000000001</c:v>
                </c:pt>
                <c:pt idx="27">
                  <c:v>17.739000000000001</c:v>
                </c:pt>
                <c:pt idx="28">
                  <c:v>17.739000000000001</c:v>
                </c:pt>
                <c:pt idx="29">
                  <c:v>17.739000000000001</c:v>
                </c:pt>
                <c:pt idx="30">
                  <c:v>17.818999999999999</c:v>
                </c:pt>
                <c:pt idx="31">
                  <c:v>17.818999999999999</c:v>
                </c:pt>
                <c:pt idx="32">
                  <c:v>17.818999999999999</c:v>
                </c:pt>
                <c:pt idx="33">
                  <c:v>18.204000000000001</c:v>
                </c:pt>
                <c:pt idx="34">
                  <c:v>18.204000000000001</c:v>
                </c:pt>
                <c:pt idx="35">
                  <c:v>18.204000000000001</c:v>
                </c:pt>
                <c:pt idx="36">
                  <c:v>18.706</c:v>
                </c:pt>
                <c:pt idx="37">
                  <c:v>18.706</c:v>
                </c:pt>
                <c:pt idx="38">
                  <c:v>18.706</c:v>
                </c:pt>
                <c:pt idx="39">
                  <c:v>19.2</c:v>
                </c:pt>
                <c:pt idx="40">
                  <c:v>19.2</c:v>
                </c:pt>
                <c:pt idx="41">
                  <c:v>19.2</c:v>
                </c:pt>
                <c:pt idx="42">
                  <c:v>17.814</c:v>
                </c:pt>
                <c:pt idx="43">
                  <c:v>17.814</c:v>
                </c:pt>
                <c:pt idx="44">
                  <c:v>17.814</c:v>
                </c:pt>
                <c:pt idx="45">
                  <c:v>16.161000000000001</c:v>
                </c:pt>
                <c:pt idx="46">
                  <c:v>16.161000000000001</c:v>
                </c:pt>
                <c:pt idx="47">
                  <c:v>16.161000000000001</c:v>
                </c:pt>
                <c:pt idx="48">
                  <c:v>15.927</c:v>
                </c:pt>
                <c:pt idx="49">
                  <c:v>15.927</c:v>
                </c:pt>
                <c:pt idx="50">
                  <c:v>15.927</c:v>
                </c:pt>
                <c:pt idx="51">
                  <c:v>17.242000000000001</c:v>
                </c:pt>
                <c:pt idx="52">
                  <c:v>17.242000000000001</c:v>
                </c:pt>
                <c:pt idx="53">
                  <c:v>17.242000000000001</c:v>
                </c:pt>
                <c:pt idx="54">
                  <c:v>17.416</c:v>
                </c:pt>
                <c:pt idx="55">
                  <c:v>17.416</c:v>
                </c:pt>
                <c:pt idx="56">
                  <c:v>17.416</c:v>
                </c:pt>
                <c:pt idx="57">
                  <c:v>16.413</c:v>
                </c:pt>
                <c:pt idx="58">
                  <c:v>16.413</c:v>
                </c:pt>
                <c:pt idx="59">
                  <c:v>16.413</c:v>
                </c:pt>
                <c:pt idx="60">
                  <c:v>15.564</c:v>
                </c:pt>
                <c:pt idx="61">
                  <c:v>15.564</c:v>
                </c:pt>
                <c:pt idx="62">
                  <c:v>15.564</c:v>
                </c:pt>
              </c:numCache>
            </c:numRef>
          </c:yVal>
          <c:smooth val="0"/>
        </c:ser>
        <c:dLbls>
          <c:showLegendKey val="0"/>
          <c:showVal val="0"/>
          <c:showCatName val="0"/>
          <c:showSerName val="0"/>
          <c:showPercent val="0"/>
          <c:showBubbleSize val="0"/>
        </c:dLbls>
        <c:axId val="92240640"/>
        <c:axId val="92241216"/>
      </c:scatterChart>
      <c:valAx>
        <c:axId val="92240640"/>
        <c:scaling>
          <c:orientation val="minMax"/>
          <c:max val="10"/>
          <c:min val="-10"/>
        </c:scaling>
        <c:delete val="0"/>
        <c:axPos val="b"/>
        <c:title>
          <c:tx>
            <c:rich>
              <a:bodyPr/>
              <a:lstStyle/>
              <a:p>
                <a:pPr>
                  <a:defRPr sz="2400"/>
                </a:pPr>
                <a:r>
                  <a:rPr lang="en-US" sz="2400" dirty="0" smtClean="0"/>
                  <a:t>OFDM Frequency (MHz)</a:t>
                </a:r>
                <a:endParaRPr lang="en-US" sz="2400" dirty="0"/>
              </a:p>
            </c:rich>
          </c:tx>
          <c:layout/>
          <c:overlay val="0"/>
        </c:title>
        <c:numFmt formatCode="General" sourceLinked="1"/>
        <c:majorTickMark val="out"/>
        <c:minorTickMark val="none"/>
        <c:tickLblPos val="nextTo"/>
        <c:txPr>
          <a:bodyPr/>
          <a:lstStyle/>
          <a:p>
            <a:pPr>
              <a:defRPr sz="2400"/>
            </a:pPr>
            <a:endParaRPr lang="en-US"/>
          </a:p>
        </c:txPr>
        <c:crossAx val="92241216"/>
        <c:crosses val="autoZero"/>
        <c:crossBetween val="midCat"/>
      </c:valAx>
      <c:valAx>
        <c:axId val="92241216"/>
        <c:scaling>
          <c:orientation val="minMax"/>
          <c:max val="20"/>
          <c:min val="10"/>
        </c:scaling>
        <c:delete val="0"/>
        <c:axPos val="l"/>
        <c:numFmt formatCode="General" sourceLinked="1"/>
        <c:majorTickMark val="out"/>
        <c:minorTickMark val="none"/>
        <c:tickLblPos val="nextTo"/>
        <c:txPr>
          <a:bodyPr/>
          <a:lstStyle/>
          <a:p>
            <a:pPr>
              <a:defRPr sz="2400"/>
            </a:pPr>
            <a:endParaRPr lang="en-US"/>
          </a:p>
        </c:txPr>
        <c:crossAx val="92240640"/>
        <c:crossesAt val="-10"/>
        <c:crossBetween val="midCat"/>
      </c:valAx>
    </c:plotArea>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a:noFill/>
            </a:ln>
          </c:spPr>
          <c:marker>
            <c:symbol val="none"/>
          </c:marker>
          <c:xVal>
            <c:numRef>
              <c:f>Sheet10!$B$1:$B$16</c:f>
              <c:numCache>
                <c:formatCode>General</c:formatCode>
                <c:ptCount val="16"/>
                <c:pt idx="0">
                  <c:v>4.9589999999999899</c:v>
                </c:pt>
                <c:pt idx="1">
                  <c:v>4.9589999999999899</c:v>
                </c:pt>
                <c:pt idx="2">
                  <c:v>5.9610000000000003</c:v>
                </c:pt>
                <c:pt idx="3">
                  <c:v>6.1230000000000002</c:v>
                </c:pt>
                <c:pt idx="4">
                  <c:v>7.492</c:v>
                </c:pt>
                <c:pt idx="5">
                  <c:v>8.5519999999999907</c:v>
                </c:pt>
                <c:pt idx="6">
                  <c:v>8.8469999999999906</c:v>
                </c:pt>
                <c:pt idx="7">
                  <c:v>9.1780000000000008</c:v>
                </c:pt>
                <c:pt idx="8">
                  <c:v>9.5449999999999893</c:v>
                </c:pt>
                <c:pt idx="9">
                  <c:v>9.952</c:v>
                </c:pt>
                <c:pt idx="10">
                  <c:v>11.473000000000001</c:v>
                </c:pt>
                <c:pt idx="11">
                  <c:v>12.429</c:v>
                </c:pt>
                <c:pt idx="12">
                  <c:v>15.661</c:v>
                </c:pt>
                <c:pt idx="13">
                  <c:v>19.719999999999899</c:v>
                </c:pt>
                <c:pt idx="14">
                  <c:v>28.292000000000002</c:v>
                </c:pt>
                <c:pt idx="15">
                  <c:v>28.292000000000002</c:v>
                </c:pt>
              </c:numCache>
            </c:numRef>
          </c:xVal>
          <c:yVal>
            <c:numRef>
              <c:f>Sheet10!$A$1:$A$16</c:f>
              <c:numCache>
                <c:formatCode>General</c:formatCode>
                <c:ptCount val="16"/>
                <c:pt idx="0">
                  <c:v>0</c:v>
                </c:pt>
                <c:pt idx="1">
                  <c:v>7.1428571428571397E-2</c:v>
                </c:pt>
                <c:pt idx="2">
                  <c:v>0.14285714285714199</c:v>
                </c:pt>
                <c:pt idx="3">
                  <c:v>0.214285714285714</c:v>
                </c:pt>
                <c:pt idx="4">
                  <c:v>0.28571428571428498</c:v>
                </c:pt>
                <c:pt idx="5">
                  <c:v>0.35714285714285698</c:v>
                </c:pt>
                <c:pt idx="6">
                  <c:v>0.42857142857142799</c:v>
                </c:pt>
                <c:pt idx="7">
                  <c:v>0.5</c:v>
                </c:pt>
                <c:pt idx="8">
                  <c:v>0.57142857142857095</c:v>
                </c:pt>
                <c:pt idx="9">
                  <c:v>0.64285714285714202</c:v>
                </c:pt>
                <c:pt idx="10">
                  <c:v>0.71428571428571397</c:v>
                </c:pt>
                <c:pt idx="11">
                  <c:v>0.78571428571428503</c:v>
                </c:pt>
                <c:pt idx="12">
                  <c:v>0.85714285714285698</c:v>
                </c:pt>
                <c:pt idx="13">
                  <c:v>0.92857142857142805</c:v>
                </c:pt>
                <c:pt idx="14">
                  <c:v>1</c:v>
                </c:pt>
                <c:pt idx="15">
                  <c:v>1</c:v>
                </c:pt>
              </c:numCache>
            </c:numRef>
          </c:yVal>
          <c:smooth val="0"/>
        </c:ser>
        <c:ser>
          <c:idx val="1"/>
          <c:order val="1"/>
          <c:spPr>
            <a:ln>
              <a:noFill/>
            </a:ln>
          </c:spPr>
          <c:marker>
            <c:symbol val="none"/>
          </c:marker>
          <c:xVal>
            <c:numRef>
              <c:f>Sheet10!$C$1:$C$16</c:f>
              <c:numCache>
                <c:formatCode>General</c:formatCode>
                <c:ptCount val="16"/>
                <c:pt idx="0">
                  <c:v>7.3599999999999897</c:v>
                </c:pt>
                <c:pt idx="1">
                  <c:v>7.36</c:v>
                </c:pt>
                <c:pt idx="2">
                  <c:v>10.64</c:v>
                </c:pt>
                <c:pt idx="3">
                  <c:v>10.9339999999999</c:v>
                </c:pt>
                <c:pt idx="4">
                  <c:v>11.439</c:v>
                </c:pt>
                <c:pt idx="5">
                  <c:v>12.271000000000001</c:v>
                </c:pt>
                <c:pt idx="6">
                  <c:v>13.7799999999999</c:v>
                </c:pt>
                <c:pt idx="7">
                  <c:v>14.419</c:v>
                </c:pt>
                <c:pt idx="8">
                  <c:v>14.618</c:v>
                </c:pt>
                <c:pt idx="9">
                  <c:v>15.319000000000001</c:v>
                </c:pt>
                <c:pt idx="10">
                  <c:v>17.398</c:v>
                </c:pt>
                <c:pt idx="11">
                  <c:v>18.43</c:v>
                </c:pt>
                <c:pt idx="12">
                  <c:v>22.716999999999899</c:v>
                </c:pt>
                <c:pt idx="13">
                  <c:v>28.317</c:v>
                </c:pt>
                <c:pt idx="14">
                  <c:v>35.506</c:v>
                </c:pt>
                <c:pt idx="15">
                  <c:v>35.506</c:v>
                </c:pt>
              </c:numCache>
            </c:numRef>
          </c:xVal>
          <c:yVal>
            <c:numRef>
              <c:f>Sheet10!$A$1:$A$16</c:f>
              <c:numCache>
                <c:formatCode>General</c:formatCode>
                <c:ptCount val="16"/>
                <c:pt idx="0">
                  <c:v>0</c:v>
                </c:pt>
                <c:pt idx="1">
                  <c:v>7.1428571428571397E-2</c:v>
                </c:pt>
                <c:pt idx="2">
                  <c:v>0.14285714285714199</c:v>
                </c:pt>
                <c:pt idx="3">
                  <c:v>0.214285714285714</c:v>
                </c:pt>
                <c:pt idx="4">
                  <c:v>0.28571428571428498</c:v>
                </c:pt>
                <c:pt idx="5">
                  <c:v>0.35714285714285698</c:v>
                </c:pt>
                <c:pt idx="6">
                  <c:v>0.42857142857142799</c:v>
                </c:pt>
                <c:pt idx="7">
                  <c:v>0.5</c:v>
                </c:pt>
                <c:pt idx="8">
                  <c:v>0.57142857142857095</c:v>
                </c:pt>
                <c:pt idx="9">
                  <c:v>0.64285714285714202</c:v>
                </c:pt>
                <c:pt idx="10">
                  <c:v>0.71428571428571397</c:v>
                </c:pt>
                <c:pt idx="11">
                  <c:v>0.78571428571428503</c:v>
                </c:pt>
                <c:pt idx="12">
                  <c:v>0.85714285714285698</c:v>
                </c:pt>
                <c:pt idx="13">
                  <c:v>0.92857142857142805</c:v>
                </c:pt>
                <c:pt idx="14">
                  <c:v>1</c:v>
                </c:pt>
                <c:pt idx="15">
                  <c:v>1</c:v>
                </c:pt>
              </c:numCache>
            </c:numRef>
          </c:yVal>
          <c:smooth val="0"/>
        </c:ser>
        <c:dLbls>
          <c:showLegendKey val="0"/>
          <c:showVal val="0"/>
          <c:showCatName val="0"/>
          <c:showSerName val="0"/>
          <c:showPercent val="0"/>
          <c:showBubbleSize val="0"/>
        </c:dLbls>
        <c:axId val="91965696"/>
        <c:axId val="91966272"/>
      </c:scatterChart>
      <c:valAx>
        <c:axId val="91965696"/>
        <c:scaling>
          <c:orientation val="minMax"/>
        </c:scaling>
        <c:delete val="0"/>
        <c:axPos val="b"/>
        <c:title>
          <c:tx>
            <c:rich>
              <a:bodyPr/>
              <a:lstStyle/>
              <a:p>
                <a:pPr>
                  <a:defRPr/>
                </a:pPr>
                <a:r>
                  <a:rPr lang="en-US"/>
                  <a:t>Throughput (Mbps)</a:t>
                </a:r>
              </a:p>
            </c:rich>
          </c:tx>
          <c:layout/>
          <c:overlay val="0"/>
        </c:title>
        <c:numFmt formatCode="General" sourceLinked="1"/>
        <c:majorTickMark val="out"/>
        <c:minorTickMark val="none"/>
        <c:tickLblPos val="nextTo"/>
        <c:crossAx val="91966272"/>
        <c:crosses val="autoZero"/>
        <c:crossBetween val="midCat"/>
      </c:valAx>
      <c:valAx>
        <c:axId val="91966272"/>
        <c:scaling>
          <c:orientation val="minMax"/>
          <c:max val="1"/>
        </c:scaling>
        <c:delete val="0"/>
        <c:axPos val="l"/>
        <c:title>
          <c:tx>
            <c:rich>
              <a:bodyPr rot="-5400000" vert="horz"/>
              <a:lstStyle/>
              <a:p>
                <a:pPr>
                  <a:defRPr/>
                </a:pPr>
                <a:r>
                  <a:rPr lang="en-US"/>
                  <a:t>Fraction of Clients</a:t>
                </a:r>
              </a:p>
            </c:rich>
          </c:tx>
          <c:layout/>
          <c:overlay val="0"/>
        </c:title>
        <c:numFmt formatCode="General" sourceLinked="1"/>
        <c:majorTickMark val="out"/>
        <c:minorTickMark val="none"/>
        <c:tickLblPos val="nextTo"/>
        <c:crossAx val="91965696"/>
        <c:crosses val="autoZero"/>
        <c:crossBetween val="midCat"/>
      </c:valAx>
    </c:plotArea>
    <c:plotVisOnly val="1"/>
    <c:dispBlanksAs val="gap"/>
    <c:showDLblsOverMax val="0"/>
  </c:chart>
  <c:txPr>
    <a:bodyPr/>
    <a:lstStyle/>
    <a:p>
      <a:pPr>
        <a:defRPr sz="24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44450"/>
          </c:spPr>
          <c:marker>
            <c:symbol val="none"/>
          </c:marker>
          <c:xVal>
            <c:numRef>
              <c:f>Sheet10!$B$1:$B$16</c:f>
              <c:numCache>
                <c:formatCode>General</c:formatCode>
                <c:ptCount val="16"/>
                <c:pt idx="0">
                  <c:v>4.9589999999999899</c:v>
                </c:pt>
                <c:pt idx="1">
                  <c:v>4.9589999999999899</c:v>
                </c:pt>
                <c:pt idx="2">
                  <c:v>5.9610000000000003</c:v>
                </c:pt>
                <c:pt idx="3">
                  <c:v>6.1230000000000002</c:v>
                </c:pt>
                <c:pt idx="4">
                  <c:v>7.492</c:v>
                </c:pt>
                <c:pt idx="5">
                  <c:v>8.5519999999999907</c:v>
                </c:pt>
                <c:pt idx="6">
                  <c:v>8.8469999999999906</c:v>
                </c:pt>
                <c:pt idx="7">
                  <c:v>9.1780000000000008</c:v>
                </c:pt>
                <c:pt idx="8">
                  <c:v>9.5449999999999893</c:v>
                </c:pt>
                <c:pt idx="9">
                  <c:v>9.952</c:v>
                </c:pt>
                <c:pt idx="10">
                  <c:v>11.473000000000001</c:v>
                </c:pt>
                <c:pt idx="11">
                  <c:v>12.429</c:v>
                </c:pt>
                <c:pt idx="12">
                  <c:v>15.661</c:v>
                </c:pt>
                <c:pt idx="13">
                  <c:v>19.719999999999899</c:v>
                </c:pt>
                <c:pt idx="14">
                  <c:v>28.292000000000002</c:v>
                </c:pt>
                <c:pt idx="15">
                  <c:v>28.292000000000002</c:v>
                </c:pt>
              </c:numCache>
            </c:numRef>
          </c:xVal>
          <c:yVal>
            <c:numRef>
              <c:f>Sheet10!$A$1:$A$16</c:f>
              <c:numCache>
                <c:formatCode>General</c:formatCode>
                <c:ptCount val="16"/>
                <c:pt idx="0">
                  <c:v>0</c:v>
                </c:pt>
                <c:pt idx="1">
                  <c:v>7.1428571428571397E-2</c:v>
                </c:pt>
                <c:pt idx="2">
                  <c:v>0.14285714285714199</c:v>
                </c:pt>
                <c:pt idx="3">
                  <c:v>0.214285714285714</c:v>
                </c:pt>
                <c:pt idx="4">
                  <c:v>0.28571428571428498</c:v>
                </c:pt>
                <c:pt idx="5">
                  <c:v>0.35714285714285698</c:v>
                </c:pt>
                <c:pt idx="6">
                  <c:v>0.42857142857142799</c:v>
                </c:pt>
                <c:pt idx="7">
                  <c:v>0.5</c:v>
                </c:pt>
                <c:pt idx="8">
                  <c:v>0.57142857142857095</c:v>
                </c:pt>
                <c:pt idx="9">
                  <c:v>0.64285714285714202</c:v>
                </c:pt>
                <c:pt idx="10">
                  <c:v>0.71428571428571397</c:v>
                </c:pt>
                <c:pt idx="11">
                  <c:v>0.78571428571428503</c:v>
                </c:pt>
                <c:pt idx="12">
                  <c:v>0.85714285714285698</c:v>
                </c:pt>
                <c:pt idx="13">
                  <c:v>0.92857142857142805</c:v>
                </c:pt>
                <c:pt idx="14">
                  <c:v>1</c:v>
                </c:pt>
                <c:pt idx="15">
                  <c:v>1</c:v>
                </c:pt>
              </c:numCache>
            </c:numRef>
          </c:yVal>
          <c:smooth val="0"/>
        </c:ser>
        <c:ser>
          <c:idx val="1"/>
          <c:order val="1"/>
          <c:spPr>
            <a:ln>
              <a:noFill/>
            </a:ln>
          </c:spPr>
          <c:marker>
            <c:symbol val="none"/>
          </c:marker>
          <c:xVal>
            <c:numRef>
              <c:f>Sheet10!$C$1:$C$16</c:f>
              <c:numCache>
                <c:formatCode>General</c:formatCode>
                <c:ptCount val="16"/>
                <c:pt idx="0">
                  <c:v>7.3599999999999897</c:v>
                </c:pt>
                <c:pt idx="1">
                  <c:v>7.36</c:v>
                </c:pt>
                <c:pt idx="2">
                  <c:v>10.64</c:v>
                </c:pt>
                <c:pt idx="3">
                  <c:v>10.9339999999999</c:v>
                </c:pt>
                <c:pt idx="4">
                  <c:v>11.439</c:v>
                </c:pt>
                <c:pt idx="5">
                  <c:v>12.271000000000001</c:v>
                </c:pt>
                <c:pt idx="6">
                  <c:v>13.7799999999999</c:v>
                </c:pt>
                <c:pt idx="7">
                  <c:v>14.419</c:v>
                </c:pt>
                <c:pt idx="8">
                  <c:v>14.618</c:v>
                </c:pt>
                <c:pt idx="9">
                  <c:v>15.319000000000001</c:v>
                </c:pt>
                <c:pt idx="10">
                  <c:v>17.398</c:v>
                </c:pt>
                <c:pt idx="11">
                  <c:v>18.43</c:v>
                </c:pt>
                <c:pt idx="12">
                  <c:v>22.716999999999899</c:v>
                </c:pt>
                <c:pt idx="13">
                  <c:v>28.317</c:v>
                </c:pt>
                <c:pt idx="14">
                  <c:v>35.506</c:v>
                </c:pt>
                <c:pt idx="15">
                  <c:v>35.506</c:v>
                </c:pt>
              </c:numCache>
            </c:numRef>
          </c:xVal>
          <c:yVal>
            <c:numRef>
              <c:f>Sheet10!$A$1:$A$16</c:f>
              <c:numCache>
                <c:formatCode>General</c:formatCode>
                <c:ptCount val="16"/>
                <c:pt idx="0">
                  <c:v>0</c:v>
                </c:pt>
                <c:pt idx="1">
                  <c:v>7.1428571428571397E-2</c:v>
                </c:pt>
                <c:pt idx="2">
                  <c:v>0.14285714285714199</c:v>
                </c:pt>
                <c:pt idx="3">
                  <c:v>0.214285714285714</c:v>
                </c:pt>
                <c:pt idx="4">
                  <c:v>0.28571428571428498</c:v>
                </c:pt>
                <c:pt idx="5">
                  <c:v>0.35714285714285698</c:v>
                </c:pt>
                <c:pt idx="6">
                  <c:v>0.42857142857142799</c:v>
                </c:pt>
                <c:pt idx="7">
                  <c:v>0.5</c:v>
                </c:pt>
                <c:pt idx="8">
                  <c:v>0.57142857142857095</c:v>
                </c:pt>
                <c:pt idx="9">
                  <c:v>0.64285714285714202</c:v>
                </c:pt>
                <c:pt idx="10">
                  <c:v>0.71428571428571397</c:v>
                </c:pt>
                <c:pt idx="11">
                  <c:v>0.78571428571428503</c:v>
                </c:pt>
                <c:pt idx="12">
                  <c:v>0.85714285714285698</c:v>
                </c:pt>
                <c:pt idx="13">
                  <c:v>0.92857142857142805</c:v>
                </c:pt>
                <c:pt idx="14">
                  <c:v>1</c:v>
                </c:pt>
                <c:pt idx="15">
                  <c:v>1</c:v>
                </c:pt>
              </c:numCache>
            </c:numRef>
          </c:yVal>
          <c:smooth val="0"/>
        </c:ser>
        <c:dLbls>
          <c:showLegendKey val="0"/>
          <c:showVal val="0"/>
          <c:showCatName val="0"/>
          <c:showSerName val="0"/>
          <c:showPercent val="0"/>
          <c:showBubbleSize val="0"/>
        </c:dLbls>
        <c:axId val="91968576"/>
        <c:axId val="91969152"/>
      </c:scatterChart>
      <c:valAx>
        <c:axId val="91968576"/>
        <c:scaling>
          <c:orientation val="minMax"/>
        </c:scaling>
        <c:delete val="0"/>
        <c:axPos val="b"/>
        <c:title>
          <c:tx>
            <c:rich>
              <a:bodyPr/>
              <a:lstStyle/>
              <a:p>
                <a:pPr>
                  <a:defRPr/>
                </a:pPr>
                <a:r>
                  <a:rPr lang="en-US"/>
                  <a:t>Throughput (Mbps)</a:t>
                </a:r>
              </a:p>
            </c:rich>
          </c:tx>
          <c:layout/>
          <c:overlay val="0"/>
        </c:title>
        <c:numFmt formatCode="General" sourceLinked="1"/>
        <c:majorTickMark val="out"/>
        <c:minorTickMark val="none"/>
        <c:tickLblPos val="nextTo"/>
        <c:crossAx val="91969152"/>
        <c:crosses val="autoZero"/>
        <c:crossBetween val="midCat"/>
      </c:valAx>
      <c:valAx>
        <c:axId val="91969152"/>
        <c:scaling>
          <c:orientation val="minMax"/>
          <c:max val="1"/>
        </c:scaling>
        <c:delete val="0"/>
        <c:axPos val="l"/>
        <c:title>
          <c:tx>
            <c:rich>
              <a:bodyPr rot="-5400000" vert="horz"/>
              <a:lstStyle/>
              <a:p>
                <a:pPr>
                  <a:defRPr/>
                </a:pPr>
                <a:r>
                  <a:rPr lang="en-US"/>
                  <a:t>Fraction of Clients</a:t>
                </a:r>
              </a:p>
            </c:rich>
          </c:tx>
          <c:layout/>
          <c:overlay val="0"/>
        </c:title>
        <c:numFmt formatCode="General" sourceLinked="1"/>
        <c:majorTickMark val="out"/>
        <c:minorTickMark val="none"/>
        <c:tickLblPos val="nextTo"/>
        <c:crossAx val="91968576"/>
        <c:crosses val="autoZero"/>
        <c:crossBetween val="midCat"/>
      </c:valAx>
    </c:plotArea>
    <c:plotVisOnly val="1"/>
    <c:dispBlanksAs val="gap"/>
    <c:showDLblsOverMax val="0"/>
  </c:chart>
  <c:txPr>
    <a:bodyPr/>
    <a:lstStyle/>
    <a:p>
      <a:pPr>
        <a:defRPr sz="24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44450"/>
          </c:spPr>
          <c:marker>
            <c:symbol val="none"/>
          </c:marker>
          <c:xVal>
            <c:numRef>
              <c:f>Sheet10!$B$1:$B$16</c:f>
              <c:numCache>
                <c:formatCode>General</c:formatCode>
                <c:ptCount val="16"/>
                <c:pt idx="0">
                  <c:v>4.9589999999999899</c:v>
                </c:pt>
                <c:pt idx="1">
                  <c:v>4.9589999999999899</c:v>
                </c:pt>
                <c:pt idx="2">
                  <c:v>5.9610000000000003</c:v>
                </c:pt>
                <c:pt idx="3">
                  <c:v>6.1230000000000002</c:v>
                </c:pt>
                <c:pt idx="4">
                  <c:v>7.492</c:v>
                </c:pt>
                <c:pt idx="5">
                  <c:v>8.5519999999999907</c:v>
                </c:pt>
                <c:pt idx="6">
                  <c:v>8.8469999999999906</c:v>
                </c:pt>
                <c:pt idx="7">
                  <c:v>9.1780000000000008</c:v>
                </c:pt>
                <c:pt idx="8">
                  <c:v>9.5449999999999893</c:v>
                </c:pt>
                <c:pt idx="9">
                  <c:v>9.952</c:v>
                </c:pt>
                <c:pt idx="10">
                  <c:v>11.473000000000001</c:v>
                </c:pt>
                <c:pt idx="11">
                  <c:v>12.429</c:v>
                </c:pt>
                <c:pt idx="12">
                  <c:v>15.661</c:v>
                </c:pt>
                <c:pt idx="13">
                  <c:v>19.719999999999899</c:v>
                </c:pt>
                <c:pt idx="14">
                  <c:v>28.292000000000002</c:v>
                </c:pt>
                <c:pt idx="15">
                  <c:v>28.292000000000002</c:v>
                </c:pt>
              </c:numCache>
            </c:numRef>
          </c:xVal>
          <c:yVal>
            <c:numRef>
              <c:f>Sheet10!$A$1:$A$16</c:f>
              <c:numCache>
                <c:formatCode>General</c:formatCode>
                <c:ptCount val="16"/>
                <c:pt idx="0">
                  <c:v>0</c:v>
                </c:pt>
                <c:pt idx="1">
                  <c:v>7.1428571428571397E-2</c:v>
                </c:pt>
                <c:pt idx="2">
                  <c:v>0.14285714285714199</c:v>
                </c:pt>
                <c:pt idx="3">
                  <c:v>0.214285714285714</c:v>
                </c:pt>
                <c:pt idx="4">
                  <c:v>0.28571428571428498</c:v>
                </c:pt>
                <c:pt idx="5">
                  <c:v>0.35714285714285698</c:v>
                </c:pt>
                <c:pt idx="6">
                  <c:v>0.42857142857142799</c:v>
                </c:pt>
                <c:pt idx="7">
                  <c:v>0.5</c:v>
                </c:pt>
                <c:pt idx="8">
                  <c:v>0.57142857142857095</c:v>
                </c:pt>
                <c:pt idx="9">
                  <c:v>0.64285714285714202</c:v>
                </c:pt>
                <c:pt idx="10">
                  <c:v>0.71428571428571397</c:v>
                </c:pt>
                <c:pt idx="11">
                  <c:v>0.78571428571428503</c:v>
                </c:pt>
                <c:pt idx="12">
                  <c:v>0.85714285714285698</c:v>
                </c:pt>
                <c:pt idx="13">
                  <c:v>0.92857142857142805</c:v>
                </c:pt>
                <c:pt idx="14">
                  <c:v>1</c:v>
                </c:pt>
                <c:pt idx="15">
                  <c:v>1</c:v>
                </c:pt>
              </c:numCache>
            </c:numRef>
          </c:yVal>
          <c:smooth val="0"/>
        </c:ser>
        <c:ser>
          <c:idx val="1"/>
          <c:order val="1"/>
          <c:spPr>
            <a:ln w="44450">
              <a:solidFill>
                <a:srgbClr val="009900"/>
              </a:solidFill>
            </a:ln>
          </c:spPr>
          <c:marker>
            <c:symbol val="none"/>
          </c:marker>
          <c:xVal>
            <c:numRef>
              <c:f>Sheet10!$C$1:$C$16</c:f>
              <c:numCache>
                <c:formatCode>General</c:formatCode>
                <c:ptCount val="16"/>
                <c:pt idx="0">
                  <c:v>7.3599999999999897</c:v>
                </c:pt>
                <c:pt idx="1">
                  <c:v>7.36</c:v>
                </c:pt>
                <c:pt idx="2">
                  <c:v>10.64</c:v>
                </c:pt>
                <c:pt idx="3">
                  <c:v>10.9339999999999</c:v>
                </c:pt>
                <c:pt idx="4">
                  <c:v>11.439</c:v>
                </c:pt>
                <c:pt idx="5">
                  <c:v>12.271000000000001</c:v>
                </c:pt>
                <c:pt idx="6">
                  <c:v>13.7799999999999</c:v>
                </c:pt>
                <c:pt idx="7">
                  <c:v>14.419</c:v>
                </c:pt>
                <c:pt idx="8">
                  <c:v>14.618</c:v>
                </c:pt>
                <c:pt idx="9">
                  <c:v>15.319000000000001</c:v>
                </c:pt>
                <c:pt idx="10">
                  <c:v>17.398</c:v>
                </c:pt>
                <c:pt idx="11">
                  <c:v>18.43</c:v>
                </c:pt>
                <c:pt idx="12">
                  <c:v>22.716999999999899</c:v>
                </c:pt>
                <c:pt idx="13">
                  <c:v>28.317</c:v>
                </c:pt>
                <c:pt idx="14">
                  <c:v>35.506</c:v>
                </c:pt>
                <c:pt idx="15">
                  <c:v>35.506</c:v>
                </c:pt>
              </c:numCache>
            </c:numRef>
          </c:xVal>
          <c:yVal>
            <c:numRef>
              <c:f>Sheet10!$A$1:$A$16</c:f>
              <c:numCache>
                <c:formatCode>General</c:formatCode>
                <c:ptCount val="16"/>
                <c:pt idx="0">
                  <c:v>0</c:v>
                </c:pt>
                <c:pt idx="1">
                  <c:v>7.1428571428571397E-2</c:v>
                </c:pt>
                <c:pt idx="2">
                  <c:v>0.14285714285714199</c:v>
                </c:pt>
                <c:pt idx="3">
                  <c:v>0.214285714285714</c:v>
                </c:pt>
                <c:pt idx="4">
                  <c:v>0.28571428571428498</c:v>
                </c:pt>
                <c:pt idx="5">
                  <c:v>0.35714285714285698</c:v>
                </c:pt>
                <c:pt idx="6">
                  <c:v>0.42857142857142799</c:v>
                </c:pt>
                <c:pt idx="7">
                  <c:v>0.5</c:v>
                </c:pt>
                <c:pt idx="8">
                  <c:v>0.57142857142857095</c:v>
                </c:pt>
                <c:pt idx="9">
                  <c:v>0.64285714285714202</c:v>
                </c:pt>
                <c:pt idx="10">
                  <c:v>0.71428571428571397</c:v>
                </c:pt>
                <c:pt idx="11">
                  <c:v>0.78571428571428503</c:v>
                </c:pt>
                <c:pt idx="12">
                  <c:v>0.85714285714285698</c:v>
                </c:pt>
                <c:pt idx="13">
                  <c:v>0.92857142857142805</c:v>
                </c:pt>
                <c:pt idx="14">
                  <c:v>1</c:v>
                </c:pt>
                <c:pt idx="15">
                  <c:v>1</c:v>
                </c:pt>
              </c:numCache>
            </c:numRef>
          </c:yVal>
          <c:smooth val="0"/>
        </c:ser>
        <c:dLbls>
          <c:showLegendKey val="0"/>
          <c:showVal val="0"/>
          <c:showCatName val="0"/>
          <c:showSerName val="0"/>
          <c:showPercent val="0"/>
          <c:showBubbleSize val="0"/>
        </c:dLbls>
        <c:axId val="91979776"/>
        <c:axId val="91980352"/>
      </c:scatterChart>
      <c:valAx>
        <c:axId val="91979776"/>
        <c:scaling>
          <c:orientation val="minMax"/>
        </c:scaling>
        <c:delete val="0"/>
        <c:axPos val="b"/>
        <c:title>
          <c:tx>
            <c:rich>
              <a:bodyPr/>
              <a:lstStyle/>
              <a:p>
                <a:pPr>
                  <a:defRPr/>
                </a:pPr>
                <a:r>
                  <a:rPr lang="en-US"/>
                  <a:t>Throughput (Mbps)</a:t>
                </a:r>
              </a:p>
            </c:rich>
          </c:tx>
          <c:layout/>
          <c:overlay val="0"/>
        </c:title>
        <c:numFmt formatCode="General" sourceLinked="1"/>
        <c:majorTickMark val="out"/>
        <c:minorTickMark val="none"/>
        <c:tickLblPos val="nextTo"/>
        <c:crossAx val="91980352"/>
        <c:crosses val="autoZero"/>
        <c:crossBetween val="midCat"/>
      </c:valAx>
      <c:valAx>
        <c:axId val="91980352"/>
        <c:scaling>
          <c:orientation val="minMax"/>
          <c:max val="1"/>
        </c:scaling>
        <c:delete val="0"/>
        <c:axPos val="l"/>
        <c:title>
          <c:tx>
            <c:rich>
              <a:bodyPr rot="-5400000" vert="horz"/>
              <a:lstStyle/>
              <a:p>
                <a:pPr>
                  <a:defRPr/>
                </a:pPr>
                <a:r>
                  <a:rPr lang="en-US"/>
                  <a:t>Fraction of Clients</a:t>
                </a:r>
              </a:p>
            </c:rich>
          </c:tx>
          <c:layout/>
          <c:overlay val="0"/>
        </c:title>
        <c:numFmt formatCode="General" sourceLinked="1"/>
        <c:majorTickMark val="out"/>
        <c:minorTickMark val="none"/>
        <c:tickLblPos val="nextTo"/>
        <c:crossAx val="91979776"/>
        <c:crosses val="autoZero"/>
        <c:crossBetween val="midCat"/>
      </c:valAx>
    </c:plotArea>
    <c:plotVisOnly val="1"/>
    <c:dispBlanksAs val="gap"/>
    <c:showDLblsOverMax val="0"/>
  </c:chart>
  <c:txPr>
    <a:bodyPr/>
    <a:lstStyle/>
    <a:p>
      <a:pPr>
        <a:defRPr sz="24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a:noFill/>
            </a:ln>
          </c:spPr>
          <c:marker>
            <c:symbol val="none"/>
          </c:marker>
          <c:xVal>
            <c:numRef>
              <c:f>Sheet6!$B$1:$B$17</c:f>
              <c:numCache>
                <c:formatCode>General</c:formatCode>
                <c:ptCount val="17"/>
                <c:pt idx="0">
                  <c:v>1.19999999999999</c:v>
                </c:pt>
                <c:pt idx="1">
                  <c:v>1.2</c:v>
                </c:pt>
                <c:pt idx="2">
                  <c:v>1.2010000000000001</c:v>
                </c:pt>
                <c:pt idx="3">
                  <c:v>1.208</c:v>
                </c:pt>
                <c:pt idx="4">
                  <c:v>1.796</c:v>
                </c:pt>
                <c:pt idx="5">
                  <c:v>1.9390000000000001</c:v>
                </c:pt>
                <c:pt idx="6">
                  <c:v>2.0870000000000002</c:v>
                </c:pt>
                <c:pt idx="7">
                  <c:v>2.1320000000000001</c:v>
                </c:pt>
                <c:pt idx="8">
                  <c:v>2.1419999999999901</c:v>
                </c:pt>
                <c:pt idx="9">
                  <c:v>2.16</c:v>
                </c:pt>
                <c:pt idx="10">
                  <c:v>2.6499999999999901</c:v>
                </c:pt>
                <c:pt idx="11">
                  <c:v>2.9740000000000002</c:v>
                </c:pt>
                <c:pt idx="12">
                  <c:v>2.9929999999999901</c:v>
                </c:pt>
                <c:pt idx="13">
                  <c:v>3.3730000000000002</c:v>
                </c:pt>
                <c:pt idx="14">
                  <c:v>3.419</c:v>
                </c:pt>
                <c:pt idx="15">
                  <c:v>4.0730000000000004</c:v>
                </c:pt>
                <c:pt idx="16">
                  <c:v>4.0730000000000004</c:v>
                </c:pt>
              </c:numCache>
            </c:numRef>
          </c:xVal>
          <c:yVal>
            <c:numRef>
              <c:f>Sheet6!$A$1:$A$17</c:f>
              <c:numCache>
                <c:formatCode>General</c:formatCode>
                <c:ptCount val="17"/>
                <c:pt idx="0">
                  <c:v>0</c:v>
                </c:pt>
                <c:pt idx="1">
                  <c:v>6.6666666666666596E-2</c:v>
                </c:pt>
                <c:pt idx="2">
                  <c:v>0.133333333333333</c:v>
                </c:pt>
                <c:pt idx="3">
                  <c:v>0.2</c:v>
                </c:pt>
                <c:pt idx="4">
                  <c:v>0.266666666666666</c:v>
                </c:pt>
                <c:pt idx="5">
                  <c:v>0.33333333333333298</c:v>
                </c:pt>
                <c:pt idx="6">
                  <c:v>0.4</c:v>
                </c:pt>
                <c:pt idx="7">
                  <c:v>0.46666666666666601</c:v>
                </c:pt>
                <c:pt idx="8">
                  <c:v>0.53333333333333299</c:v>
                </c:pt>
                <c:pt idx="9">
                  <c:v>0.59999999999999898</c:v>
                </c:pt>
                <c:pt idx="10">
                  <c:v>0.66666666666666596</c:v>
                </c:pt>
                <c:pt idx="11">
                  <c:v>0.73333333333333295</c:v>
                </c:pt>
                <c:pt idx="12">
                  <c:v>0.8</c:v>
                </c:pt>
                <c:pt idx="13">
                  <c:v>0.86666666666666603</c:v>
                </c:pt>
                <c:pt idx="14">
                  <c:v>0.93333333333333302</c:v>
                </c:pt>
                <c:pt idx="15">
                  <c:v>1</c:v>
                </c:pt>
                <c:pt idx="16">
                  <c:v>1</c:v>
                </c:pt>
              </c:numCache>
            </c:numRef>
          </c:yVal>
          <c:smooth val="0"/>
        </c:ser>
        <c:ser>
          <c:idx val="1"/>
          <c:order val="1"/>
          <c:spPr>
            <a:ln>
              <a:noFill/>
            </a:ln>
          </c:spPr>
          <c:marker>
            <c:symbol val="none"/>
          </c:marker>
          <c:xVal>
            <c:numRef>
              <c:f>Sheet6!$C$1:$C$17</c:f>
              <c:numCache>
                <c:formatCode>General</c:formatCode>
                <c:ptCount val="17"/>
                <c:pt idx="0">
                  <c:v>2.00999999999999</c:v>
                </c:pt>
                <c:pt idx="1">
                  <c:v>2.00999999999999</c:v>
                </c:pt>
                <c:pt idx="2">
                  <c:v>2.04</c:v>
                </c:pt>
                <c:pt idx="3">
                  <c:v>2.2040000000000002</c:v>
                </c:pt>
                <c:pt idx="4">
                  <c:v>2.3959999999999901</c:v>
                </c:pt>
                <c:pt idx="5">
                  <c:v>2.53799999999999</c:v>
                </c:pt>
                <c:pt idx="6">
                  <c:v>2.88899999999999</c:v>
                </c:pt>
                <c:pt idx="7">
                  <c:v>2.9710000000000001</c:v>
                </c:pt>
                <c:pt idx="8">
                  <c:v>2.99</c:v>
                </c:pt>
                <c:pt idx="9">
                  <c:v>3.4940000000000002</c:v>
                </c:pt>
                <c:pt idx="10">
                  <c:v>3.669</c:v>
                </c:pt>
                <c:pt idx="11">
                  <c:v>3.7970000000000002</c:v>
                </c:pt>
                <c:pt idx="12">
                  <c:v>3.88099999999999</c:v>
                </c:pt>
                <c:pt idx="13">
                  <c:v>3.9510000000000001</c:v>
                </c:pt>
                <c:pt idx="14">
                  <c:v>4.1630000000000003</c:v>
                </c:pt>
                <c:pt idx="15">
                  <c:v>4.7999999999999901</c:v>
                </c:pt>
                <c:pt idx="16">
                  <c:v>4.8</c:v>
                </c:pt>
              </c:numCache>
            </c:numRef>
          </c:xVal>
          <c:yVal>
            <c:numRef>
              <c:f>Sheet6!$A$1:$A$17</c:f>
              <c:numCache>
                <c:formatCode>General</c:formatCode>
                <c:ptCount val="17"/>
                <c:pt idx="0">
                  <c:v>0</c:v>
                </c:pt>
                <c:pt idx="1">
                  <c:v>6.6666666666666596E-2</c:v>
                </c:pt>
                <c:pt idx="2">
                  <c:v>0.133333333333333</c:v>
                </c:pt>
                <c:pt idx="3">
                  <c:v>0.2</c:v>
                </c:pt>
                <c:pt idx="4">
                  <c:v>0.266666666666666</c:v>
                </c:pt>
                <c:pt idx="5">
                  <c:v>0.33333333333333298</c:v>
                </c:pt>
                <c:pt idx="6">
                  <c:v>0.4</c:v>
                </c:pt>
                <c:pt idx="7">
                  <c:v>0.46666666666666601</c:v>
                </c:pt>
                <c:pt idx="8">
                  <c:v>0.53333333333333299</c:v>
                </c:pt>
                <c:pt idx="9">
                  <c:v>0.59999999999999898</c:v>
                </c:pt>
                <c:pt idx="10">
                  <c:v>0.66666666666666596</c:v>
                </c:pt>
                <c:pt idx="11">
                  <c:v>0.73333333333333295</c:v>
                </c:pt>
                <c:pt idx="12">
                  <c:v>0.8</c:v>
                </c:pt>
                <c:pt idx="13">
                  <c:v>0.86666666666666603</c:v>
                </c:pt>
                <c:pt idx="14">
                  <c:v>0.93333333333333302</c:v>
                </c:pt>
                <c:pt idx="15">
                  <c:v>1</c:v>
                </c:pt>
                <c:pt idx="16">
                  <c:v>1</c:v>
                </c:pt>
              </c:numCache>
            </c:numRef>
          </c:yVal>
          <c:smooth val="0"/>
        </c:ser>
        <c:ser>
          <c:idx val="2"/>
          <c:order val="2"/>
          <c:spPr>
            <a:ln>
              <a:noFill/>
            </a:ln>
          </c:spPr>
          <c:marker>
            <c:symbol val="none"/>
          </c:marker>
          <c:xVal>
            <c:numRef>
              <c:f>Sheet6!$D$1:$D$17</c:f>
              <c:numCache>
                <c:formatCode>General</c:formatCode>
                <c:ptCount val="17"/>
                <c:pt idx="0">
                  <c:v>3.32499999999999</c:v>
                </c:pt>
                <c:pt idx="1">
                  <c:v>3.3250000000000002</c:v>
                </c:pt>
                <c:pt idx="2">
                  <c:v>3.3380000000000001</c:v>
                </c:pt>
                <c:pt idx="3">
                  <c:v>3.6539999999999901</c:v>
                </c:pt>
                <c:pt idx="4">
                  <c:v>4.0960000000000001</c:v>
                </c:pt>
                <c:pt idx="5">
                  <c:v>4.18799999999999</c:v>
                </c:pt>
                <c:pt idx="6">
                  <c:v>4.2779999999999898</c:v>
                </c:pt>
                <c:pt idx="7">
                  <c:v>4.298</c:v>
                </c:pt>
                <c:pt idx="8">
                  <c:v>4.3010000000000002</c:v>
                </c:pt>
                <c:pt idx="9">
                  <c:v>4.3280000000000003</c:v>
                </c:pt>
                <c:pt idx="10">
                  <c:v>4.3899999999999899</c:v>
                </c:pt>
                <c:pt idx="11">
                  <c:v>4.4180000000000001</c:v>
                </c:pt>
                <c:pt idx="12">
                  <c:v>4.6909999999999901</c:v>
                </c:pt>
                <c:pt idx="13">
                  <c:v>4.859</c:v>
                </c:pt>
                <c:pt idx="14">
                  <c:v>5.10299999999999</c:v>
                </c:pt>
                <c:pt idx="15">
                  <c:v>5.6239999999999899</c:v>
                </c:pt>
                <c:pt idx="16">
                  <c:v>5.6239999999999997</c:v>
                </c:pt>
              </c:numCache>
            </c:numRef>
          </c:xVal>
          <c:yVal>
            <c:numRef>
              <c:f>Sheet6!$A$1:$A$17</c:f>
              <c:numCache>
                <c:formatCode>General</c:formatCode>
                <c:ptCount val="17"/>
                <c:pt idx="0">
                  <c:v>0</c:v>
                </c:pt>
                <c:pt idx="1">
                  <c:v>6.6666666666666596E-2</c:v>
                </c:pt>
                <c:pt idx="2">
                  <c:v>0.133333333333333</c:v>
                </c:pt>
                <c:pt idx="3">
                  <c:v>0.2</c:v>
                </c:pt>
                <c:pt idx="4">
                  <c:v>0.266666666666666</c:v>
                </c:pt>
                <c:pt idx="5">
                  <c:v>0.33333333333333298</c:v>
                </c:pt>
                <c:pt idx="6">
                  <c:v>0.4</c:v>
                </c:pt>
                <c:pt idx="7">
                  <c:v>0.46666666666666601</c:v>
                </c:pt>
                <c:pt idx="8">
                  <c:v>0.53333333333333299</c:v>
                </c:pt>
                <c:pt idx="9">
                  <c:v>0.59999999999999898</c:v>
                </c:pt>
                <c:pt idx="10">
                  <c:v>0.66666666666666596</c:v>
                </c:pt>
                <c:pt idx="11">
                  <c:v>0.73333333333333295</c:v>
                </c:pt>
                <c:pt idx="12">
                  <c:v>0.8</c:v>
                </c:pt>
                <c:pt idx="13">
                  <c:v>0.86666666666666603</c:v>
                </c:pt>
                <c:pt idx="14">
                  <c:v>0.93333333333333302</c:v>
                </c:pt>
                <c:pt idx="15">
                  <c:v>1</c:v>
                </c:pt>
                <c:pt idx="16">
                  <c:v>1</c:v>
                </c:pt>
              </c:numCache>
            </c:numRef>
          </c:yVal>
          <c:smooth val="0"/>
        </c:ser>
        <c:dLbls>
          <c:showLegendKey val="0"/>
          <c:showVal val="0"/>
          <c:showCatName val="0"/>
          <c:showSerName val="0"/>
          <c:showPercent val="0"/>
          <c:showBubbleSize val="0"/>
        </c:dLbls>
        <c:axId val="91982656"/>
        <c:axId val="91983232"/>
      </c:scatterChart>
      <c:valAx>
        <c:axId val="91982656"/>
        <c:scaling>
          <c:orientation val="minMax"/>
          <c:min val="1"/>
        </c:scaling>
        <c:delete val="0"/>
        <c:axPos val="b"/>
        <c:title>
          <c:tx>
            <c:rich>
              <a:bodyPr/>
              <a:lstStyle/>
              <a:p>
                <a:pPr>
                  <a:defRPr sz="2400"/>
                </a:pPr>
                <a:r>
                  <a:rPr lang="en-US" sz="2400"/>
                  <a:t>Throughput (Mbps)</a:t>
                </a:r>
              </a:p>
            </c:rich>
          </c:tx>
          <c:layout/>
          <c:overlay val="0"/>
        </c:title>
        <c:numFmt formatCode="General" sourceLinked="1"/>
        <c:majorTickMark val="out"/>
        <c:minorTickMark val="none"/>
        <c:tickLblPos val="nextTo"/>
        <c:txPr>
          <a:bodyPr/>
          <a:lstStyle/>
          <a:p>
            <a:pPr>
              <a:defRPr sz="2400"/>
            </a:pPr>
            <a:endParaRPr lang="en-US"/>
          </a:p>
        </c:txPr>
        <c:crossAx val="91983232"/>
        <c:crosses val="autoZero"/>
        <c:crossBetween val="midCat"/>
      </c:valAx>
      <c:valAx>
        <c:axId val="91983232"/>
        <c:scaling>
          <c:orientation val="minMax"/>
          <c:max val="1"/>
        </c:scaling>
        <c:delete val="0"/>
        <c:axPos val="l"/>
        <c:title>
          <c:tx>
            <c:rich>
              <a:bodyPr rot="-5400000" vert="horz"/>
              <a:lstStyle/>
              <a:p>
                <a:pPr>
                  <a:defRPr sz="2400"/>
                </a:pPr>
                <a:r>
                  <a:rPr lang="en-US" sz="2400"/>
                  <a:t>CDF over Topologies</a:t>
                </a:r>
              </a:p>
            </c:rich>
          </c:tx>
          <c:layout/>
          <c:overlay val="0"/>
        </c:title>
        <c:numFmt formatCode="General" sourceLinked="1"/>
        <c:majorTickMark val="out"/>
        <c:minorTickMark val="none"/>
        <c:tickLblPos val="nextTo"/>
        <c:txPr>
          <a:bodyPr/>
          <a:lstStyle/>
          <a:p>
            <a:pPr>
              <a:defRPr sz="2400"/>
            </a:pPr>
            <a:endParaRPr lang="en-US"/>
          </a:p>
        </c:txPr>
        <c:crossAx val="91982656"/>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44450"/>
          </c:spPr>
          <c:marker>
            <c:symbol val="none"/>
          </c:marker>
          <c:xVal>
            <c:numRef>
              <c:f>Sheet11!$A$125:$A$220</c:f>
              <c:numCache>
                <c:formatCode>General</c:formatCode>
                <c:ptCount val="96"/>
                <c:pt idx="0">
                  <c:v>125</c:v>
                </c:pt>
                <c:pt idx="1">
                  <c:v>126</c:v>
                </c:pt>
                <c:pt idx="2">
                  <c:v>127</c:v>
                </c:pt>
                <c:pt idx="3">
                  <c:v>128</c:v>
                </c:pt>
                <c:pt idx="4">
                  <c:v>129</c:v>
                </c:pt>
                <c:pt idx="5">
                  <c:v>130</c:v>
                </c:pt>
                <c:pt idx="6">
                  <c:v>131</c:v>
                </c:pt>
                <c:pt idx="7">
                  <c:v>132</c:v>
                </c:pt>
                <c:pt idx="8">
                  <c:v>133</c:v>
                </c:pt>
                <c:pt idx="9">
                  <c:v>134</c:v>
                </c:pt>
                <c:pt idx="10">
                  <c:v>135</c:v>
                </c:pt>
                <c:pt idx="11">
                  <c:v>136</c:v>
                </c:pt>
                <c:pt idx="12">
                  <c:v>137</c:v>
                </c:pt>
                <c:pt idx="13">
                  <c:v>138</c:v>
                </c:pt>
                <c:pt idx="14">
                  <c:v>139</c:v>
                </c:pt>
                <c:pt idx="15">
                  <c:v>140</c:v>
                </c:pt>
                <c:pt idx="16">
                  <c:v>141</c:v>
                </c:pt>
                <c:pt idx="17">
                  <c:v>142</c:v>
                </c:pt>
                <c:pt idx="18">
                  <c:v>143</c:v>
                </c:pt>
                <c:pt idx="19">
                  <c:v>144</c:v>
                </c:pt>
                <c:pt idx="20">
                  <c:v>145</c:v>
                </c:pt>
                <c:pt idx="21">
                  <c:v>146</c:v>
                </c:pt>
                <c:pt idx="22">
                  <c:v>147</c:v>
                </c:pt>
                <c:pt idx="23">
                  <c:v>148</c:v>
                </c:pt>
                <c:pt idx="24">
                  <c:v>149</c:v>
                </c:pt>
                <c:pt idx="25">
                  <c:v>150</c:v>
                </c:pt>
                <c:pt idx="26">
                  <c:v>151</c:v>
                </c:pt>
                <c:pt idx="27">
                  <c:v>152</c:v>
                </c:pt>
                <c:pt idx="28">
                  <c:v>153</c:v>
                </c:pt>
                <c:pt idx="29">
                  <c:v>154</c:v>
                </c:pt>
                <c:pt idx="30">
                  <c:v>155</c:v>
                </c:pt>
                <c:pt idx="31">
                  <c:v>156</c:v>
                </c:pt>
                <c:pt idx="32">
                  <c:v>157</c:v>
                </c:pt>
                <c:pt idx="33">
                  <c:v>158</c:v>
                </c:pt>
                <c:pt idx="34">
                  <c:v>159</c:v>
                </c:pt>
                <c:pt idx="35">
                  <c:v>160</c:v>
                </c:pt>
                <c:pt idx="36">
                  <c:v>161</c:v>
                </c:pt>
                <c:pt idx="37">
                  <c:v>162</c:v>
                </c:pt>
                <c:pt idx="38">
                  <c:v>163</c:v>
                </c:pt>
                <c:pt idx="39">
                  <c:v>164</c:v>
                </c:pt>
                <c:pt idx="40">
                  <c:v>165</c:v>
                </c:pt>
                <c:pt idx="41">
                  <c:v>166</c:v>
                </c:pt>
                <c:pt idx="42">
                  <c:v>167</c:v>
                </c:pt>
                <c:pt idx="43">
                  <c:v>168</c:v>
                </c:pt>
                <c:pt idx="44">
                  <c:v>169</c:v>
                </c:pt>
                <c:pt idx="45">
                  <c:v>170</c:v>
                </c:pt>
                <c:pt idx="46">
                  <c:v>171</c:v>
                </c:pt>
                <c:pt idx="47">
                  <c:v>172</c:v>
                </c:pt>
                <c:pt idx="48">
                  <c:v>173</c:v>
                </c:pt>
                <c:pt idx="49">
                  <c:v>174</c:v>
                </c:pt>
                <c:pt idx="50">
                  <c:v>175</c:v>
                </c:pt>
                <c:pt idx="51">
                  <c:v>176</c:v>
                </c:pt>
                <c:pt idx="52">
                  <c:v>177</c:v>
                </c:pt>
                <c:pt idx="53">
                  <c:v>178</c:v>
                </c:pt>
                <c:pt idx="54">
                  <c:v>179</c:v>
                </c:pt>
                <c:pt idx="55">
                  <c:v>180</c:v>
                </c:pt>
                <c:pt idx="56">
                  <c:v>181</c:v>
                </c:pt>
                <c:pt idx="57">
                  <c:v>182</c:v>
                </c:pt>
                <c:pt idx="58">
                  <c:v>183</c:v>
                </c:pt>
                <c:pt idx="59">
                  <c:v>184</c:v>
                </c:pt>
                <c:pt idx="60">
                  <c:v>185</c:v>
                </c:pt>
                <c:pt idx="61">
                  <c:v>186</c:v>
                </c:pt>
                <c:pt idx="62">
                  <c:v>187</c:v>
                </c:pt>
                <c:pt idx="63">
                  <c:v>188</c:v>
                </c:pt>
                <c:pt idx="64">
                  <c:v>189</c:v>
                </c:pt>
                <c:pt idx="65">
                  <c:v>190</c:v>
                </c:pt>
                <c:pt idx="66">
                  <c:v>191</c:v>
                </c:pt>
                <c:pt idx="67">
                  <c:v>192</c:v>
                </c:pt>
                <c:pt idx="68">
                  <c:v>193</c:v>
                </c:pt>
                <c:pt idx="69">
                  <c:v>194</c:v>
                </c:pt>
                <c:pt idx="70">
                  <c:v>195</c:v>
                </c:pt>
                <c:pt idx="71">
                  <c:v>196</c:v>
                </c:pt>
                <c:pt idx="72">
                  <c:v>197</c:v>
                </c:pt>
                <c:pt idx="73">
                  <c:v>198</c:v>
                </c:pt>
                <c:pt idx="74">
                  <c:v>199</c:v>
                </c:pt>
                <c:pt idx="75">
                  <c:v>200</c:v>
                </c:pt>
                <c:pt idx="76">
                  <c:v>201</c:v>
                </c:pt>
                <c:pt idx="77">
                  <c:v>202</c:v>
                </c:pt>
                <c:pt idx="78">
                  <c:v>203</c:v>
                </c:pt>
                <c:pt idx="79">
                  <c:v>204</c:v>
                </c:pt>
                <c:pt idx="80">
                  <c:v>205</c:v>
                </c:pt>
                <c:pt idx="81">
                  <c:v>206</c:v>
                </c:pt>
                <c:pt idx="82">
                  <c:v>207</c:v>
                </c:pt>
                <c:pt idx="83">
                  <c:v>208</c:v>
                </c:pt>
                <c:pt idx="84">
                  <c:v>209</c:v>
                </c:pt>
                <c:pt idx="85">
                  <c:v>210</c:v>
                </c:pt>
                <c:pt idx="86">
                  <c:v>211</c:v>
                </c:pt>
                <c:pt idx="87">
                  <c:v>212</c:v>
                </c:pt>
                <c:pt idx="88">
                  <c:v>213</c:v>
                </c:pt>
                <c:pt idx="89">
                  <c:v>214</c:v>
                </c:pt>
                <c:pt idx="90">
                  <c:v>215</c:v>
                </c:pt>
                <c:pt idx="91">
                  <c:v>216</c:v>
                </c:pt>
                <c:pt idx="92">
                  <c:v>217</c:v>
                </c:pt>
                <c:pt idx="93">
                  <c:v>218</c:v>
                </c:pt>
                <c:pt idx="94">
                  <c:v>219</c:v>
                </c:pt>
                <c:pt idx="95">
                  <c:v>220</c:v>
                </c:pt>
              </c:numCache>
            </c:numRef>
          </c:xVal>
          <c:yVal>
            <c:numRef>
              <c:f>Sheet11!$B$125:$B$220</c:f>
              <c:numCache>
                <c:formatCode>General</c:formatCode>
                <c:ptCount val="96"/>
                <c:pt idx="0">
                  <c:v>2.3854E-4</c:v>
                </c:pt>
                <c:pt idx="1">
                  <c:v>2.5416000000000002E-4</c:v>
                </c:pt>
                <c:pt idx="2">
                  <c:v>2.2991999999999999E-4</c:v>
                </c:pt>
                <c:pt idx="3">
                  <c:v>2.5122000000000002E-4</c:v>
                </c:pt>
                <c:pt idx="4">
                  <c:v>2.3965999999999999E-4</c:v>
                </c:pt>
                <c:pt idx="5" formatCode="0.00E+00">
                  <c:v>9.7748E-5</c:v>
                </c:pt>
                <c:pt idx="6">
                  <c:v>1.0310999999999999E-4</c:v>
                </c:pt>
                <c:pt idx="7" formatCode="0.00E+00">
                  <c:v>6.7421000000000004E-5</c:v>
                </c:pt>
                <c:pt idx="8" formatCode="0.00E+00">
                  <c:v>7.8194000000000004E-5</c:v>
                </c:pt>
                <c:pt idx="9" formatCode="0.00E+00">
                  <c:v>7.5087999999999997E-5</c:v>
                </c:pt>
                <c:pt idx="10" formatCode="0.00E+00">
                  <c:v>6.9787000000000001E-5</c:v>
                </c:pt>
                <c:pt idx="11" formatCode="0.00E+00">
                  <c:v>4.8340999999999997E-5</c:v>
                </c:pt>
                <c:pt idx="12" formatCode="0.00E+00">
                  <c:v>1.6487999999999999E-5</c:v>
                </c:pt>
                <c:pt idx="13" formatCode="0.00E+00">
                  <c:v>8.2371000000000001E-5</c:v>
                </c:pt>
                <c:pt idx="14">
                  <c:v>5.5825000000000004E-4</c:v>
                </c:pt>
                <c:pt idx="15">
                  <c:v>8.7387999999999995E-4</c:v>
                </c:pt>
                <c:pt idx="16">
                  <c:v>1.7778E-3</c:v>
                </c:pt>
                <c:pt idx="17">
                  <c:v>2.8760999999999999E-3</c:v>
                </c:pt>
                <c:pt idx="18">
                  <c:v>3.1080000000000001E-3</c:v>
                </c:pt>
                <c:pt idx="19">
                  <c:v>7.5702E-3</c:v>
                </c:pt>
                <c:pt idx="20">
                  <c:v>9.9393999999999993E-3</c:v>
                </c:pt>
                <c:pt idx="21">
                  <c:v>1.2055E-2</c:v>
                </c:pt>
                <c:pt idx="22">
                  <c:v>1.2945999999999999E-2</c:v>
                </c:pt>
                <c:pt idx="23">
                  <c:v>1.3518000000000001E-2</c:v>
                </c:pt>
                <c:pt idx="24">
                  <c:v>1.5317000000000001E-2</c:v>
                </c:pt>
                <c:pt idx="25">
                  <c:v>1.7462999999999999E-2</c:v>
                </c:pt>
                <c:pt idx="26">
                  <c:v>1.8433999999999999E-2</c:v>
                </c:pt>
                <c:pt idx="27">
                  <c:v>2.0490999999999999E-2</c:v>
                </c:pt>
                <c:pt idx="28">
                  <c:v>2.0822E-2</c:v>
                </c:pt>
                <c:pt idx="29">
                  <c:v>2.2668000000000001E-2</c:v>
                </c:pt>
                <c:pt idx="30">
                  <c:v>3.0952E-2</c:v>
                </c:pt>
                <c:pt idx="31">
                  <c:v>3.2242E-2</c:v>
                </c:pt>
                <c:pt idx="32">
                  <c:v>5.2199000000000002E-2</c:v>
                </c:pt>
                <c:pt idx="33">
                  <c:v>5.9261000000000001E-2</c:v>
                </c:pt>
                <c:pt idx="34">
                  <c:v>7.1435999999999999E-2</c:v>
                </c:pt>
                <c:pt idx="35">
                  <c:v>7.9992999999999995E-2</c:v>
                </c:pt>
                <c:pt idx="36">
                  <c:v>8.5350999999999996E-2</c:v>
                </c:pt>
                <c:pt idx="37">
                  <c:v>9.5509999999999998E-2</c:v>
                </c:pt>
                <c:pt idx="38">
                  <c:v>9.8849999999999993E-2</c:v>
                </c:pt>
                <c:pt idx="39">
                  <c:v>0.14853</c:v>
                </c:pt>
                <c:pt idx="40">
                  <c:v>0.15476999999999999</c:v>
                </c:pt>
                <c:pt idx="41">
                  <c:v>0.21085000000000001</c:v>
                </c:pt>
                <c:pt idx="42">
                  <c:v>0.23261000000000001</c:v>
                </c:pt>
                <c:pt idx="43">
                  <c:v>0.24551000000000001</c:v>
                </c:pt>
                <c:pt idx="44">
                  <c:v>0.24573999999999999</c:v>
                </c:pt>
                <c:pt idx="45">
                  <c:v>0.25589000000000001</c:v>
                </c:pt>
                <c:pt idx="46">
                  <c:v>0.27972999999999998</c:v>
                </c:pt>
                <c:pt idx="47">
                  <c:v>0.34411000000000003</c:v>
                </c:pt>
                <c:pt idx="48">
                  <c:v>0.35014000000000001</c:v>
                </c:pt>
                <c:pt idx="49">
                  <c:v>0.43906000000000001</c:v>
                </c:pt>
                <c:pt idx="50">
                  <c:v>0.44275999999999999</c:v>
                </c:pt>
                <c:pt idx="51">
                  <c:v>0.46560000000000001</c:v>
                </c:pt>
                <c:pt idx="52">
                  <c:v>0.47570000000000001</c:v>
                </c:pt>
                <c:pt idx="53">
                  <c:v>0.49454999999999999</c:v>
                </c:pt>
                <c:pt idx="54">
                  <c:v>0.54074</c:v>
                </c:pt>
                <c:pt idx="55">
                  <c:v>0.56076999999999999</c:v>
                </c:pt>
                <c:pt idx="56">
                  <c:v>0.65622999999999998</c:v>
                </c:pt>
                <c:pt idx="57">
                  <c:v>0.66425999999999996</c:v>
                </c:pt>
                <c:pt idx="58">
                  <c:v>0.71052999999999999</c:v>
                </c:pt>
                <c:pt idx="59">
                  <c:v>0.72101999999999999</c:v>
                </c:pt>
                <c:pt idx="60">
                  <c:v>0.72462000000000004</c:v>
                </c:pt>
                <c:pt idx="61">
                  <c:v>0.74155000000000004</c:v>
                </c:pt>
                <c:pt idx="62">
                  <c:v>0.74985999999999997</c:v>
                </c:pt>
                <c:pt idx="63">
                  <c:v>0.76770000000000005</c:v>
                </c:pt>
                <c:pt idx="64">
                  <c:v>0.77671999999999997</c:v>
                </c:pt>
                <c:pt idx="65">
                  <c:v>0.78061999999999998</c:v>
                </c:pt>
                <c:pt idx="66">
                  <c:v>0.78649000000000002</c:v>
                </c:pt>
                <c:pt idx="67">
                  <c:v>0.80137999999999998</c:v>
                </c:pt>
                <c:pt idx="68">
                  <c:v>0.81367</c:v>
                </c:pt>
                <c:pt idx="69">
                  <c:v>0.87002999999999997</c:v>
                </c:pt>
                <c:pt idx="70">
                  <c:v>0.87683999999999995</c:v>
                </c:pt>
                <c:pt idx="71">
                  <c:v>0.89883000000000002</c:v>
                </c:pt>
                <c:pt idx="72">
                  <c:v>0.92164999999999997</c:v>
                </c:pt>
                <c:pt idx="73">
                  <c:v>0.93422000000000005</c:v>
                </c:pt>
                <c:pt idx="74">
                  <c:v>0.96096999999999999</c:v>
                </c:pt>
                <c:pt idx="75">
                  <c:v>0.99389000000000005</c:v>
                </c:pt>
                <c:pt idx="76">
                  <c:v>0.99285000000000001</c:v>
                </c:pt>
                <c:pt idx="77">
                  <c:v>0.98650000000000004</c:v>
                </c:pt>
                <c:pt idx="78">
                  <c:v>0.97897999999999996</c:v>
                </c:pt>
                <c:pt idx="79">
                  <c:v>0.97338000000000002</c:v>
                </c:pt>
                <c:pt idx="80">
                  <c:v>0.97518000000000005</c:v>
                </c:pt>
                <c:pt idx="81">
                  <c:v>0.97353000000000001</c:v>
                </c:pt>
                <c:pt idx="82">
                  <c:v>0.97062999999999999</c:v>
                </c:pt>
                <c:pt idx="83">
                  <c:v>0.96130000000000004</c:v>
                </c:pt>
                <c:pt idx="84">
                  <c:v>0.96882999999999997</c:v>
                </c:pt>
                <c:pt idx="85">
                  <c:v>0.96000399999999997</c:v>
                </c:pt>
                <c:pt idx="86">
                  <c:v>0.95799999999999996</c:v>
                </c:pt>
                <c:pt idx="87">
                  <c:v>0.9597</c:v>
                </c:pt>
                <c:pt idx="88">
                  <c:v>0.95450000000000002</c:v>
                </c:pt>
                <c:pt idx="89">
                  <c:v>0.95009999999999994</c:v>
                </c:pt>
                <c:pt idx="90">
                  <c:v>0.95130000000000003</c:v>
                </c:pt>
                <c:pt idx="91">
                  <c:v>0.95137000000000005</c:v>
                </c:pt>
                <c:pt idx="92">
                  <c:v>0.94710000000000005</c:v>
                </c:pt>
                <c:pt idx="93">
                  <c:v>0.94989999999999997</c:v>
                </c:pt>
                <c:pt idx="94">
                  <c:v>0.94610000000000005</c:v>
                </c:pt>
                <c:pt idx="95">
                  <c:v>0.94162000000000001</c:v>
                </c:pt>
              </c:numCache>
            </c:numRef>
          </c:yVal>
          <c:smooth val="0"/>
        </c:ser>
        <c:ser>
          <c:idx val="1"/>
          <c:order val="1"/>
          <c:spPr>
            <a:ln w="44450"/>
          </c:spPr>
          <c:marker>
            <c:symbol val="none"/>
          </c:marker>
          <c:xVal>
            <c:numRef>
              <c:f>Sheet11!$C$125:$C$220</c:f>
              <c:numCache>
                <c:formatCode>General</c:formatCode>
                <c:ptCount val="96"/>
                <c:pt idx="0">
                  <c:v>125</c:v>
                </c:pt>
                <c:pt idx="1">
                  <c:v>126</c:v>
                </c:pt>
                <c:pt idx="2">
                  <c:v>127</c:v>
                </c:pt>
                <c:pt idx="3">
                  <c:v>128</c:v>
                </c:pt>
                <c:pt idx="4">
                  <c:v>129</c:v>
                </c:pt>
                <c:pt idx="5">
                  <c:v>130</c:v>
                </c:pt>
                <c:pt idx="6">
                  <c:v>131</c:v>
                </c:pt>
                <c:pt idx="7">
                  <c:v>132</c:v>
                </c:pt>
                <c:pt idx="8">
                  <c:v>133</c:v>
                </c:pt>
                <c:pt idx="9">
                  <c:v>134</c:v>
                </c:pt>
                <c:pt idx="10">
                  <c:v>135</c:v>
                </c:pt>
                <c:pt idx="11">
                  <c:v>136</c:v>
                </c:pt>
                <c:pt idx="12">
                  <c:v>137</c:v>
                </c:pt>
                <c:pt idx="13">
                  <c:v>138</c:v>
                </c:pt>
                <c:pt idx="14">
                  <c:v>139</c:v>
                </c:pt>
                <c:pt idx="15">
                  <c:v>140</c:v>
                </c:pt>
                <c:pt idx="16">
                  <c:v>141</c:v>
                </c:pt>
                <c:pt idx="17">
                  <c:v>142</c:v>
                </c:pt>
                <c:pt idx="18">
                  <c:v>143</c:v>
                </c:pt>
                <c:pt idx="19">
                  <c:v>144</c:v>
                </c:pt>
                <c:pt idx="20">
                  <c:v>145</c:v>
                </c:pt>
                <c:pt idx="21">
                  <c:v>146</c:v>
                </c:pt>
                <c:pt idx="22">
                  <c:v>147</c:v>
                </c:pt>
                <c:pt idx="23">
                  <c:v>148</c:v>
                </c:pt>
                <c:pt idx="24">
                  <c:v>149</c:v>
                </c:pt>
                <c:pt idx="25">
                  <c:v>150</c:v>
                </c:pt>
                <c:pt idx="26">
                  <c:v>151</c:v>
                </c:pt>
                <c:pt idx="27">
                  <c:v>152</c:v>
                </c:pt>
                <c:pt idx="28">
                  <c:v>153</c:v>
                </c:pt>
                <c:pt idx="29">
                  <c:v>154</c:v>
                </c:pt>
                <c:pt idx="30">
                  <c:v>155</c:v>
                </c:pt>
                <c:pt idx="31">
                  <c:v>156</c:v>
                </c:pt>
                <c:pt idx="32">
                  <c:v>157</c:v>
                </c:pt>
                <c:pt idx="33">
                  <c:v>158</c:v>
                </c:pt>
                <c:pt idx="34">
                  <c:v>159</c:v>
                </c:pt>
                <c:pt idx="35">
                  <c:v>160</c:v>
                </c:pt>
                <c:pt idx="36">
                  <c:v>161</c:v>
                </c:pt>
                <c:pt idx="37">
                  <c:v>162</c:v>
                </c:pt>
                <c:pt idx="38">
                  <c:v>163</c:v>
                </c:pt>
                <c:pt idx="39">
                  <c:v>164</c:v>
                </c:pt>
                <c:pt idx="40">
                  <c:v>165</c:v>
                </c:pt>
                <c:pt idx="41">
                  <c:v>166</c:v>
                </c:pt>
                <c:pt idx="42">
                  <c:v>167</c:v>
                </c:pt>
                <c:pt idx="43">
                  <c:v>168</c:v>
                </c:pt>
                <c:pt idx="44">
                  <c:v>169</c:v>
                </c:pt>
                <c:pt idx="45">
                  <c:v>170</c:v>
                </c:pt>
                <c:pt idx="46">
                  <c:v>171</c:v>
                </c:pt>
                <c:pt idx="47">
                  <c:v>172</c:v>
                </c:pt>
                <c:pt idx="48">
                  <c:v>173</c:v>
                </c:pt>
                <c:pt idx="49">
                  <c:v>174</c:v>
                </c:pt>
                <c:pt idx="50">
                  <c:v>175</c:v>
                </c:pt>
                <c:pt idx="51">
                  <c:v>176</c:v>
                </c:pt>
                <c:pt idx="52">
                  <c:v>177</c:v>
                </c:pt>
                <c:pt idx="53">
                  <c:v>178</c:v>
                </c:pt>
                <c:pt idx="54">
                  <c:v>179</c:v>
                </c:pt>
                <c:pt idx="55">
                  <c:v>180</c:v>
                </c:pt>
                <c:pt idx="56">
                  <c:v>181</c:v>
                </c:pt>
                <c:pt idx="57">
                  <c:v>182</c:v>
                </c:pt>
                <c:pt idx="58">
                  <c:v>183</c:v>
                </c:pt>
                <c:pt idx="59">
                  <c:v>184</c:v>
                </c:pt>
                <c:pt idx="60">
                  <c:v>185</c:v>
                </c:pt>
                <c:pt idx="61">
                  <c:v>186</c:v>
                </c:pt>
                <c:pt idx="62">
                  <c:v>187</c:v>
                </c:pt>
                <c:pt idx="63">
                  <c:v>188</c:v>
                </c:pt>
                <c:pt idx="64">
                  <c:v>189</c:v>
                </c:pt>
                <c:pt idx="65">
                  <c:v>190</c:v>
                </c:pt>
                <c:pt idx="66">
                  <c:v>191</c:v>
                </c:pt>
                <c:pt idx="67">
                  <c:v>192</c:v>
                </c:pt>
                <c:pt idx="68">
                  <c:v>193</c:v>
                </c:pt>
                <c:pt idx="69">
                  <c:v>194</c:v>
                </c:pt>
                <c:pt idx="70">
                  <c:v>195</c:v>
                </c:pt>
                <c:pt idx="71">
                  <c:v>196</c:v>
                </c:pt>
                <c:pt idx="72">
                  <c:v>197</c:v>
                </c:pt>
                <c:pt idx="73">
                  <c:v>198</c:v>
                </c:pt>
                <c:pt idx="74">
                  <c:v>199</c:v>
                </c:pt>
                <c:pt idx="75">
                  <c:v>200</c:v>
                </c:pt>
                <c:pt idx="76">
                  <c:v>201</c:v>
                </c:pt>
                <c:pt idx="77">
                  <c:v>202</c:v>
                </c:pt>
                <c:pt idx="78">
                  <c:v>203</c:v>
                </c:pt>
                <c:pt idx="79">
                  <c:v>204</c:v>
                </c:pt>
                <c:pt idx="80">
                  <c:v>205</c:v>
                </c:pt>
                <c:pt idx="81">
                  <c:v>206</c:v>
                </c:pt>
                <c:pt idx="82">
                  <c:v>207</c:v>
                </c:pt>
                <c:pt idx="83">
                  <c:v>208</c:v>
                </c:pt>
                <c:pt idx="84">
                  <c:v>209</c:v>
                </c:pt>
                <c:pt idx="85">
                  <c:v>210</c:v>
                </c:pt>
                <c:pt idx="86">
                  <c:v>211</c:v>
                </c:pt>
                <c:pt idx="87">
                  <c:v>212</c:v>
                </c:pt>
                <c:pt idx="88">
                  <c:v>213</c:v>
                </c:pt>
                <c:pt idx="89">
                  <c:v>214</c:v>
                </c:pt>
                <c:pt idx="90">
                  <c:v>215</c:v>
                </c:pt>
                <c:pt idx="91">
                  <c:v>216</c:v>
                </c:pt>
                <c:pt idx="92">
                  <c:v>217</c:v>
                </c:pt>
                <c:pt idx="93">
                  <c:v>218</c:v>
                </c:pt>
                <c:pt idx="94">
                  <c:v>219</c:v>
                </c:pt>
                <c:pt idx="95">
                  <c:v>220</c:v>
                </c:pt>
              </c:numCache>
            </c:numRef>
          </c:xVal>
          <c:yVal>
            <c:numRef>
              <c:f>Sheet11!$D$125:$D$220</c:f>
              <c:numCache>
                <c:formatCode>General</c:formatCode>
                <c:ptCount val="96"/>
                <c:pt idx="0">
                  <c:v>8.9402000000000004E-4</c:v>
                </c:pt>
                <c:pt idx="1">
                  <c:v>7.8204999999999995E-4</c:v>
                </c:pt>
                <c:pt idx="2">
                  <c:v>4.4989999999999999E-4</c:v>
                </c:pt>
                <c:pt idx="3">
                  <c:v>3.1641E-3</c:v>
                </c:pt>
                <c:pt idx="4">
                  <c:v>3.0693000000000002E-4</c:v>
                </c:pt>
                <c:pt idx="5">
                  <c:v>3.1742000000000001E-4</c:v>
                </c:pt>
                <c:pt idx="6">
                  <c:v>3.5621999999999997E-4</c:v>
                </c:pt>
                <c:pt idx="7">
                  <c:v>4.9039999999999999E-4</c:v>
                </c:pt>
                <c:pt idx="8">
                  <c:v>4.6409000000000001E-4</c:v>
                </c:pt>
                <c:pt idx="9">
                  <c:v>4.6317999999999999E-4</c:v>
                </c:pt>
                <c:pt idx="10">
                  <c:v>5.0737999999999998E-3</c:v>
                </c:pt>
                <c:pt idx="11">
                  <c:v>5.7413999999999998E-3</c:v>
                </c:pt>
                <c:pt idx="12">
                  <c:v>1.0314E-2</c:v>
                </c:pt>
                <c:pt idx="13">
                  <c:v>1.1797E-2</c:v>
                </c:pt>
                <c:pt idx="14">
                  <c:v>1.1805E-2</c:v>
                </c:pt>
                <c:pt idx="15">
                  <c:v>1.2558E-2</c:v>
                </c:pt>
                <c:pt idx="16">
                  <c:v>1.2558E-2</c:v>
                </c:pt>
                <c:pt idx="17">
                  <c:v>2.9092E-2</c:v>
                </c:pt>
                <c:pt idx="18">
                  <c:v>3.9331999999999999E-2</c:v>
                </c:pt>
                <c:pt idx="19">
                  <c:v>7.2912000000000005E-2</c:v>
                </c:pt>
                <c:pt idx="20">
                  <c:v>8.3083000000000004E-2</c:v>
                </c:pt>
                <c:pt idx="21">
                  <c:v>0.12801000000000001</c:v>
                </c:pt>
                <c:pt idx="22">
                  <c:v>0.12856999999999999</c:v>
                </c:pt>
                <c:pt idx="23">
                  <c:v>0.12756999999999999</c:v>
                </c:pt>
                <c:pt idx="24">
                  <c:v>0.13911000000000001</c:v>
                </c:pt>
                <c:pt idx="25">
                  <c:v>0.15204999999999999</c:v>
                </c:pt>
                <c:pt idx="26">
                  <c:v>0.17804</c:v>
                </c:pt>
                <c:pt idx="27">
                  <c:v>0.20194999999999999</c:v>
                </c:pt>
                <c:pt idx="28">
                  <c:v>0.25222</c:v>
                </c:pt>
                <c:pt idx="29">
                  <c:v>0.24939</c:v>
                </c:pt>
                <c:pt idx="30">
                  <c:v>0.25635999999999998</c:v>
                </c:pt>
                <c:pt idx="31">
                  <c:v>0.25629000000000002</c:v>
                </c:pt>
                <c:pt idx="32">
                  <c:v>0.26152999999999998</c:v>
                </c:pt>
                <c:pt idx="33">
                  <c:v>0.27677000000000002</c:v>
                </c:pt>
                <c:pt idx="34">
                  <c:v>0.28338999999999998</c:v>
                </c:pt>
                <c:pt idx="35">
                  <c:v>0.29775000000000001</c:v>
                </c:pt>
                <c:pt idx="36">
                  <c:v>0.30452000000000001</c:v>
                </c:pt>
                <c:pt idx="37">
                  <c:v>0.30641000000000002</c:v>
                </c:pt>
                <c:pt idx="38">
                  <c:v>0.31258000000000002</c:v>
                </c:pt>
                <c:pt idx="39">
                  <c:v>0.32351000000000002</c:v>
                </c:pt>
                <c:pt idx="40">
                  <c:v>0.32623999999999997</c:v>
                </c:pt>
                <c:pt idx="41">
                  <c:v>0.32582</c:v>
                </c:pt>
                <c:pt idx="42">
                  <c:v>0.36617</c:v>
                </c:pt>
                <c:pt idx="43">
                  <c:v>0.38286999999999999</c:v>
                </c:pt>
                <c:pt idx="44">
                  <c:v>0.39510000000000001</c:v>
                </c:pt>
                <c:pt idx="45">
                  <c:v>0.40126000000000001</c:v>
                </c:pt>
                <c:pt idx="46">
                  <c:v>0.40132000000000001</c:v>
                </c:pt>
                <c:pt idx="47">
                  <c:v>0.40092</c:v>
                </c:pt>
                <c:pt idx="48">
                  <c:v>0.40176000000000001</c:v>
                </c:pt>
                <c:pt idx="49">
                  <c:v>0.41259000000000001</c:v>
                </c:pt>
                <c:pt idx="50">
                  <c:v>0.42332999999999998</c:v>
                </c:pt>
                <c:pt idx="51">
                  <c:v>0.42501</c:v>
                </c:pt>
                <c:pt idx="52">
                  <c:v>0.42997000000000002</c:v>
                </c:pt>
                <c:pt idx="53">
                  <c:v>0.43865999999999999</c:v>
                </c:pt>
                <c:pt idx="54">
                  <c:v>0.46146999999999999</c:v>
                </c:pt>
                <c:pt idx="55">
                  <c:v>0.46355000000000002</c:v>
                </c:pt>
                <c:pt idx="56">
                  <c:v>0.46399000000000001</c:v>
                </c:pt>
                <c:pt idx="57">
                  <c:v>0.48246</c:v>
                </c:pt>
                <c:pt idx="58">
                  <c:v>0.51182000000000005</c:v>
                </c:pt>
                <c:pt idx="59">
                  <c:v>0.52636000000000005</c:v>
                </c:pt>
                <c:pt idx="60">
                  <c:v>0.51707999999999998</c:v>
                </c:pt>
                <c:pt idx="61">
                  <c:v>0.50941000000000003</c:v>
                </c:pt>
                <c:pt idx="62">
                  <c:v>0.49930000000000002</c:v>
                </c:pt>
                <c:pt idx="63">
                  <c:v>0.49214999999999998</c:v>
                </c:pt>
                <c:pt idx="64">
                  <c:v>0.49020999999999998</c:v>
                </c:pt>
                <c:pt idx="65">
                  <c:v>0.50072000000000005</c:v>
                </c:pt>
                <c:pt idx="66">
                  <c:v>0.49224000000000001</c:v>
                </c:pt>
                <c:pt idx="67">
                  <c:v>0.49869000000000002</c:v>
                </c:pt>
                <c:pt idx="68">
                  <c:v>0.49426999999999999</c:v>
                </c:pt>
                <c:pt idx="69">
                  <c:v>0.49304999999999999</c:v>
                </c:pt>
                <c:pt idx="70">
                  <c:v>0.48243999999999998</c:v>
                </c:pt>
                <c:pt idx="71">
                  <c:v>0.48132000000000003</c:v>
                </c:pt>
                <c:pt idx="72">
                  <c:v>0.48374</c:v>
                </c:pt>
                <c:pt idx="73">
                  <c:v>0.47421999999999997</c:v>
                </c:pt>
                <c:pt idx="74">
                  <c:v>0.47019</c:v>
                </c:pt>
                <c:pt idx="75">
                  <c:v>0.48026999999999997</c:v>
                </c:pt>
                <c:pt idx="76">
                  <c:v>0.45323999999999998</c:v>
                </c:pt>
                <c:pt idx="77">
                  <c:v>0.46601999999999999</c:v>
                </c:pt>
                <c:pt idx="78">
                  <c:v>0.45115</c:v>
                </c:pt>
                <c:pt idx="79">
                  <c:v>0.46144000000000002</c:v>
                </c:pt>
                <c:pt idx="80">
                  <c:v>0.45889999999999997</c:v>
                </c:pt>
                <c:pt idx="81">
                  <c:v>0.45650000000000002</c:v>
                </c:pt>
                <c:pt idx="82">
                  <c:v>0.46593000000000001</c:v>
                </c:pt>
                <c:pt idx="83">
                  <c:v>0.45136999999999999</c:v>
                </c:pt>
                <c:pt idx="84">
                  <c:v>0.44263000000000002</c:v>
                </c:pt>
                <c:pt idx="85">
                  <c:v>0.45432</c:v>
                </c:pt>
                <c:pt idx="86">
                  <c:v>0.45269999999999999</c:v>
                </c:pt>
                <c:pt idx="87">
                  <c:v>0.45656000000000002</c:v>
                </c:pt>
                <c:pt idx="88">
                  <c:v>0.45983000000000002</c:v>
                </c:pt>
                <c:pt idx="89">
                  <c:v>0.47065000000000001</c:v>
                </c:pt>
                <c:pt idx="90">
                  <c:v>0.46998000000000001</c:v>
                </c:pt>
                <c:pt idx="91">
                  <c:v>0.45376</c:v>
                </c:pt>
                <c:pt idx="92">
                  <c:v>0.44688</c:v>
                </c:pt>
                <c:pt idx="93">
                  <c:v>0.45194000000000001</c:v>
                </c:pt>
                <c:pt idx="94">
                  <c:v>0.45036999999999999</c:v>
                </c:pt>
                <c:pt idx="95">
                  <c:v>0.45350000000000001</c:v>
                </c:pt>
              </c:numCache>
            </c:numRef>
          </c:yVal>
          <c:smooth val="0"/>
        </c:ser>
        <c:dLbls>
          <c:showLegendKey val="0"/>
          <c:showVal val="0"/>
          <c:showCatName val="0"/>
          <c:showSerName val="0"/>
          <c:showPercent val="0"/>
          <c:showBubbleSize val="0"/>
        </c:dLbls>
        <c:axId val="82108416"/>
        <c:axId val="82111296"/>
      </c:scatterChart>
      <c:valAx>
        <c:axId val="82108416"/>
        <c:scaling>
          <c:orientation val="minMax"/>
          <c:max val="225"/>
          <c:min val="120"/>
        </c:scaling>
        <c:delete val="0"/>
        <c:axPos val="b"/>
        <c:title>
          <c:tx>
            <c:rich>
              <a:bodyPr/>
              <a:lstStyle/>
              <a:p>
                <a:pPr>
                  <a:defRPr sz="2400"/>
                </a:pPr>
                <a:r>
                  <a:rPr lang="en-US" sz="2400"/>
                  <a:t>Sample Index</a:t>
                </a:r>
              </a:p>
            </c:rich>
          </c:tx>
          <c:layout/>
          <c:overlay val="0"/>
        </c:title>
        <c:numFmt formatCode="General" sourceLinked="1"/>
        <c:majorTickMark val="none"/>
        <c:minorTickMark val="none"/>
        <c:tickLblPos val="none"/>
        <c:crossAx val="82111296"/>
        <c:crosses val="autoZero"/>
        <c:crossBetween val="midCat"/>
      </c:valAx>
      <c:valAx>
        <c:axId val="82111296"/>
        <c:scaling>
          <c:orientation val="minMax"/>
          <c:max val="1.05"/>
          <c:min val="0"/>
        </c:scaling>
        <c:delete val="0"/>
        <c:axPos val="l"/>
        <c:title>
          <c:tx>
            <c:rich>
              <a:bodyPr rot="-5400000" vert="horz"/>
              <a:lstStyle/>
              <a:p>
                <a:pPr>
                  <a:defRPr sz="2400"/>
                </a:pPr>
                <a:r>
                  <a:rPr lang="en-US" sz="2400"/>
                  <a:t>Correlation</a:t>
                </a:r>
              </a:p>
            </c:rich>
          </c:tx>
          <c:layout/>
          <c:overlay val="0"/>
        </c:title>
        <c:numFmt formatCode="General" sourceLinked="1"/>
        <c:majorTickMark val="none"/>
        <c:minorTickMark val="none"/>
        <c:tickLblPos val="none"/>
        <c:crossAx val="82108416"/>
        <c:crosses val="autoZero"/>
        <c:crossBetween val="midCat"/>
      </c:valAx>
    </c:plotArea>
    <c:plotVisOnly val="1"/>
    <c:dispBlanksAs val="gap"/>
    <c:showDLblsOverMax val="0"/>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44450"/>
          </c:spPr>
          <c:marker>
            <c:symbol val="none"/>
          </c:marker>
          <c:xVal>
            <c:numRef>
              <c:f>Sheet6!$B$1:$B$17</c:f>
              <c:numCache>
                <c:formatCode>General</c:formatCode>
                <c:ptCount val="17"/>
                <c:pt idx="0">
                  <c:v>1.19999999999999</c:v>
                </c:pt>
                <c:pt idx="1">
                  <c:v>1.2</c:v>
                </c:pt>
                <c:pt idx="2">
                  <c:v>1.2010000000000001</c:v>
                </c:pt>
                <c:pt idx="3">
                  <c:v>1.208</c:v>
                </c:pt>
                <c:pt idx="4">
                  <c:v>1.796</c:v>
                </c:pt>
                <c:pt idx="5">
                  <c:v>1.9390000000000001</c:v>
                </c:pt>
                <c:pt idx="6">
                  <c:v>2.0870000000000002</c:v>
                </c:pt>
                <c:pt idx="7">
                  <c:v>2.1320000000000001</c:v>
                </c:pt>
                <c:pt idx="8">
                  <c:v>2.1419999999999901</c:v>
                </c:pt>
                <c:pt idx="9">
                  <c:v>2.16</c:v>
                </c:pt>
                <c:pt idx="10">
                  <c:v>2.6499999999999901</c:v>
                </c:pt>
                <c:pt idx="11">
                  <c:v>2.9740000000000002</c:v>
                </c:pt>
                <c:pt idx="12">
                  <c:v>2.9929999999999901</c:v>
                </c:pt>
                <c:pt idx="13">
                  <c:v>3.3730000000000002</c:v>
                </c:pt>
                <c:pt idx="14">
                  <c:v>3.419</c:v>
                </c:pt>
                <c:pt idx="15">
                  <c:v>4.0730000000000004</c:v>
                </c:pt>
                <c:pt idx="16">
                  <c:v>4.0730000000000004</c:v>
                </c:pt>
              </c:numCache>
            </c:numRef>
          </c:xVal>
          <c:yVal>
            <c:numRef>
              <c:f>Sheet6!$A$1:$A$17</c:f>
              <c:numCache>
                <c:formatCode>General</c:formatCode>
                <c:ptCount val="17"/>
                <c:pt idx="0">
                  <c:v>0</c:v>
                </c:pt>
                <c:pt idx="1">
                  <c:v>6.6666666666666596E-2</c:v>
                </c:pt>
                <c:pt idx="2">
                  <c:v>0.133333333333333</c:v>
                </c:pt>
                <c:pt idx="3">
                  <c:v>0.2</c:v>
                </c:pt>
                <c:pt idx="4">
                  <c:v>0.266666666666666</c:v>
                </c:pt>
                <c:pt idx="5">
                  <c:v>0.33333333333333298</c:v>
                </c:pt>
                <c:pt idx="6">
                  <c:v>0.4</c:v>
                </c:pt>
                <c:pt idx="7">
                  <c:v>0.46666666666666601</c:v>
                </c:pt>
                <c:pt idx="8">
                  <c:v>0.53333333333333299</c:v>
                </c:pt>
                <c:pt idx="9">
                  <c:v>0.59999999999999898</c:v>
                </c:pt>
                <c:pt idx="10">
                  <c:v>0.66666666666666596</c:v>
                </c:pt>
                <c:pt idx="11">
                  <c:v>0.73333333333333295</c:v>
                </c:pt>
                <c:pt idx="12">
                  <c:v>0.8</c:v>
                </c:pt>
                <c:pt idx="13">
                  <c:v>0.86666666666666603</c:v>
                </c:pt>
                <c:pt idx="14">
                  <c:v>0.93333333333333302</c:v>
                </c:pt>
                <c:pt idx="15">
                  <c:v>1</c:v>
                </c:pt>
                <c:pt idx="16">
                  <c:v>1</c:v>
                </c:pt>
              </c:numCache>
            </c:numRef>
          </c:yVal>
          <c:smooth val="0"/>
        </c:ser>
        <c:ser>
          <c:idx val="1"/>
          <c:order val="1"/>
          <c:spPr>
            <a:ln>
              <a:noFill/>
            </a:ln>
          </c:spPr>
          <c:marker>
            <c:symbol val="none"/>
          </c:marker>
          <c:xVal>
            <c:numRef>
              <c:f>Sheet6!$C$1:$C$17</c:f>
              <c:numCache>
                <c:formatCode>General</c:formatCode>
                <c:ptCount val="17"/>
                <c:pt idx="0">
                  <c:v>2.00999999999999</c:v>
                </c:pt>
                <c:pt idx="1">
                  <c:v>2.00999999999999</c:v>
                </c:pt>
                <c:pt idx="2">
                  <c:v>2.04</c:v>
                </c:pt>
                <c:pt idx="3">
                  <c:v>2.2040000000000002</c:v>
                </c:pt>
                <c:pt idx="4">
                  <c:v>2.3959999999999901</c:v>
                </c:pt>
                <c:pt idx="5">
                  <c:v>2.53799999999999</c:v>
                </c:pt>
                <c:pt idx="6">
                  <c:v>2.88899999999999</c:v>
                </c:pt>
                <c:pt idx="7">
                  <c:v>2.9710000000000001</c:v>
                </c:pt>
                <c:pt idx="8">
                  <c:v>2.99</c:v>
                </c:pt>
                <c:pt idx="9">
                  <c:v>3.4940000000000002</c:v>
                </c:pt>
                <c:pt idx="10">
                  <c:v>3.669</c:v>
                </c:pt>
                <c:pt idx="11">
                  <c:v>3.7970000000000002</c:v>
                </c:pt>
                <c:pt idx="12">
                  <c:v>3.88099999999999</c:v>
                </c:pt>
                <c:pt idx="13">
                  <c:v>3.9510000000000001</c:v>
                </c:pt>
                <c:pt idx="14">
                  <c:v>4.1630000000000003</c:v>
                </c:pt>
                <c:pt idx="15">
                  <c:v>4.7999999999999901</c:v>
                </c:pt>
                <c:pt idx="16">
                  <c:v>4.8</c:v>
                </c:pt>
              </c:numCache>
            </c:numRef>
          </c:xVal>
          <c:yVal>
            <c:numRef>
              <c:f>Sheet6!$A$1:$A$17</c:f>
              <c:numCache>
                <c:formatCode>General</c:formatCode>
                <c:ptCount val="17"/>
                <c:pt idx="0">
                  <c:v>0</c:v>
                </c:pt>
                <c:pt idx="1">
                  <c:v>6.6666666666666596E-2</c:v>
                </c:pt>
                <c:pt idx="2">
                  <c:v>0.133333333333333</c:v>
                </c:pt>
                <c:pt idx="3">
                  <c:v>0.2</c:v>
                </c:pt>
                <c:pt idx="4">
                  <c:v>0.266666666666666</c:v>
                </c:pt>
                <c:pt idx="5">
                  <c:v>0.33333333333333298</c:v>
                </c:pt>
                <c:pt idx="6">
                  <c:v>0.4</c:v>
                </c:pt>
                <c:pt idx="7">
                  <c:v>0.46666666666666601</c:v>
                </c:pt>
                <c:pt idx="8">
                  <c:v>0.53333333333333299</c:v>
                </c:pt>
                <c:pt idx="9">
                  <c:v>0.59999999999999898</c:v>
                </c:pt>
                <c:pt idx="10">
                  <c:v>0.66666666666666596</c:v>
                </c:pt>
                <c:pt idx="11">
                  <c:v>0.73333333333333295</c:v>
                </c:pt>
                <c:pt idx="12">
                  <c:v>0.8</c:v>
                </c:pt>
                <c:pt idx="13">
                  <c:v>0.86666666666666603</c:v>
                </c:pt>
                <c:pt idx="14">
                  <c:v>0.93333333333333302</c:v>
                </c:pt>
                <c:pt idx="15">
                  <c:v>1</c:v>
                </c:pt>
                <c:pt idx="16">
                  <c:v>1</c:v>
                </c:pt>
              </c:numCache>
            </c:numRef>
          </c:yVal>
          <c:smooth val="0"/>
        </c:ser>
        <c:ser>
          <c:idx val="2"/>
          <c:order val="2"/>
          <c:spPr>
            <a:ln>
              <a:noFill/>
            </a:ln>
          </c:spPr>
          <c:marker>
            <c:symbol val="none"/>
          </c:marker>
          <c:xVal>
            <c:numRef>
              <c:f>Sheet6!$D$1:$D$17</c:f>
              <c:numCache>
                <c:formatCode>General</c:formatCode>
                <c:ptCount val="17"/>
                <c:pt idx="0">
                  <c:v>3.32499999999999</c:v>
                </c:pt>
                <c:pt idx="1">
                  <c:v>3.3250000000000002</c:v>
                </c:pt>
                <c:pt idx="2">
                  <c:v>3.3380000000000001</c:v>
                </c:pt>
                <c:pt idx="3">
                  <c:v>3.6539999999999901</c:v>
                </c:pt>
                <c:pt idx="4">
                  <c:v>4.0960000000000001</c:v>
                </c:pt>
                <c:pt idx="5">
                  <c:v>4.18799999999999</c:v>
                </c:pt>
                <c:pt idx="6">
                  <c:v>4.2779999999999898</c:v>
                </c:pt>
                <c:pt idx="7">
                  <c:v>4.298</c:v>
                </c:pt>
                <c:pt idx="8">
                  <c:v>4.3010000000000002</c:v>
                </c:pt>
                <c:pt idx="9">
                  <c:v>4.3280000000000003</c:v>
                </c:pt>
                <c:pt idx="10">
                  <c:v>4.3899999999999899</c:v>
                </c:pt>
                <c:pt idx="11">
                  <c:v>4.4180000000000001</c:v>
                </c:pt>
                <c:pt idx="12">
                  <c:v>4.6909999999999901</c:v>
                </c:pt>
                <c:pt idx="13">
                  <c:v>4.859</c:v>
                </c:pt>
                <c:pt idx="14">
                  <c:v>5.10299999999999</c:v>
                </c:pt>
                <c:pt idx="15">
                  <c:v>5.6239999999999899</c:v>
                </c:pt>
                <c:pt idx="16">
                  <c:v>5.6239999999999997</c:v>
                </c:pt>
              </c:numCache>
            </c:numRef>
          </c:xVal>
          <c:yVal>
            <c:numRef>
              <c:f>Sheet6!$A$1:$A$17</c:f>
              <c:numCache>
                <c:formatCode>General</c:formatCode>
                <c:ptCount val="17"/>
                <c:pt idx="0">
                  <c:v>0</c:v>
                </c:pt>
                <c:pt idx="1">
                  <c:v>6.6666666666666596E-2</c:v>
                </c:pt>
                <c:pt idx="2">
                  <c:v>0.133333333333333</c:v>
                </c:pt>
                <c:pt idx="3">
                  <c:v>0.2</c:v>
                </c:pt>
                <c:pt idx="4">
                  <c:v>0.266666666666666</c:v>
                </c:pt>
                <c:pt idx="5">
                  <c:v>0.33333333333333298</c:v>
                </c:pt>
                <c:pt idx="6">
                  <c:v>0.4</c:v>
                </c:pt>
                <c:pt idx="7">
                  <c:v>0.46666666666666601</c:v>
                </c:pt>
                <c:pt idx="8">
                  <c:v>0.53333333333333299</c:v>
                </c:pt>
                <c:pt idx="9">
                  <c:v>0.59999999999999898</c:v>
                </c:pt>
                <c:pt idx="10">
                  <c:v>0.66666666666666596</c:v>
                </c:pt>
                <c:pt idx="11">
                  <c:v>0.73333333333333295</c:v>
                </c:pt>
                <c:pt idx="12">
                  <c:v>0.8</c:v>
                </c:pt>
                <c:pt idx="13">
                  <c:v>0.86666666666666603</c:v>
                </c:pt>
                <c:pt idx="14">
                  <c:v>0.93333333333333302</c:v>
                </c:pt>
                <c:pt idx="15">
                  <c:v>1</c:v>
                </c:pt>
                <c:pt idx="16">
                  <c:v>1</c:v>
                </c:pt>
              </c:numCache>
            </c:numRef>
          </c:yVal>
          <c:smooth val="0"/>
        </c:ser>
        <c:dLbls>
          <c:showLegendKey val="0"/>
          <c:showVal val="0"/>
          <c:showCatName val="0"/>
          <c:showSerName val="0"/>
          <c:showPercent val="0"/>
          <c:showBubbleSize val="0"/>
        </c:dLbls>
        <c:axId val="91985536"/>
        <c:axId val="91986112"/>
      </c:scatterChart>
      <c:valAx>
        <c:axId val="91985536"/>
        <c:scaling>
          <c:orientation val="minMax"/>
          <c:min val="1"/>
        </c:scaling>
        <c:delete val="0"/>
        <c:axPos val="b"/>
        <c:title>
          <c:tx>
            <c:rich>
              <a:bodyPr/>
              <a:lstStyle/>
              <a:p>
                <a:pPr>
                  <a:defRPr sz="2400"/>
                </a:pPr>
                <a:r>
                  <a:rPr lang="en-US" sz="2400"/>
                  <a:t>Throughput (Mbps)</a:t>
                </a:r>
              </a:p>
            </c:rich>
          </c:tx>
          <c:layout/>
          <c:overlay val="0"/>
        </c:title>
        <c:numFmt formatCode="General" sourceLinked="1"/>
        <c:majorTickMark val="out"/>
        <c:minorTickMark val="none"/>
        <c:tickLblPos val="nextTo"/>
        <c:txPr>
          <a:bodyPr/>
          <a:lstStyle/>
          <a:p>
            <a:pPr>
              <a:defRPr sz="2400"/>
            </a:pPr>
            <a:endParaRPr lang="en-US"/>
          </a:p>
        </c:txPr>
        <c:crossAx val="91986112"/>
        <c:crosses val="autoZero"/>
        <c:crossBetween val="midCat"/>
      </c:valAx>
      <c:valAx>
        <c:axId val="91986112"/>
        <c:scaling>
          <c:orientation val="minMax"/>
          <c:max val="1"/>
        </c:scaling>
        <c:delete val="0"/>
        <c:axPos val="l"/>
        <c:title>
          <c:tx>
            <c:rich>
              <a:bodyPr rot="-5400000" vert="horz"/>
              <a:lstStyle/>
              <a:p>
                <a:pPr>
                  <a:defRPr sz="2400"/>
                </a:pPr>
                <a:r>
                  <a:rPr lang="en-US" sz="2400"/>
                  <a:t>CDF over Topologies</a:t>
                </a:r>
              </a:p>
            </c:rich>
          </c:tx>
          <c:layout/>
          <c:overlay val="0"/>
        </c:title>
        <c:numFmt formatCode="General" sourceLinked="1"/>
        <c:majorTickMark val="out"/>
        <c:minorTickMark val="none"/>
        <c:tickLblPos val="nextTo"/>
        <c:txPr>
          <a:bodyPr/>
          <a:lstStyle/>
          <a:p>
            <a:pPr>
              <a:defRPr sz="2400"/>
            </a:pPr>
            <a:endParaRPr lang="en-US"/>
          </a:p>
        </c:txPr>
        <c:crossAx val="91985536"/>
        <c:crosses val="autoZero"/>
        <c:crossBetween val="midCat"/>
      </c:valAx>
    </c:plotArea>
    <c:plotVisOnly val="1"/>
    <c:dispBlanksAs val="gap"/>
    <c:showDLblsOverMax val="0"/>
  </c:chart>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44450"/>
          </c:spPr>
          <c:marker>
            <c:symbol val="none"/>
          </c:marker>
          <c:xVal>
            <c:numRef>
              <c:f>Sheet6!$B$1:$B$17</c:f>
              <c:numCache>
                <c:formatCode>General</c:formatCode>
                <c:ptCount val="17"/>
                <c:pt idx="0">
                  <c:v>1.19999999999999</c:v>
                </c:pt>
                <c:pt idx="1">
                  <c:v>1.2</c:v>
                </c:pt>
                <c:pt idx="2">
                  <c:v>1.2010000000000001</c:v>
                </c:pt>
                <c:pt idx="3">
                  <c:v>1.208</c:v>
                </c:pt>
                <c:pt idx="4">
                  <c:v>1.796</c:v>
                </c:pt>
                <c:pt idx="5">
                  <c:v>1.9390000000000001</c:v>
                </c:pt>
                <c:pt idx="6">
                  <c:v>2.0870000000000002</c:v>
                </c:pt>
                <c:pt idx="7">
                  <c:v>2.1320000000000001</c:v>
                </c:pt>
                <c:pt idx="8">
                  <c:v>2.1419999999999901</c:v>
                </c:pt>
                <c:pt idx="9">
                  <c:v>2.16</c:v>
                </c:pt>
                <c:pt idx="10">
                  <c:v>2.6499999999999901</c:v>
                </c:pt>
                <c:pt idx="11">
                  <c:v>2.9740000000000002</c:v>
                </c:pt>
                <c:pt idx="12">
                  <c:v>2.9929999999999901</c:v>
                </c:pt>
                <c:pt idx="13">
                  <c:v>3.3730000000000002</c:v>
                </c:pt>
                <c:pt idx="14">
                  <c:v>3.419</c:v>
                </c:pt>
                <c:pt idx="15">
                  <c:v>4.0730000000000004</c:v>
                </c:pt>
                <c:pt idx="16">
                  <c:v>4.0730000000000004</c:v>
                </c:pt>
              </c:numCache>
            </c:numRef>
          </c:xVal>
          <c:yVal>
            <c:numRef>
              <c:f>Sheet6!$A$1:$A$17</c:f>
              <c:numCache>
                <c:formatCode>General</c:formatCode>
                <c:ptCount val="17"/>
                <c:pt idx="0">
                  <c:v>0</c:v>
                </c:pt>
                <c:pt idx="1">
                  <c:v>6.6666666666666596E-2</c:v>
                </c:pt>
                <c:pt idx="2">
                  <c:v>0.133333333333333</c:v>
                </c:pt>
                <c:pt idx="3">
                  <c:v>0.2</c:v>
                </c:pt>
                <c:pt idx="4">
                  <c:v>0.266666666666666</c:v>
                </c:pt>
                <c:pt idx="5">
                  <c:v>0.33333333333333298</c:v>
                </c:pt>
                <c:pt idx="6">
                  <c:v>0.4</c:v>
                </c:pt>
                <c:pt idx="7">
                  <c:v>0.46666666666666601</c:v>
                </c:pt>
                <c:pt idx="8">
                  <c:v>0.53333333333333299</c:v>
                </c:pt>
                <c:pt idx="9">
                  <c:v>0.59999999999999898</c:v>
                </c:pt>
                <c:pt idx="10">
                  <c:v>0.66666666666666596</c:v>
                </c:pt>
                <c:pt idx="11">
                  <c:v>0.73333333333333295</c:v>
                </c:pt>
                <c:pt idx="12">
                  <c:v>0.8</c:v>
                </c:pt>
                <c:pt idx="13">
                  <c:v>0.86666666666666603</c:v>
                </c:pt>
                <c:pt idx="14">
                  <c:v>0.93333333333333302</c:v>
                </c:pt>
                <c:pt idx="15">
                  <c:v>1</c:v>
                </c:pt>
                <c:pt idx="16">
                  <c:v>1</c:v>
                </c:pt>
              </c:numCache>
            </c:numRef>
          </c:yVal>
          <c:smooth val="0"/>
        </c:ser>
        <c:ser>
          <c:idx val="1"/>
          <c:order val="1"/>
          <c:spPr>
            <a:ln w="44450"/>
          </c:spPr>
          <c:marker>
            <c:symbol val="none"/>
          </c:marker>
          <c:xVal>
            <c:numRef>
              <c:f>Sheet6!$C$1:$C$17</c:f>
              <c:numCache>
                <c:formatCode>General</c:formatCode>
                <c:ptCount val="17"/>
                <c:pt idx="0">
                  <c:v>2.00999999999999</c:v>
                </c:pt>
                <c:pt idx="1">
                  <c:v>2.00999999999999</c:v>
                </c:pt>
                <c:pt idx="2">
                  <c:v>2.04</c:v>
                </c:pt>
                <c:pt idx="3">
                  <c:v>2.2040000000000002</c:v>
                </c:pt>
                <c:pt idx="4">
                  <c:v>2.3959999999999901</c:v>
                </c:pt>
                <c:pt idx="5">
                  <c:v>2.53799999999999</c:v>
                </c:pt>
                <c:pt idx="6">
                  <c:v>2.88899999999999</c:v>
                </c:pt>
                <c:pt idx="7">
                  <c:v>2.9710000000000001</c:v>
                </c:pt>
                <c:pt idx="8">
                  <c:v>2.99</c:v>
                </c:pt>
                <c:pt idx="9">
                  <c:v>3.4940000000000002</c:v>
                </c:pt>
                <c:pt idx="10">
                  <c:v>3.669</c:v>
                </c:pt>
                <c:pt idx="11">
                  <c:v>3.7970000000000002</c:v>
                </c:pt>
                <c:pt idx="12">
                  <c:v>3.88099999999999</c:v>
                </c:pt>
                <c:pt idx="13">
                  <c:v>3.9510000000000001</c:v>
                </c:pt>
                <c:pt idx="14">
                  <c:v>4.1630000000000003</c:v>
                </c:pt>
                <c:pt idx="15">
                  <c:v>4.7999999999999901</c:v>
                </c:pt>
                <c:pt idx="16">
                  <c:v>4.8</c:v>
                </c:pt>
              </c:numCache>
            </c:numRef>
          </c:xVal>
          <c:yVal>
            <c:numRef>
              <c:f>Sheet6!$A$1:$A$17</c:f>
              <c:numCache>
                <c:formatCode>General</c:formatCode>
                <c:ptCount val="17"/>
                <c:pt idx="0">
                  <c:v>0</c:v>
                </c:pt>
                <c:pt idx="1">
                  <c:v>6.6666666666666596E-2</c:v>
                </c:pt>
                <c:pt idx="2">
                  <c:v>0.133333333333333</c:v>
                </c:pt>
                <c:pt idx="3">
                  <c:v>0.2</c:v>
                </c:pt>
                <c:pt idx="4">
                  <c:v>0.266666666666666</c:v>
                </c:pt>
                <c:pt idx="5">
                  <c:v>0.33333333333333298</c:v>
                </c:pt>
                <c:pt idx="6">
                  <c:v>0.4</c:v>
                </c:pt>
                <c:pt idx="7">
                  <c:v>0.46666666666666601</c:v>
                </c:pt>
                <c:pt idx="8">
                  <c:v>0.53333333333333299</c:v>
                </c:pt>
                <c:pt idx="9">
                  <c:v>0.59999999999999898</c:v>
                </c:pt>
                <c:pt idx="10">
                  <c:v>0.66666666666666596</c:v>
                </c:pt>
                <c:pt idx="11">
                  <c:v>0.73333333333333295</c:v>
                </c:pt>
                <c:pt idx="12">
                  <c:v>0.8</c:v>
                </c:pt>
                <c:pt idx="13">
                  <c:v>0.86666666666666603</c:v>
                </c:pt>
                <c:pt idx="14">
                  <c:v>0.93333333333333302</c:v>
                </c:pt>
                <c:pt idx="15">
                  <c:v>1</c:v>
                </c:pt>
                <c:pt idx="16">
                  <c:v>1</c:v>
                </c:pt>
              </c:numCache>
            </c:numRef>
          </c:yVal>
          <c:smooth val="0"/>
        </c:ser>
        <c:ser>
          <c:idx val="2"/>
          <c:order val="2"/>
          <c:spPr>
            <a:ln>
              <a:noFill/>
            </a:ln>
          </c:spPr>
          <c:marker>
            <c:symbol val="none"/>
          </c:marker>
          <c:xVal>
            <c:numRef>
              <c:f>Sheet6!$D$1:$D$17</c:f>
              <c:numCache>
                <c:formatCode>General</c:formatCode>
                <c:ptCount val="17"/>
                <c:pt idx="0">
                  <c:v>3.32499999999999</c:v>
                </c:pt>
                <c:pt idx="1">
                  <c:v>3.3250000000000002</c:v>
                </c:pt>
                <c:pt idx="2">
                  <c:v>3.3380000000000001</c:v>
                </c:pt>
                <c:pt idx="3">
                  <c:v>3.6539999999999901</c:v>
                </c:pt>
                <c:pt idx="4">
                  <c:v>4.0960000000000001</c:v>
                </c:pt>
                <c:pt idx="5">
                  <c:v>4.18799999999999</c:v>
                </c:pt>
                <c:pt idx="6">
                  <c:v>4.2779999999999898</c:v>
                </c:pt>
                <c:pt idx="7">
                  <c:v>4.298</c:v>
                </c:pt>
                <c:pt idx="8">
                  <c:v>4.3010000000000002</c:v>
                </c:pt>
                <c:pt idx="9">
                  <c:v>4.3280000000000003</c:v>
                </c:pt>
                <c:pt idx="10">
                  <c:v>4.3899999999999899</c:v>
                </c:pt>
                <c:pt idx="11">
                  <c:v>4.4180000000000001</c:v>
                </c:pt>
                <c:pt idx="12">
                  <c:v>4.6909999999999901</c:v>
                </c:pt>
                <c:pt idx="13">
                  <c:v>4.859</c:v>
                </c:pt>
                <c:pt idx="14">
                  <c:v>5.10299999999999</c:v>
                </c:pt>
                <c:pt idx="15">
                  <c:v>5.6239999999999899</c:v>
                </c:pt>
                <c:pt idx="16">
                  <c:v>5.6239999999999997</c:v>
                </c:pt>
              </c:numCache>
            </c:numRef>
          </c:xVal>
          <c:yVal>
            <c:numRef>
              <c:f>Sheet6!$A$1:$A$17</c:f>
              <c:numCache>
                <c:formatCode>General</c:formatCode>
                <c:ptCount val="17"/>
                <c:pt idx="0">
                  <c:v>0</c:v>
                </c:pt>
                <c:pt idx="1">
                  <c:v>6.6666666666666596E-2</c:v>
                </c:pt>
                <c:pt idx="2">
                  <c:v>0.133333333333333</c:v>
                </c:pt>
                <c:pt idx="3">
                  <c:v>0.2</c:v>
                </c:pt>
                <c:pt idx="4">
                  <c:v>0.266666666666666</c:v>
                </c:pt>
                <c:pt idx="5">
                  <c:v>0.33333333333333298</c:v>
                </c:pt>
                <c:pt idx="6">
                  <c:v>0.4</c:v>
                </c:pt>
                <c:pt idx="7">
                  <c:v>0.46666666666666601</c:v>
                </c:pt>
                <c:pt idx="8">
                  <c:v>0.53333333333333299</c:v>
                </c:pt>
                <c:pt idx="9">
                  <c:v>0.59999999999999898</c:v>
                </c:pt>
                <c:pt idx="10">
                  <c:v>0.66666666666666596</c:v>
                </c:pt>
                <c:pt idx="11">
                  <c:v>0.73333333333333295</c:v>
                </c:pt>
                <c:pt idx="12">
                  <c:v>0.8</c:v>
                </c:pt>
                <c:pt idx="13">
                  <c:v>0.86666666666666603</c:v>
                </c:pt>
                <c:pt idx="14">
                  <c:v>0.93333333333333302</c:v>
                </c:pt>
                <c:pt idx="15">
                  <c:v>1</c:v>
                </c:pt>
                <c:pt idx="16">
                  <c:v>1</c:v>
                </c:pt>
              </c:numCache>
            </c:numRef>
          </c:yVal>
          <c:smooth val="0"/>
        </c:ser>
        <c:dLbls>
          <c:showLegendKey val="0"/>
          <c:showVal val="0"/>
          <c:showCatName val="0"/>
          <c:showSerName val="0"/>
          <c:showPercent val="0"/>
          <c:showBubbleSize val="0"/>
        </c:dLbls>
        <c:axId val="93913664"/>
        <c:axId val="93914240"/>
      </c:scatterChart>
      <c:valAx>
        <c:axId val="93913664"/>
        <c:scaling>
          <c:orientation val="minMax"/>
          <c:min val="1"/>
        </c:scaling>
        <c:delete val="0"/>
        <c:axPos val="b"/>
        <c:title>
          <c:tx>
            <c:rich>
              <a:bodyPr/>
              <a:lstStyle/>
              <a:p>
                <a:pPr>
                  <a:defRPr sz="2400"/>
                </a:pPr>
                <a:r>
                  <a:rPr lang="en-US" sz="2400"/>
                  <a:t>Throughput (Mbps)</a:t>
                </a:r>
              </a:p>
            </c:rich>
          </c:tx>
          <c:layout/>
          <c:overlay val="0"/>
        </c:title>
        <c:numFmt formatCode="General" sourceLinked="1"/>
        <c:majorTickMark val="out"/>
        <c:minorTickMark val="none"/>
        <c:tickLblPos val="nextTo"/>
        <c:txPr>
          <a:bodyPr/>
          <a:lstStyle/>
          <a:p>
            <a:pPr>
              <a:defRPr sz="2400"/>
            </a:pPr>
            <a:endParaRPr lang="en-US"/>
          </a:p>
        </c:txPr>
        <c:crossAx val="93914240"/>
        <c:crosses val="autoZero"/>
        <c:crossBetween val="midCat"/>
      </c:valAx>
      <c:valAx>
        <c:axId val="93914240"/>
        <c:scaling>
          <c:orientation val="minMax"/>
          <c:max val="1"/>
        </c:scaling>
        <c:delete val="0"/>
        <c:axPos val="l"/>
        <c:title>
          <c:tx>
            <c:rich>
              <a:bodyPr rot="-5400000" vert="horz"/>
              <a:lstStyle/>
              <a:p>
                <a:pPr>
                  <a:defRPr sz="2400"/>
                </a:pPr>
                <a:r>
                  <a:rPr lang="en-US" sz="2400"/>
                  <a:t>CDF over Topologies</a:t>
                </a:r>
              </a:p>
            </c:rich>
          </c:tx>
          <c:layout/>
          <c:overlay val="0"/>
        </c:title>
        <c:numFmt formatCode="General" sourceLinked="1"/>
        <c:majorTickMark val="out"/>
        <c:minorTickMark val="none"/>
        <c:tickLblPos val="nextTo"/>
        <c:txPr>
          <a:bodyPr/>
          <a:lstStyle/>
          <a:p>
            <a:pPr>
              <a:defRPr sz="2400"/>
            </a:pPr>
            <a:endParaRPr lang="en-US"/>
          </a:p>
        </c:txPr>
        <c:crossAx val="93913664"/>
        <c:crosses val="autoZero"/>
        <c:crossBetween val="midCat"/>
      </c:valAx>
    </c:plotArea>
    <c:plotVisOnly val="1"/>
    <c:dispBlanksAs val="gap"/>
    <c:showDLblsOverMax val="0"/>
  </c:chart>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44450"/>
          </c:spPr>
          <c:marker>
            <c:symbol val="none"/>
          </c:marker>
          <c:xVal>
            <c:numRef>
              <c:f>Sheet6!$B$1:$B$17</c:f>
              <c:numCache>
                <c:formatCode>General</c:formatCode>
                <c:ptCount val="17"/>
                <c:pt idx="0">
                  <c:v>1.19999999999999</c:v>
                </c:pt>
                <c:pt idx="1">
                  <c:v>1.2</c:v>
                </c:pt>
                <c:pt idx="2">
                  <c:v>1.2010000000000001</c:v>
                </c:pt>
                <c:pt idx="3">
                  <c:v>1.208</c:v>
                </c:pt>
                <c:pt idx="4">
                  <c:v>1.796</c:v>
                </c:pt>
                <c:pt idx="5">
                  <c:v>1.9390000000000001</c:v>
                </c:pt>
                <c:pt idx="6">
                  <c:v>2.0870000000000002</c:v>
                </c:pt>
                <c:pt idx="7">
                  <c:v>2.1320000000000001</c:v>
                </c:pt>
                <c:pt idx="8">
                  <c:v>2.1419999999999901</c:v>
                </c:pt>
                <c:pt idx="9">
                  <c:v>2.16</c:v>
                </c:pt>
                <c:pt idx="10">
                  <c:v>2.6499999999999901</c:v>
                </c:pt>
                <c:pt idx="11">
                  <c:v>2.9740000000000002</c:v>
                </c:pt>
                <c:pt idx="12">
                  <c:v>2.9929999999999901</c:v>
                </c:pt>
                <c:pt idx="13">
                  <c:v>3.3730000000000002</c:v>
                </c:pt>
                <c:pt idx="14">
                  <c:v>3.419</c:v>
                </c:pt>
                <c:pt idx="15">
                  <c:v>4.0730000000000004</c:v>
                </c:pt>
                <c:pt idx="16">
                  <c:v>4.0730000000000004</c:v>
                </c:pt>
              </c:numCache>
            </c:numRef>
          </c:xVal>
          <c:yVal>
            <c:numRef>
              <c:f>Sheet6!$A$1:$A$17</c:f>
              <c:numCache>
                <c:formatCode>General</c:formatCode>
                <c:ptCount val="17"/>
                <c:pt idx="0">
                  <c:v>0</c:v>
                </c:pt>
                <c:pt idx="1">
                  <c:v>6.6666666666666596E-2</c:v>
                </c:pt>
                <c:pt idx="2">
                  <c:v>0.133333333333333</c:v>
                </c:pt>
                <c:pt idx="3">
                  <c:v>0.2</c:v>
                </c:pt>
                <c:pt idx="4">
                  <c:v>0.266666666666666</c:v>
                </c:pt>
                <c:pt idx="5">
                  <c:v>0.33333333333333298</c:v>
                </c:pt>
                <c:pt idx="6">
                  <c:v>0.4</c:v>
                </c:pt>
                <c:pt idx="7">
                  <c:v>0.46666666666666601</c:v>
                </c:pt>
                <c:pt idx="8">
                  <c:v>0.53333333333333299</c:v>
                </c:pt>
                <c:pt idx="9">
                  <c:v>0.59999999999999898</c:v>
                </c:pt>
                <c:pt idx="10">
                  <c:v>0.66666666666666596</c:v>
                </c:pt>
                <c:pt idx="11">
                  <c:v>0.73333333333333295</c:v>
                </c:pt>
                <c:pt idx="12">
                  <c:v>0.8</c:v>
                </c:pt>
                <c:pt idx="13">
                  <c:v>0.86666666666666603</c:v>
                </c:pt>
                <c:pt idx="14">
                  <c:v>0.93333333333333302</c:v>
                </c:pt>
                <c:pt idx="15">
                  <c:v>1</c:v>
                </c:pt>
                <c:pt idx="16">
                  <c:v>1</c:v>
                </c:pt>
              </c:numCache>
            </c:numRef>
          </c:yVal>
          <c:smooth val="0"/>
        </c:ser>
        <c:ser>
          <c:idx val="1"/>
          <c:order val="1"/>
          <c:spPr>
            <a:ln w="44450"/>
          </c:spPr>
          <c:marker>
            <c:symbol val="none"/>
          </c:marker>
          <c:xVal>
            <c:numRef>
              <c:f>Sheet6!$C$1:$C$17</c:f>
              <c:numCache>
                <c:formatCode>General</c:formatCode>
                <c:ptCount val="17"/>
                <c:pt idx="0">
                  <c:v>2.00999999999999</c:v>
                </c:pt>
                <c:pt idx="1">
                  <c:v>2.00999999999999</c:v>
                </c:pt>
                <c:pt idx="2">
                  <c:v>2.04</c:v>
                </c:pt>
                <c:pt idx="3">
                  <c:v>2.2040000000000002</c:v>
                </c:pt>
                <c:pt idx="4">
                  <c:v>2.3959999999999901</c:v>
                </c:pt>
                <c:pt idx="5">
                  <c:v>2.53799999999999</c:v>
                </c:pt>
                <c:pt idx="6">
                  <c:v>2.88899999999999</c:v>
                </c:pt>
                <c:pt idx="7">
                  <c:v>2.9710000000000001</c:v>
                </c:pt>
                <c:pt idx="8">
                  <c:v>2.99</c:v>
                </c:pt>
                <c:pt idx="9">
                  <c:v>3.4940000000000002</c:v>
                </c:pt>
                <c:pt idx="10">
                  <c:v>3.669</c:v>
                </c:pt>
                <c:pt idx="11">
                  <c:v>3.7970000000000002</c:v>
                </c:pt>
                <c:pt idx="12">
                  <c:v>3.88099999999999</c:v>
                </c:pt>
                <c:pt idx="13">
                  <c:v>3.9510000000000001</c:v>
                </c:pt>
                <c:pt idx="14">
                  <c:v>4.1630000000000003</c:v>
                </c:pt>
                <c:pt idx="15">
                  <c:v>4.7999999999999901</c:v>
                </c:pt>
                <c:pt idx="16">
                  <c:v>4.8</c:v>
                </c:pt>
              </c:numCache>
            </c:numRef>
          </c:xVal>
          <c:yVal>
            <c:numRef>
              <c:f>Sheet6!$A$1:$A$17</c:f>
              <c:numCache>
                <c:formatCode>General</c:formatCode>
                <c:ptCount val="17"/>
                <c:pt idx="0">
                  <c:v>0</c:v>
                </c:pt>
                <c:pt idx="1">
                  <c:v>6.6666666666666596E-2</c:v>
                </c:pt>
                <c:pt idx="2">
                  <c:v>0.133333333333333</c:v>
                </c:pt>
                <c:pt idx="3">
                  <c:v>0.2</c:v>
                </c:pt>
                <c:pt idx="4">
                  <c:v>0.266666666666666</c:v>
                </c:pt>
                <c:pt idx="5">
                  <c:v>0.33333333333333298</c:v>
                </c:pt>
                <c:pt idx="6">
                  <c:v>0.4</c:v>
                </c:pt>
                <c:pt idx="7">
                  <c:v>0.46666666666666601</c:v>
                </c:pt>
                <c:pt idx="8">
                  <c:v>0.53333333333333299</c:v>
                </c:pt>
                <c:pt idx="9">
                  <c:v>0.59999999999999898</c:v>
                </c:pt>
                <c:pt idx="10">
                  <c:v>0.66666666666666596</c:v>
                </c:pt>
                <c:pt idx="11">
                  <c:v>0.73333333333333295</c:v>
                </c:pt>
                <c:pt idx="12">
                  <c:v>0.8</c:v>
                </c:pt>
                <c:pt idx="13">
                  <c:v>0.86666666666666603</c:v>
                </c:pt>
                <c:pt idx="14">
                  <c:v>0.93333333333333302</c:v>
                </c:pt>
                <c:pt idx="15">
                  <c:v>1</c:v>
                </c:pt>
                <c:pt idx="16">
                  <c:v>1</c:v>
                </c:pt>
              </c:numCache>
            </c:numRef>
          </c:yVal>
          <c:smooth val="0"/>
        </c:ser>
        <c:ser>
          <c:idx val="2"/>
          <c:order val="2"/>
          <c:spPr>
            <a:ln w="44450">
              <a:solidFill>
                <a:srgbClr val="009900"/>
              </a:solidFill>
            </a:ln>
          </c:spPr>
          <c:marker>
            <c:symbol val="none"/>
          </c:marker>
          <c:xVal>
            <c:numRef>
              <c:f>Sheet6!$D$1:$D$17</c:f>
              <c:numCache>
                <c:formatCode>General</c:formatCode>
                <c:ptCount val="17"/>
                <c:pt idx="0">
                  <c:v>3.32499999999999</c:v>
                </c:pt>
                <c:pt idx="1">
                  <c:v>3.3250000000000002</c:v>
                </c:pt>
                <c:pt idx="2">
                  <c:v>3.3380000000000001</c:v>
                </c:pt>
                <c:pt idx="3">
                  <c:v>3.6539999999999901</c:v>
                </c:pt>
                <c:pt idx="4">
                  <c:v>4.0960000000000001</c:v>
                </c:pt>
                <c:pt idx="5">
                  <c:v>4.18799999999999</c:v>
                </c:pt>
                <c:pt idx="6">
                  <c:v>4.2779999999999898</c:v>
                </c:pt>
                <c:pt idx="7">
                  <c:v>4.298</c:v>
                </c:pt>
                <c:pt idx="8">
                  <c:v>4.3010000000000002</c:v>
                </c:pt>
                <c:pt idx="9">
                  <c:v>4.3280000000000003</c:v>
                </c:pt>
                <c:pt idx="10">
                  <c:v>4.3899999999999899</c:v>
                </c:pt>
                <c:pt idx="11">
                  <c:v>4.4180000000000001</c:v>
                </c:pt>
                <c:pt idx="12">
                  <c:v>4.6909999999999901</c:v>
                </c:pt>
                <c:pt idx="13">
                  <c:v>4.859</c:v>
                </c:pt>
                <c:pt idx="14">
                  <c:v>5.10299999999999</c:v>
                </c:pt>
                <c:pt idx="15">
                  <c:v>5.6239999999999899</c:v>
                </c:pt>
                <c:pt idx="16">
                  <c:v>5.6239999999999997</c:v>
                </c:pt>
              </c:numCache>
            </c:numRef>
          </c:xVal>
          <c:yVal>
            <c:numRef>
              <c:f>Sheet6!$A$1:$A$17</c:f>
              <c:numCache>
                <c:formatCode>General</c:formatCode>
                <c:ptCount val="17"/>
                <c:pt idx="0">
                  <c:v>0</c:v>
                </c:pt>
                <c:pt idx="1">
                  <c:v>6.6666666666666596E-2</c:v>
                </c:pt>
                <c:pt idx="2">
                  <c:v>0.133333333333333</c:v>
                </c:pt>
                <c:pt idx="3">
                  <c:v>0.2</c:v>
                </c:pt>
                <c:pt idx="4">
                  <c:v>0.266666666666666</c:v>
                </c:pt>
                <c:pt idx="5">
                  <c:v>0.33333333333333298</c:v>
                </c:pt>
                <c:pt idx="6">
                  <c:v>0.4</c:v>
                </c:pt>
                <c:pt idx="7">
                  <c:v>0.46666666666666601</c:v>
                </c:pt>
                <c:pt idx="8">
                  <c:v>0.53333333333333299</c:v>
                </c:pt>
                <c:pt idx="9">
                  <c:v>0.59999999999999898</c:v>
                </c:pt>
                <c:pt idx="10">
                  <c:v>0.66666666666666596</c:v>
                </c:pt>
                <c:pt idx="11">
                  <c:v>0.73333333333333295</c:v>
                </c:pt>
                <c:pt idx="12">
                  <c:v>0.8</c:v>
                </c:pt>
                <c:pt idx="13">
                  <c:v>0.86666666666666603</c:v>
                </c:pt>
                <c:pt idx="14">
                  <c:v>0.93333333333333302</c:v>
                </c:pt>
                <c:pt idx="15">
                  <c:v>1</c:v>
                </c:pt>
                <c:pt idx="16">
                  <c:v>1</c:v>
                </c:pt>
              </c:numCache>
            </c:numRef>
          </c:yVal>
          <c:smooth val="0"/>
        </c:ser>
        <c:dLbls>
          <c:showLegendKey val="0"/>
          <c:showVal val="0"/>
          <c:showCatName val="0"/>
          <c:showSerName val="0"/>
          <c:showPercent val="0"/>
          <c:showBubbleSize val="0"/>
        </c:dLbls>
        <c:axId val="93916544"/>
        <c:axId val="93917120"/>
      </c:scatterChart>
      <c:valAx>
        <c:axId val="93916544"/>
        <c:scaling>
          <c:orientation val="minMax"/>
          <c:min val="1"/>
        </c:scaling>
        <c:delete val="0"/>
        <c:axPos val="b"/>
        <c:title>
          <c:tx>
            <c:rich>
              <a:bodyPr/>
              <a:lstStyle/>
              <a:p>
                <a:pPr>
                  <a:defRPr sz="2400"/>
                </a:pPr>
                <a:r>
                  <a:rPr lang="en-US" sz="2400"/>
                  <a:t>Throughput (Mbps)</a:t>
                </a:r>
              </a:p>
            </c:rich>
          </c:tx>
          <c:layout/>
          <c:overlay val="0"/>
        </c:title>
        <c:numFmt formatCode="General" sourceLinked="1"/>
        <c:majorTickMark val="out"/>
        <c:minorTickMark val="none"/>
        <c:tickLblPos val="nextTo"/>
        <c:txPr>
          <a:bodyPr/>
          <a:lstStyle/>
          <a:p>
            <a:pPr>
              <a:defRPr sz="2400"/>
            </a:pPr>
            <a:endParaRPr lang="en-US"/>
          </a:p>
        </c:txPr>
        <c:crossAx val="93917120"/>
        <c:crosses val="autoZero"/>
        <c:crossBetween val="midCat"/>
      </c:valAx>
      <c:valAx>
        <c:axId val="93917120"/>
        <c:scaling>
          <c:orientation val="minMax"/>
          <c:max val="1"/>
        </c:scaling>
        <c:delete val="0"/>
        <c:axPos val="l"/>
        <c:title>
          <c:tx>
            <c:rich>
              <a:bodyPr rot="-5400000" vert="horz"/>
              <a:lstStyle/>
              <a:p>
                <a:pPr>
                  <a:defRPr sz="2400"/>
                </a:pPr>
                <a:r>
                  <a:rPr lang="en-US" sz="2400"/>
                  <a:t>CDF over Topologies</a:t>
                </a:r>
              </a:p>
            </c:rich>
          </c:tx>
          <c:layout/>
          <c:overlay val="0"/>
        </c:title>
        <c:numFmt formatCode="General" sourceLinked="1"/>
        <c:majorTickMark val="out"/>
        <c:minorTickMark val="none"/>
        <c:tickLblPos val="nextTo"/>
        <c:txPr>
          <a:bodyPr/>
          <a:lstStyle/>
          <a:p>
            <a:pPr>
              <a:defRPr sz="2400"/>
            </a:pPr>
            <a:endParaRPr lang="en-US"/>
          </a:p>
        </c:txPr>
        <c:crossAx val="93916544"/>
        <c:crosses val="autoZero"/>
        <c:crossBetween val="midCat"/>
      </c:valAx>
    </c:plotArea>
    <c:plotVisOnly val="1"/>
    <c:dispBlanksAs val="gap"/>
    <c:showDLblsOverMax val="0"/>
  </c:chart>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44450"/>
          </c:spPr>
          <c:marker>
            <c:symbol val="none"/>
          </c:marker>
          <c:xVal>
            <c:numRef>
              <c:f>Sheet6!$B$1:$B$17</c:f>
              <c:numCache>
                <c:formatCode>General</c:formatCode>
                <c:ptCount val="17"/>
                <c:pt idx="0">
                  <c:v>1.19999999999999</c:v>
                </c:pt>
                <c:pt idx="1">
                  <c:v>1.2</c:v>
                </c:pt>
                <c:pt idx="2">
                  <c:v>1.2010000000000001</c:v>
                </c:pt>
                <c:pt idx="3">
                  <c:v>1.208</c:v>
                </c:pt>
                <c:pt idx="4">
                  <c:v>1.796</c:v>
                </c:pt>
                <c:pt idx="5">
                  <c:v>1.9390000000000001</c:v>
                </c:pt>
                <c:pt idx="6">
                  <c:v>2.0870000000000002</c:v>
                </c:pt>
                <c:pt idx="7">
                  <c:v>2.1320000000000001</c:v>
                </c:pt>
                <c:pt idx="8">
                  <c:v>2.1419999999999901</c:v>
                </c:pt>
                <c:pt idx="9">
                  <c:v>2.16</c:v>
                </c:pt>
                <c:pt idx="10">
                  <c:v>2.6499999999999901</c:v>
                </c:pt>
                <c:pt idx="11">
                  <c:v>2.9740000000000002</c:v>
                </c:pt>
                <c:pt idx="12">
                  <c:v>2.9929999999999901</c:v>
                </c:pt>
                <c:pt idx="13">
                  <c:v>3.3730000000000002</c:v>
                </c:pt>
                <c:pt idx="14">
                  <c:v>3.419</c:v>
                </c:pt>
                <c:pt idx="15">
                  <c:v>4.0730000000000004</c:v>
                </c:pt>
                <c:pt idx="16">
                  <c:v>4.0730000000000004</c:v>
                </c:pt>
              </c:numCache>
            </c:numRef>
          </c:xVal>
          <c:yVal>
            <c:numRef>
              <c:f>Sheet6!$A$1:$A$17</c:f>
              <c:numCache>
                <c:formatCode>General</c:formatCode>
                <c:ptCount val="17"/>
                <c:pt idx="0">
                  <c:v>0</c:v>
                </c:pt>
                <c:pt idx="1">
                  <c:v>6.6666666666666596E-2</c:v>
                </c:pt>
                <c:pt idx="2">
                  <c:v>0.133333333333333</c:v>
                </c:pt>
                <c:pt idx="3">
                  <c:v>0.2</c:v>
                </c:pt>
                <c:pt idx="4">
                  <c:v>0.266666666666666</c:v>
                </c:pt>
                <c:pt idx="5">
                  <c:v>0.33333333333333298</c:v>
                </c:pt>
                <c:pt idx="6">
                  <c:v>0.4</c:v>
                </c:pt>
                <c:pt idx="7">
                  <c:v>0.46666666666666601</c:v>
                </c:pt>
                <c:pt idx="8">
                  <c:v>0.53333333333333299</c:v>
                </c:pt>
                <c:pt idx="9">
                  <c:v>0.59999999999999898</c:v>
                </c:pt>
                <c:pt idx="10">
                  <c:v>0.66666666666666596</c:v>
                </c:pt>
                <c:pt idx="11">
                  <c:v>0.73333333333333295</c:v>
                </c:pt>
                <c:pt idx="12">
                  <c:v>0.8</c:v>
                </c:pt>
                <c:pt idx="13">
                  <c:v>0.86666666666666603</c:v>
                </c:pt>
                <c:pt idx="14">
                  <c:v>0.93333333333333302</c:v>
                </c:pt>
                <c:pt idx="15">
                  <c:v>1</c:v>
                </c:pt>
                <c:pt idx="16">
                  <c:v>1</c:v>
                </c:pt>
              </c:numCache>
            </c:numRef>
          </c:yVal>
          <c:smooth val="0"/>
        </c:ser>
        <c:ser>
          <c:idx val="1"/>
          <c:order val="1"/>
          <c:spPr>
            <a:ln w="44450"/>
          </c:spPr>
          <c:marker>
            <c:symbol val="none"/>
          </c:marker>
          <c:xVal>
            <c:numRef>
              <c:f>Sheet6!$C$1:$C$17</c:f>
              <c:numCache>
                <c:formatCode>General</c:formatCode>
                <c:ptCount val="17"/>
                <c:pt idx="0">
                  <c:v>2.00999999999999</c:v>
                </c:pt>
                <c:pt idx="1">
                  <c:v>2.00999999999999</c:v>
                </c:pt>
                <c:pt idx="2">
                  <c:v>2.04</c:v>
                </c:pt>
                <c:pt idx="3">
                  <c:v>2.2040000000000002</c:v>
                </c:pt>
                <c:pt idx="4">
                  <c:v>2.3959999999999901</c:v>
                </c:pt>
                <c:pt idx="5">
                  <c:v>2.53799999999999</c:v>
                </c:pt>
                <c:pt idx="6">
                  <c:v>2.88899999999999</c:v>
                </c:pt>
                <c:pt idx="7">
                  <c:v>2.9710000000000001</c:v>
                </c:pt>
                <c:pt idx="8">
                  <c:v>2.99</c:v>
                </c:pt>
                <c:pt idx="9">
                  <c:v>3.4940000000000002</c:v>
                </c:pt>
                <c:pt idx="10">
                  <c:v>3.669</c:v>
                </c:pt>
                <c:pt idx="11">
                  <c:v>3.7970000000000002</c:v>
                </c:pt>
                <c:pt idx="12">
                  <c:v>3.88099999999999</c:v>
                </c:pt>
                <c:pt idx="13">
                  <c:v>3.9510000000000001</c:v>
                </c:pt>
                <c:pt idx="14">
                  <c:v>4.1630000000000003</c:v>
                </c:pt>
                <c:pt idx="15">
                  <c:v>4.7999999999999901</c:v>
                </c:pt>
                <c:pt idx="16">
                  <c:v>4.8</c:v>
                </c:pt>
              </c:numCache>
            </c:numRef>
          </c:xVal>
          <c:yVal>
            <c:numRef>
              <c:f>Sheet6!$A$1:$A$17</c:f>
              <c:numCache>
                <c:formatCode>General</c:formatCode>
                <c:ptCount val="17"/>
                <c:pt idx="0">
                  <c:v>0</c:v>
                </c:pt>
                <c:pt idx="1">
                  <c:v>6.6666666666666596E-2</c:v>
                </c:pt>
                <c:pt idx="2">
                  <c:v>0.133333333333333</c:v>
                </c:pt>
                <c:pt idx="3">
                  <c:v>0.2</c:v>
                </c:pt>
                <c:pt idx="4">
                  <c:v>0.266666666666666</c:v>
                </c:pt>
                <c:pt idx="5">
                  <c:v>0.33333333333333298</c:v>
                </c:pt>
                <c:pt idx="6">
                  <c:v>0.4</c:v>
                </c:pt>
                <c:pt idx="7">
                  <c:v>0.46666666666666601</c:v>
                </c:pt>
                <c:pt idx="8">
                  <c:v>0.53333333333333299</c:v>
                </c:pt>
                <c:pt idx="9">
                  <c:v>0.59999999999999898</c:v>
                </c:pt>
                <c:pt idx="10">
                  <c:v>0.66666666666666596</c:v>
                </c:pt>
                <c:pt idx="11">
                  <c:v>0.73333333333333295</c:v>
                </c:pt>
                <c:pt idx="12">
                  <c:v>0.8</c:v>
                </c:pt>
                <c:pt idx="13">
                  <c:v>0.86666666666666603</c:v>
                </c:pt>
                <c:pt idx="14">
                  <c:v>0.93333333333333302</c:v>
                </c:pt>
                <c:pt idx="15">
                  <c:v>1</c:v>
                </c:pt>
                <c:pt idx="16">
                  <c:v>1</c:v>
                </c:pt>
              </c:numCache>
            </c:numRef>
          </c:yVal>
          <c:smooth val="0"/>
        </c:ser>
        <c:ser>
          <c:idx val="2"/>
          <c:order val="2"/>
          <c:spPr>
            <a:ln w="44450">
              <a:solidFill>
                <a:srgbClr val="009900"/>
              </a:solidFill>
            </a:ln>
          </c:spPr>
          <c:marker>
            <c:symbol val="none"/>
          </c:marker>
          <c:xVal>
            <c:numRef>
              <c:f>Sheet6!$D$1:$D$17</c:f>
              <c:numCache>
                <c:formatCode>General</c:formatCode>
                <c:ptCount val="17"/>
                <c:pt idx="0">
                  <c:v>3.32499999999999</c:v>
                </c:pt>
                <c:pt idx="1">
                  <c:v>3.3250000000000002</c:v>
                </c:pt>
                <c:pt idx="2">
                  <c:v>3.3380000000000001</c:v>
                </c:pt>
                <c:pt idx="3">
                  <c:v>3.6539999999999901</c:v>
                </c:pt>
                <c:pt idx="4">
                  <c:v>4.0960000000000001</c:v>
                </c:pt>
                <c:pt idx="5">
                  <c:v>4.18799999999999</c:v>
                </c:pt>
                <c:pt idx="6">
                  <c:v>4.2779999999999898</c:v>
                </c:pt>
                <c:pt idx="7">
                  <c:v>4.298</c:v>
                </c:pt>
                <c:pt idx="8">
                  <c:v>4.3010000000000002</c:v>
                </c:pt>
                <c:pt idx="9">
                  <c:v>4.3280000000000003</c:v>
                </c:pt>
                <c:pt idx="10">
                  <c:v>4.3899999999999899</c:v>
                </c:pt>
                <c:pt idx="11">
                  <c:v>4.4180000000000001</c:v>
                </c:pt>
                <c:pt idx="12">
                  <c:v>4.6909999999999901</c:v>
                </c:pt>
                <c:pt idx="13">
                  <c:v>4.859</c:v>
                </c:pt>
                <c:pt idx="14">
                  <c:v>5.10299999999999</c:v>
                </c:pt>
                <c:pt idx="15">
                  <c:v>5.6239999999999899</c:v>
                </c:pt>
                <c:pt idx="16">
                  <c:v>5.6239999999999997</c:v>
                </c:pt>
              </c:numCache>
            </c:numRef>
          </c:xVal>
          <c:yVal>
            <c:numRef>
              <c:f>Sheet6!$A$1:$A$17</c:f>
              <c:numCache>
                <c:formatCode>General</c:formatCode>
                <c:ptCount val="17"/>
                <c:pt idx="0">
                  <c:v>0</c:v>
                </c:pt>
                <c:pt idx="1">
                  <c:v>6.6666666666666596E-2</c:v>
                </c:pt>
                <c:pt idx="2">
                  <c:v>0.133333333333333</c:v>
                </c:pt>
                <c:pt idx="3">
                  <c:v>0.2</c:v>
                </c:pt>
                <c:pt idx="4">
                  <c:v>0.266666666666666</c:v>
                </c:pt>
                <c:pt idx="5">
                  <c:v>0.33333333333333298</c:v>
                </c:pt>
                <c:pt idx="6">
                  <c:v>0.4</c:v>
                </c:pt>
                <c:pt idx="7">
                  <c:v>0.46666666666666601</c:v>
                </c:pt>
                <c:pt idx="8">
                  <c:v>0.53333333333333299</c:v>
                </c:pt>
                <c:pt idx="9">
                  <c:v>0.59999999999999898</c:v>
                </c:pt>
                <c:pt idx="10">
                  <c:v>0.66666666666666596</c:v>
                </c:pt>
                <c:pt idx="11">
                  <c:v>0.73333333333333295</c:v>
                </c:pt>
                <c:pt idx="12">
                  <c:v>0.8</c:v>
                </c:pt>
                <c:pt idx="13">
                  <c:v>0.86666666666666603</c:v>
                </c:pt>
                <c:pt idx="14">
                  <c:v>0.93333333333333302</c:v>
                </c:pt>
                <c:pt idx="15">
                  <c:v>1</c:v>
                </c:pt>
                <c:pt idx="16">
                  <c:v>1</c:v>
                </c:pt>
              </c:numCache>
            </c:numRef>
          </c:yVal>
          <c:smooth val="0"/>
        </c:ser>
        <c:dLbls>
          <c:showLegendKey val="0"/>
          <c:showVal val="0"/>
          <c:showCatName val="0"/>
          <c:showSerName val="0"/>
          <c:showPercent val="0"/>
          <c:showBubbleSize val="0"/>
        </c:dLbls>
        <c:axId val="93919424"/>
        <c:axId val="93920000"/>
      </c:scatterChart>
      <c:valAx>
        <c:axId val="93919424"/>
        <c:scaling>
          <c:orientation val="minMax"/>
          <c:min val="1"/>
        </c:scaling>
        <c:delete val="0"/>
        <c:axPos val="b"/>
        <c:title>
          <c:tx>
            <c:rich>
              <a:bodyPr/>
              <a:lstStyle/>
              <a:p>
                <a:pPr>
                  <a:defRPr sz="2400"/>
                </a:pPr>
                <a:r>
                  <a:rPr lang="en-US" sz="2400"/>
                  <a:t>Throughput (Mbps)</a:t>
                </a:r>
              </a:p>
            </c:rich>
          </c:tx>
          <c:layout/>
          <c:overlay val="0"/>
        </c:title>
        <c:numFmt formatCode="General" sourceLinked="1"/>
        <c:majorTickMark val="out"/>
        <c:minorTickMark val="none"/>
        <c:tickLblPos val="nextTo"/>
        <c:txPr>
          <a:bodyPr/>
          <a:lstStyle/>
          <a:p>
            <a:pPr>
              <a:defRPr sz="2400"/>
            </a:pPr>
            <a:endParaRPr lang="en-US"/>
          </a:p>
        </c:txPr>
        <c:crossAx val="93920000"/>
        <c:crosses val="autoZero"/>
        <c:crossBetween val="midCat"/>
      </c:valAx>
      <c:valAx>
        <c:axId val="93920000"/>
        <c:scaling>
          <c:orientation val="minMax"/>
          <c:max val="1"/>
        </c:scaling>
        <c:delete val="0"/>
        <c:axPos val="l"/>
        <c:title>
          <c:tx>
            <c:rich>
              <a:bodyPr rot="-5400000" vert="horz"/>
              <a:lstStyle/>
              <a:p>
                <a:pPr>
                  <a:defRPr sz="2400"/>
                </a:pPr>
                <a:r>
                  <a:rPr lang="en-US" sz="2400"/>
                  <a:t>CDF over Topologies</a:t>
                </a:r>
              </a:p>
            </c:rich>
          </c:tx>
          <c:layout/>
          <c:overlay val="0"/>
        </c:title>
        <c:numFmt formatCode="General" sourceLinked="1"/>
        <c:majorTickMark val="out"/>
        <c:minorTickMark val="none"/>
        <c:tickLblPos val="nextTo"/>
        <c:txPr>
          <a:bodyPr/>
          <a:lstStyle/>
          <a:p>
            <a:pPr>
              <a:defRPr sz="2400"/>
            </a:pPr>
            <a:endParaRPr lang="en-US"/>
          </a:p>
        </c:txPr>
        <c:crossAx val="93919424"/>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44450"/>
          </c:spPr>
          <c:marker>
            <c:symbol val="none"/>
          </c:marker>
          <c:xVal>
            <c:numRef>
              <c:f>Sheet11!$A$125:$A$220</c:f>
              <c:numCache>
                <c:formatCode>General</c:formatCode>
                <c:ptCount val="96"/>
                <c:pt idx="0">
                  <c:v>125</c:v>
                </c:pt>
                <c:pt idx="1">
                  <c:v>126</c:v>
                </c:pt>
                <c:pt idx="2">
                  <c:v>127</c:v>
                </c:pt>
                <c:pt idx="3">
                  <c:v>128</c:v>
                </c:pt>
                <c:pt idx="4">
                  <c:v>129</c:v>
                </c:pt>
                <c:pt idx="5">
                  <c:v>130</c:v>
                </c:pt>
                <c:pt idx="6">
                  <c:v>131</c:v>
                </c:pt>
                <c:pt idx="7">
                  <c:v>132</c:v>
                </c:pt>
                <c:pt idx="8">
                  <c:v>133</c:v>
                </c:pt>
                <c:pt idx="9">
                  <c:v>134</c:v>
                </c:pt>
                <c:pt idx="10">
                  <c:v>135</c:v>
                </c:pt>
                <c:pt idx="11">
                  <c:v>136</c:v>
                </c:pt>
                <c:pt idx="12">
                  <c:v>137</c:v>
                </c:pt>
                <c:pt idx="13">
                  <c:v>138</c:v>
                </c:pt>
                <c:pt idx="14">
                  <c:v>139</c:v>
                </c:pt>
                <c:pt idx="15">
                  <c:v>140</c:v>
                </c:pt>
                <c:pt idx="16">
                  <c:v>141</c:v>
                </c:pt>
                <c:pt idx="17">
                  <c:v>142</c:v>
                </c:pt>
                <c:pt idx="18">
                  <c:v>143</c:v>
                </c:pt>
                <c:pt idx="19">
                  <c:v>144</c:v>
                </c:pt>
                <c:pt idx="20">
                  <c:v>145</c:v>
                </c:pt>
                <c:pt idx="21">
                  <c:v>146</c:v>
                </c:pt>
                <c:pt idx="22">
                  <c:v>147</c:v>
                </c:pt>
                <c:pt idx="23">
                  <c:v>148</c:v>
                </c:pt>
                <c:pt idx="24">
                  <c:v>149</c:v>
                </c:pt>
                <c:pt idx="25">
                  <c:v>150</c:v>
                </c:pt>
                <c:pt idx="26">
                  <c:v>151</c:v>
                </c:pt>
                <c:pt idx="27">
                  <c:v>152</c:v>
                </c:pt>
                <c:pt idx="28">
                  <c:v>153</c:v>
                </c:pt>
                <c:pt idx="29">
                  <c:v>154</c:v>
                </c:pt>
                <c:pt idx="30">
                  <c:v>155</c:v>
                </c:pt>
                <c:pt idx="31">
                  <c:v>156</c:v>
                </c:pt>
                <c:pt idx="32">
                  <c:v>157</c:v>
                </c:pt>
                <c:pt idx="33">
                  <c:v>158</c:v>
                </c:pt>
                <c:pt idx="34">
                  <c:v>159</c:v>
                </c:pt>
                <c:pt idx="35">
                  <c:v>160</c:v>
                </c:pt>
                <c:pt idx="36">
                  <c:v>161</c:v>
                </c:pt>
                <c:pt idx="37">
                  <c:v>162</c:v>
                </c:pt>
                <c:pt idx="38">
                  <c:v>163</c:v>
                </c:pt>
                <c:pt idx="39">
                  <c:v>164</c:v>
                </c:pt>
                <c:pt idx="40">
                  <c:v>165</c:v>
                </c:pt>
                <c:pt idx="41">
                  <c:v>166</c:v>
                </c:pt>
                <c:pt idx="42">
                  <c:v>167</c:v>
                </c:pt>
                <c:pt idx="43">
                  <c:v>168</c:v>
                </c:pt>
                <c:pt idx="44">
                  <c:v>169</c:v>
                </c:pt>
                <c:pt idx="45">
                  <c:v>170</c:v>
                </c:pt>
                <c:pt idx="46">
                  <c:v>171</c:v>
                </c:pt>
                <c:pt idx="47">
                  <c:v>172</c:v>
                </c:pt>
                <c:pt idx="48">
                  <c:v>173</c:v>
                </c:pt>
                <c:pt idx="49">
                  <c:v>174</c:v>
                </c:pt>
                <c:pt idx="50">
                  <c:v>175</c:v>
                </c:pt>
                <c:pt idx="51">
                  <c:v>176</c:v>
                </c:pt>
                <c:pt idx="52">
                  <c:v>177</c:v>
                </c:pt>
                <c:pt idx="53">
                  <c:v>178</c:v>
                </c:pt>
                <c:pt idx="54">
                  <c:v>179</c:v>
                </c:pt>
                <c:pt idx="55">
                  <c:v>180</c:v>
                </c:pt>
                <c:pt idx="56">
                  <c:v>181</c:v>
                </c:pt>
                <c:pt idx="57">
                  <c:v>182</c:v>
                </c:pt>
                <c:pt idx="58">
                  <c:v>183</c:v>
                </c:pt>
                <c:pt idx="59">
                  <c:v>184</c:v>
                </c:pt>
                <c:pt idx="60">
                  <c:v>185</c:v>
                </c:pt>
                <c:pt idx="61">
                  <c:v>186</c:v>
                </c:pt>
                <c:pt idx="62">
                  <c:v>187</c:v>
                </c:pt>
                <c:pt idx="63">
                  <c:v>188</c:v>
                </c:pt>
                <c:pt idx="64">
                  <c:v>189</c:v>
                </c:pt>
                <c:pt idx="65">
                  <c:v>190</c:v>
                </c:pt>
                <c:pt idx="66">
                  <c:v>191</c:v>
                </c:pt>
                <c:pt idx="67">
                  <c:v>192</c:v>
                </c:pt>
                <c:pt idx="68">
                  <c:v>193</c:v>
                </c:pt>
                <c:pt idx="69">
                  <c:v>194</c:v>
                </c:pt>
                <c:pt idx="70">
                  <c:v>195</c:v>
                </c:pt>
                <c:pt idx="71">
                  <c:v>196</c:v>
                </c:pt>
                <c:pt idx="72">
                  <c:v>197</c:v>
                </c:pt>
                <c:pt idx="73">
                  <c:v>198</c:v>
                </c:pt>
                <c:pt idx="74">
                  <c:v>199</c:v>
                </c:pt>
                <c:pt idx="75">
                  <c:v>200</c:v>
                </c:pt>
                <c:pt idx="76">
                  <c:v>201</c:v>
                </c:pt>
                <c:pt idx="77">
                  <c:v>202</c:v>
                </c:pt>
                <c:pt idx="78">
                  <c:v>203</c:v>
                </c:pt>
                <c:pt idx="79">
                  <c:v>204</c:v>
                </c:pt>
                <c:pt idx="80">
                  <c:v>205</c:v>
                </c:pt>
                <c:pt idx="81">
                  <c:v>206</c:v>
                </c:pt>
                <c:pt idx="82">
                  <c:v>207</c:v>
                </c:pt>
                <c:pt idx="83">
                  <c:v>208</c:v>
                </c:pt>
                <c:pt idx="84">
                  <c:v>209</c:v>
                </c:pt>
                <c:pt idx="85">
                  <c:v>210</c:v>
                </c:pt>
                <c:pt idx="86">
                  <c:v>211</c:v>
                </c:pt>
                <c:pt idx="87">
                  <c:v>212</c:v>
                </c:pt>
                <c:pt idx="88">
                  <c:v>213</c:v>
                </c:pt>
                <c:pt idx="89">
                  <c:v>214</c:v>
                </c:pt>
                <c:pt idx="90">
                  <c:v>215</c:v>
                </c:pt>
                <c:pt idx="91">
                  <c:v>216</c:v>
                </c:pt>
                <c:pt idx="92">
                  <c:v>217</c:v>
                </c:pt>
                <c:pt idx="93">
                  <c:v>218</c:v>
                </c:pt>
                <c:pt idx="94">
                  <c:v>219</c:v>
                </c:pt>
                <c:pt idx="95">
                  <c:v>220</c:v>
                </c:pt>
              </c:numCache>
            </c:numRef>
          </c:xVal>
          <c:yVal>
            <c:numRef>
              <c:f>Sheet11!$B$125:$B$220</c:f>
              <c:numCache>
                <c:formatCode>General</c:formatCode>
                <c:ptCount val="96"/>
                <c:pt idx="0">
                  <c:v>2.3854E-4</c:v>
                </c:pt>
                <c:pt idx="1">
                  <c:v>2.5416000000000002E-4</c:v>
                </c:pt>
                <c:pt idx="2">
                  <c:v>2.2991999999999999E-4</c:v>
                </c:pt>
                <c:pt idx="3">
                  <c:v>2.5122000000000002E-4</c:v>
                </c:pt>
                <c:pt idx="4">
                  <c:v>2.3965999999999999E-4</c:v>
                </c:pt>
                <c:pt idx="5" formatCode="0.00E+00">
                  <c:v>9.7748E-5</c:v>
                </c:pt>
                <c:pt idx="6">
                  <c:v>1.0310999999999999E-4</c:v>
                </c:pt>
                <c:pt idx="7" formatCode="0.00E+00">
                  <c:v>6.7421000000000004E-5</c:v>
                </c:pt>
                <c:pt idx="8" formatCode="0.00E+00">
                  <c:v>7.8194000000000004E-5</c:v>
                </c:pt>
                <c:pt idx="9" formatCode="0.00E+00">
                  <c:v>7.5087999999999997E-5</c:v>
                </c:pt>
                <c:pt idx="10" formatCode="0.00E+00">
                  <c:v>6.9787000000000001E-5</c:v>
                </c:pt>
                <c:pt idx="11" formatCode="0.00E+00">
                  <c:v>4.8340999999999997E-5</c:v>
                </c:pt>
                <c:pt idx="12" formatCode="0.00E+00">
                  <c:v>1.6487999999999999E-5</c:v>
                </c:pt>
                <c:pt idx="13" formatCode="0.00E+00">
                  <c:v>8.2371000000000001E-5</c:v>
                </c:pt>
                <c:pt idx="14">
                  <c:v>5.5825000000000004E-4</c:v>
                </c:pt>
                <c:pt idx="15">
                  <c:v>8.7387999999999995E-4</c:v>
                </c:pt>
                <c:pt idx="16">
                  <c:v>1.7778E-3</c:v>
                </c:pt>
                <c:pt idx="17">
                  <c:v>2.8760999999999999E-3</c:v>
                </c:pt>
                <c:pt idx="18">
                  <c:v>3.1080000000000001E-3</c:v>
                </c:pt>
                <c:pt idx="19">
                  <c:v>7.5702E-3</c:v>
                </c:pt>
                <c:pt idx="20">
                  <c:v>9.9393999999999993E-3</c:v>
                </c:pt>
                <c:pt idx="21">
                  <c:v>1.2055E-2</c:v>
                </c:pt>
                <c:pt idx="22">
                  <c:v>1.2945999999999999E-2</c:v>
                </c:pt>
                <c:pt idx="23">
                  <c:v>1.3518000000000001E-2</c:v>
                </c:pt>
                <c:pt idx="24">
                  <c:v>1.5317000000000001E-2</c:v>
                </c:pt>
                <c:pt idx="25">
                  <c:v>1.7462999999999999E-2</c:v>
                </c:pt>
                <c:pt idx="26">
                  <c:v>1.8433999999999999E-2</c:v>
                </c:pt>
                <c:pt idx="27">
                  <c:v>2.0490999999999999E-2</c:v>
                </c:pt>
                <c:pt idx="28">
                  <c:v>2.0822E-2</c:v>
                </c:pt>
                <c:pt idx="29">
                  <c:v>2.2668000000000001E-2</c:v>
                </c:pt>
                <c:pt idx="30">
                  <c:v>3.0952E-2</c:v>
                </c:pt>
                <c:pt idx="31">
                  <c:v>3.2242E-2</c:v>
                </c:pt>
                <c:pt idx="32">
                  <c:v>5.2199000000000002E-2</c:v>
                </c:pt>
                <c:pt idx="33">
                  <c:v>5.9261000000000001E-2</c:v>
                </c:pt>
                <c:pt idx="34">
                  <c:v>7.1435999999999999E-2</c:v>
                </c:pt>
                <c:pt idx="35">
                  <c:v>7.9992999999999995E-2</c:v>
                </c:pt>
                <c:pt idx="36">
                  <c:v>8.5350999999999996E-2</c:v>
                </c:pt>
                <c:pt idx="37">
                  <c:v>9.5509999999999998E-2</c:v>
                </c:pt>
                <c:pt idx="38">
                  <c:v>9.8849999999999993E-2</c:v>
                </c:pt>
                <c:pt idx="39">
                  <c:v>0.14853</c:v>
                </c:pt>
                <c:pt idx="40">
                  <c:v>0.15476999999999999</c:v>
                </c:pt>
                <c:pt idx="41">
                  <c:v>0.21085000000000001</c:v>
                </c:pt>
                <c:pt idx="42">
                  <c:v>0.23261000000000001</c:v>
                </c:pt>
                <c:pt idx="43">
                  <c:v>0.24551000000000001</c:v>
                </c:pt>
                <c:pt idx="44">
                  <c:v>0.24573999999999999</c:v>
                </c:pt>
                <c:pt idx="45">
                  <c:v>0.25589000000000001</c:v>
                </c:pt>
                <c:pt idx="46">
                  <c:v>0.27972999999999998</c:v>
                </c:pt>
                <c:pt idx="47">
                  <c:v>0.34411000000000003</c:v>
                </c:pt>
                <c:pt idx="48">
                  <c:v>0.35014000000000001</c:v>
                </c:pt>
                <c:pt idx="49">
                  <c:v>0.43906000000000001</c:v>
                </c:pt>
                <c:pt idx="50">
                  <c:v>0.44275999999999999</c:v>
                </c:pt>
                <c:pt idx="51">
                  <c:v>0.46560000000000001</c:v>
                </c:pt>
                <c:pt idx="52">
                  <c:v>0.47570000000000001</c:v>
                </c:pt>
                <c:pt idx="53">
                  <c:v>0.49454999999999999</c:v>
                </c:pt>
                <c:pt idx="54">
                  <c:v>0.54074</c:v>
                </c:pt>
                <c:pt idx="55">
                  <c:v>0.56076999999999999</c:v>
                </c:pt>
                <c:pt idx="56">
                  <c:v>0.65622999999999998</c:v>
                </c:pt>
                <c:pt idx="57">
                  <c:v>0.66425999999999996</c:v>
                </c:pt>
                <c:pt idx="58">
                  <c:v>0.71052999999999999</c:v>
                </c:pt>
                <c:pt idx="59">
                  <c:v>0.72101999999999999</c:v>
                </c:pt>
                <c:pt idx="60">
                  <c:v>0.72462000000000004</c:v>
                </c:pt>
                <c:pt idx="61">
                  <c:v>0.74155000000000004</c:v>
                </c:pt>
                <c:pt idx="62">
                  <c:v>0.74985999999999997</c:v>
                </c:pt>
                <c:pt idx="63">
                  <c:v>0.76770000000000005</c:v>
                </c:pt>
                <c:pt idx="64">
                  <c:v>0.77671999999999997</c:v>
                </c:pt>
                <c:pt idx="65">
                  <c:v>0.78061999999999998</c:v>
                </c:pt>
                <c:pt idx="66">
                  <c:v>0.78649000000000002</c:v>
                </c:pt>
                <c:pt idx="67">
                  <c:v>0.80137999999999998</c:v>
                </c:pt>
                <c:pt idx="68">
                  <c:v>0.81367</c:v>
                </c:pt>
                <c:pt idx="69">
                  <c:v>0.87002999999999997</c:v>
                </c:pt>
                <c:pt idx="70">
                  <c:v>0.87683999999999995</c:v>
                </c:pt>
                <c:pt idx="71">
                  <c:v>0.89883000000000002</c:v>
                </c:pt>
                <c:pt idx="72">
                  <c:v>0.92164999999999997</c:v>
                </c:pt>
                <c:pt idx="73">
                  <c:v>0.93422000000000005</c:v>
                </c:pt>
                <c:pt idx="74">
                  <c:v>0.96096999999999999</c:v>
                </c:pt>
                <c:pt idx="75">
                  <c:v>0.99389000000000005</c:v>
                </c:pt>
                <c:pt idx="76">
                  <c:v>0.99285000000000001</c:v>
                </c:pt>
                <c:pt idx="77">
                  <c:v>0.98650000000000004</c:v>
                </c:pt>
                <c:pt idx="78">
                  <c:v>0.97897999999999996</c:v>
                </c:pt>
                <c:pt idx="79">
                  <c:v>0.97338000000000002</c:v>
                </c:pt>
                <c:pt idx="80">
                  <c:v>0.97518000000000005</c:v>
                </c:pt>
                <c:pt idx="81">
                  <c:v>0.97353000000000001</c:v>
                </c:pt>
                <c:pt idx="82">
                  <c:v>0.97062999999999999</c:v>
                </c:pt>
                <c:pt idx="83">
                  <c:v>0.96130000000000004</c:v>
                </c:pt>
                <c:pt idx="84">
                  <c:v>0.96882999999999997</c:v>
                </c:pt>
                <c:pt idx="85">
                  <c:v>0.96000399999999997</c:v>
                </c:pt>
                <c:pt idx="86">
                  <c:v>0.95799999999999996</c:v>
                </c:pt>
                <c:pt idx="87">
                  <c:v>0.9597</c:v>
                </c:pt>
                <c:pt idx="88">
                  <c:v>0.95450000000000002</c:v>
                </c:pt>
                <c:pt idx="89">
                  <c:v>0.95009999999999994</c:v>
                </c:pt>
                <c:pt idx="90">
                  <c:v>0.95130000000000003</c:v>
                </c:pt>
                <c:pt idx="91">
                  <c:v>0.95137000000000005</c:v>
                </c:pt>
                <c:pt idx="92">
                  <c:v>0.94710000000000005</c:v>
                </c:pt>
                <c:pt idx="93">
                  <c:v>0.94989999999999997</c:v>
                </c:pt>
                <c:pt idx="94">
                  <c:v>0.94610000000000005</c:v>
                </c:pt>
                <c:pt idx="95">
                  <c:v>0.94162000000000001</c:v>
                </c:pt>
              </c:numCache>
            </c:numRef>
          </c:yVal>
          <c:smooth val="0"/>
        </c:ser>
        <c:ser>
          <c:idx val="1"/>
          <c:order val="1"/>
          <c:spPr>
            <a:ln w="44450"/>
          </c:spPr>
          <c:marker>
            <c:symbol val="none"/>
          </c:marker>
          <c:xVal>
            <c:numRef>
              <c:f>Sheet11!$C$125:$C$220</c:f>
              <c:numCache>
                <c:formatCode>General</c:formatCode>
                <c:ptCount val="96"/>
                <c:pt idx="0">
                  <c:v>125</c:v>
                </c:pt>
                <c:pt idx="1">
                  <c:v>126</c:v>
                </c:pt>
                <c:pt idx="2">
                  <c:v>127</c:v>
                </c:pt>
                <c:pt idx="3">
                  <c:v>128</c:v>
                </c:pt>
                <c:pt idx="4">
                  <c:v>129</c:v>
                </c:pt>
                <c:pt idx="5">
                  <c:v>130</c:v>
                </c:pt>
                <c:pt idx="6">
                  <c:v>131</c:v>
                </c:pt>
                <c:pt idx="7">
                  <c:v>132</c:v>
                </c:pt>
                <c:pt idx="8">
                  <c:v>133</c:v>
                </c:pt>
                <c:pt idx="9">
                  <c:v>134</c:v>
                </c:pt>
                <c:pt idx="10">
                  <c:v>135</c:v>
                </c:pt>
                <c:pt idx="11">
                  <c:v>136</c:v>
                </c:pt>
                <c:pt idx="12">
                  <c:v>137</c:v>
                </c:pt>
                <c:pt idx="13">
                  <c:v>138</c:v>
                </c:pt>
                <c:pt idx="14">
                  <c:v>139</c:v>
                </c:pt>
                <c:pt idx="15">
                  <c:v>140</c:v>
                </c:pt>
                <c:pt idx="16">
                  <c:v>141</c:v>
                </c:pt>
                <c:pt idx="17">
                  <c:v>142</c:v>
                </c:pt>
                <c:pt idx="18">
                  <c:v>143</c:v>
                </c:pt>
                <c:pt idx="19">
                  <c:v>144</c:v>
                </c:pt>
                <c:pt idx="20">
                  <c:v>145</c:v>
                </c:pt>
                <c:pt idx="21">
                  <c:v>146</c:v>
                </c:pt>
                <c:pt idx="22">
                  <c:v>147</c:v>
                </c:pt>
                <c:pt idx="23">
                  <c:v>148</c:v>
                </c:pt>
                <c:pt idx="24">
                  <c:v>149</c:v>
                </c:pt>
                <c:pt idx="25">
                  <c:v>150</c:v>
                </c:pt>
                <c:pt idx="26">
                  <c:v>151</c:v>
                </c:pt>
                <c:pt idx="27">
                  <c:v>152</c:v>
                </c:pt>
                <c:pt idx="28">
                  <c:v>153</c:v>
                </c:pt>
                <c:pt idx="29">
                  <c:v>154</c:v>
                </c:pt>
                <c:pt idx="30">
                  <c:v>155</c:v>
                </c:pt>
                <c:pt idx="31">
                  <c:v>156</c:v>
                </c:pt>
                <c:pt idx="32">
                  <c:v>157</c:v>
                </c:pt>
                <c:pt idx="33">
                  <c:v>158</c:v>
                </c:pt>
                <c:pt idx="34">
                  <c:v>159</c:v>
                </c:pt>
                <c:pt idx="35">
                  <c:v>160</c:v>
                </c:pt>
                <c:pt idx="36">
                  <c:v>161</c:v>
                </c:pt>
                <c:pt idx="37">
                  <c:v>162</c:v>
                </c:pt>
                <c:pt idx="38">
                  <c:v>163</c:v>
                </c:pt>
                <c:pt idx="39">
                  <c:v>164</c:v>
                </c:pt>
                <c:pt idx="40">
                  <c:v>165</c:v>
                </c:pt>
                <c:pt idx="41">
                  <c:v>166</c:v>
                </c:pt>
                <c:pt idx="42">
                  <c:v>167</c:v>
                </c:pt>
                <c:pt idx="43">
                  <c:v>168</c:v>
                </c:pt>
                <c:pt idx="44">
                  <c:v>169</c:v>
                </c:pt>
                <c:pt idx="45">
                  <c:v>170</c:v>
                </c:pt>
                <c:pt idx="46">
                  <c:v>171</c:v>
                </c:pt>
                <c:pt idx="47">
                  <c:v>172</c:v>
                </c:pt>
                <c:pt idx="48">
                  <c:v>173</c:v>
                </c:pt>
                <c:pt idx="49">
                  <c:v>174</c:v>
                </c:pt>
                <c:pt idx="50">
                  <c:v>175</c:v>
                </c:pt>
                <c:pt idx="51">
                  <c:v>176</c:v>
                </c:pt>
                <c:pt idx="52">
                  <c:v>177</c:v>
                </c:pt>
                <c:pt idx="53">
                  <c:v>178</c:v>
                </c:pt>
                <c:pt idx="54">
                  <c:v>179</c:v>
                </c:pt>
                <c:pt idx="55">
                  <c:v>180</c:v>
                </c:pt>
                <c:pt idx="56">
                  <c:v>181</c:v>
                </c:pt>
                <c:pt idx="57">
                  <c:v>182</c:v>
                </c:pt>
                <c:pt idx="58">
                  <c:v>183</c:v>
                </c:pt>
                <c:pt idx="59">
                  <c:v>184</c:v>
                </c:pt>
                <c:pt idx="60">
                  <c:v>185</c:v>
                </c:pt>
                <c:pt idx="61">
                  <c:v>186</c:v>
                </c:pt>
                <c:pt idx="62">
                  <c:v>187</c:v>
                </c:pt>
                <c:pt idx="63">
                  <c:v>188</c:v>
                </c:pt>
                <c:pt idx="64">
                  <c:v>189</c:v>
                </c:pt>
                <c:pt idx="65">
                  <c:v>190</c:v>
                </c:pt>
                <c:pt idx="66">
                  <c:v>191</c:v>
                </c:pt>
                <c:pt idx="67">
                  <c:v>192</c:v>
                </c:pt>
                <c:pt idx="68">
                  <c:v>193</c:v>
                </c:pt>
                <c:pt idx="69">
                  <c:v>194</c:v>
                </c:pt>
                <c:pt idx="70">
                  <c:v>195</c:v>
                </c:pt>
                <c:pt idx="71">
                  <c:v>196</c:v>
                </c:pt>
                <c:pt idx="72">
                  <c:v>197</c:v>
                </c:pt>
                <c:pt idx="73">
                  <c:v>198</c:v>
                </c:pt>
                <c:pt idx="74">
                  <c:v>199</c:v>
                </c:pt>
                <c:pt idx="75">
                  <c:v>200</c:v>
                </c:pt>
                <c:pt idx="76">
                  <c:v>201</c:v>
                </c:pt>
                <c:pt idx="77">
                  <c:v>202</c:v>
                </c:pt>
                <c:pt idx="78">
                  <c:v>203</c:v>
                </c:pt>
                <c:pt idx="79">
                  <c:v>204</c:v>
                </c:pt>
                <c:pt idx="80">
                  <c:v>205</c:v>
                </c:pt>
                <c:pt idx="81">
                  <c:v>206</c:v>
                </c:pt>
                <c:pt idx="82">
                  <c:v>207</c:v>
                </c:pt>
                <c:pt idx="83">
                  <c:v>208</c:v>
                </c:pt>
                <c:pt idx="84">
                  <c:v>209</c:v>
                </c:pt>
                <c:pt idx="85">
                  <c:v>210</c:v>
                </c:pt>
                <c:pt idx="86">
                  <c:v>211</c:v>
                </c:pt>
                <c:pt idx="87">
                  <c:v>212</c:v>
                </c:pt>
                <c:pt idx="88">
                  <c:v>213</c:v>
                </c:pt>
                <c:pt idx="89">
                  <c:v>214</c:v>
                </c:pt>
                <c:pt idx="90">
                  <c:v>215</c:v>
                </c:pt>
                <c:pt idx="91">
                  <c:v>216</c:v>
                </c:pt>
                <c:pt idx="92">
                  <c:v>217</c:v>
                </c:pt>
                <c:pt idx="93">
                  <c:v>218</c:v>
                </c:pt>
                <c:pt idx="94">
                  <c:v>219</c:v>
                </c:pt>
                <c:pt idx="95">
                  <c:v>220</c:v>
                </c:pt>
              </c:numCache>
            </c:numRef>
          </c:xVal>
          <c:yVal>
            <c:numRef>
              <c:f>Sheet11!$D$125:$D$220</c:f>
              <c:numCache>
                <c:formatCode>General</c:formatCode>
                <c:ptCount val="96"/>
                <c:pt idx="0">
                  <c:v>8.9402000000000004E-4</c:v>
                </c:pt>
                <c:pt idx="1">
                  <c:v>7.8204999999999995E-4</c:v>
                </c:pt>
                <c:pt idx="2">
                  <c:v>4.4989999999999999E-4</c:v>
                </c:pt>
                <c:pt idx="3">
                  <c:v>3.1641E-3</c:v>
                </c:pt>
                <c:pt idx="4">
                  <c:v>3.0693000000000002E-4</c:v>
                </c:pt>
                <c:pt idx="5">
                  <c:v>3.1742000000000001E-4</c:v>
                </c:pt>
                <c:pt idx="6">
                  <c:v>3.5621999999999997E-4</c:v>
                </c:pt>
                <c:pt idx="7">
                  <c:v>4.9039999999999999E-4</c:v>
                </c:pt>
                <c:pt idx="8">
                  <c:v>4.6409000000000001E-4</c:v>
                </c:pt>
                <c:pt idx="9">
                  <c:v>4.6317999999999999E-4</c:v>
                </c:pt>
                <c:pt idx="10">
                  <c:v>5.0737999999999998E-3</c:v>
                </c:pt>
                <c:pt idx="11">
                  <c:v>5.7413999999999998E-3</c:v>
                </c:pt>
                <c:pt idx="12">
                  <c:v>1.0314E-2</c:v>
                </c:pt>
                <c:pt idx="13">
                  <c:v>1.1797E-2</c:v>
                </c:pt>
                <c:pt idx="14">
                  <c:v>1.1805E-2</c:v>
                </c:pt>
                <c:pt idx="15">
                  <c:v>1.2558E-2</c:v>
                </c:pt>
                <c:pt idx="16">
                  <c:v>1.2558E-2</c:v>
                </c:pt>
                <c:pt idx="17">
                  <c:v>2.9092E-2</c:v>
                </c:pt>
                <c:pt idx="18">
                  <c:v>3.9331999999999999E-2</c:v>
                </c:pt>
                <c:pt idx="19">
                  <c:v>7.2912000000000005E-2</c:v>
                </c:pt>
                <c:pt idx="20">
                  <c:v>8.3083000000000004E-2</c:v>
                </c:pt>
                <c:pt idx="21">
                  <c:v>0.12801000000000001</c:v>
                </c:pt>
                <c:pt idx="22">
                  <c:v>0.12856999999999999</c:v>
                </c:pt>
                <c:pt idx="23">
                  <c:v>0.12756999999999999</c:v>
                </c:pt>
                <c:pt idx="24">
                  <c:v>0.13911000000000001</c:v>
                </c:pt>
                <c:pt idx="25">
                  <c:v>0.15204999999999999</c:v>
                </c:pt>
                <c:pt idx="26">
                  <c:v>0.17804</c:v>
                </c:pt>
                <c:pt idx="27">
                  <c:v>0.20194999999999999</c:v>
                </c:pt>
                <c:pt idx="28">
                  <c:v>0.25222</c:v>
                </c:pt>
                <c:pt idx="29">
                  <c:v>0.24939</c:v>
                </c:pt>
                <c:pt idx="30">
                  <c:v>0.25635999999999998</c:v>
                </c:pt>
                <c:pt idx="31">
                  <c:v>0.25629000000000002</c:v>
                </c:pt>
                <c:pt idx="32">
                  <c:v>0.26152999999999998</c:v>
                </c:pt>
                <c:pt idx="33">
                  <c:v>0.27677000000000002</c:v>
                </c:pt>
                <c:pt idx="34">
                  <c:v>0.28338999999999998</c:v>
                </c:pt>
                <c:pt idx="35">
                  <c:v>0.29775000000000001</c:v>
                </c:pt>
                <c:pt idx="36">
                  <c:v>0.30452000000000001</c:v>
                </c:pt>
                <c:pt idx="37">
                  <c:v>0.30641000000000002</c:v>
                </c:pt>
                <c:pt idx="38">
                  <c:v>0.31258000000000002</c:v>
                </c:pt>
                <c:pt idx="39">
                  <c:v>0.32351000000000002</c:v>
                </c:pt>
                <c:pt idx="40">
                  <c:v>0.32623999999999997</c:v>
                </c:pt>
                <c:pt idx="41">
                  <c:v>0.32582</c:v>
                </c:pt>
                <c:pt idx="42">
                  <c:v>0.36617</c:v>
                </c:pt>
                <c:pt idx="43">
                  <c:v>0.38286999999999999</c:v>
                </c:pt>
                <c:pt idx="44">
                  <c:v>0.39510000000000001</c:v>
                </c:pt>
                <c:pt idx="45">
                  <c:v>0.40126000000000001</c:v>
                </c:pt>
                <c:pt idx="46">
                  <c:v>0.40132000000000001</c:v>
                </c:pt>
                <c:pt idx="47">
                  <c:v>0.40092</c:v>
                </c:pt>
                <c:pt idx="48">
                  <c:v>0.40176000000000001</c:v>
                </c:pt>
                <c:pt idx="49">
                  <c:v>0.41259000000000001</c:v>
                </c:pt>
                <c:pt idx="50">
                  <c:v>0.42332999999999998</c:v>
                </c:pt>
                <c:pt idx="51">
                  <c:v>0.42501</c:v>
                </c:pt>
                <c:pt idx="52">
                  <c:v>0.42997000000000002</c:v>
                </c:pt>
                <c:pt idx="53">
                  <c:v>0.43865999999999999</c:v>
                </c:pt>
                <c:pt idx="54">
                  <c:v>0.46146999999999999</c:v>
                </c:pt>
                <c:pt idx="55">
                  <c:v>0.46355000000000002</c:v>
                </c:pt>
                <c:pt idx="56">
                  <c:v>0.46399000000000001</c:v>
                </c:pt>
                <c:pt idx="57">
                  <c:v>0.48246</c:v>
                </c:pt>
                <c:pt idx="58">
                  <c:v>0.51182000000000005</c:v>
                </c:pt>
                <c:pt idx="59">
                  <c:v>0.52636000000000005</c:v>
                </c:pt>
                <c:pt idx="60">
                  <c:v>0.51707999999999998</c:v>
                </c:pt>
                <c:pt idx="61">
                  <c:v>0.50941000000000003</c:v>
                </c:pt>
                <c:pt idx="62">
                  <c:v>0.49930000000000002</c:v>
                </c:pt>
                <c:pt idx="63">
                  <c:v>0.49214999999999998</c:v>
                </c:pt>
                <c:pt idx="64">
                  <c:v>0.49020999999999998</c:v>
                </c:pt>
                <c:pt idx="65">
                  <c:v>0.50072000000000005</c:v>
                </c:pt>
                <c:pt idx="66">
                  <c:v>0.49224000000000001</c:v>
                </c:pt>
                <c:pt idx="67">
                  <c:v>0.49869000000000002</c:v>
                </c:pt>
                <c:pt idx="68">
                  <c:v>0.49426999999999999</c:v>
                </c:pt>
                <c:pt idx="69">
                  <c:v>0.49304999999999999</c:v>
                </c:pt>
                <c:pt idx="70">
                  <c:v>0.48243999999999998</c:v>
                </c:pt>
                <c:pt idx="71">
                  <c:v>0.48132000000000003</c:v>
                </c:pt>
                <c:pt idx="72">
                  <c:v>0.48374</c:v>
                </c:pt>
                <c:pt idx="73">
                  <c:v>0.47421999999999997</c:v>
                </c:pt>
                <c:pt idx="74">
                  <c:v>0.47019</c:v>
                </c:pt>
                <c:pt idx="75">
                  <c:v>0.48026999999999997</c:v>
                </c:pt>
                <c:pt idx="76">
                  <c:v>0.45323999999999998</c:v>
                </c:pt>
                <c:pt idx="77">
                  <c:v>0.46601999999999999</c:v>
                </c:pt>
                <c:pt idx="78">
                  <c:v>0.45115</c:v>
                </c:pt>
                <c:pt idx="79">
                  <c:v>0.46144000000000002</c:v>
                </c:pt>
                <c:pt idx="80">
                  <c:v>0.45889999999999997</c:v>
                </c:pt>
                <c:pt idx="81">
                  <c:v>0.45650000000000002</c:v>
                </c:pt>
                <c:pt idx="82">
                  <c:v>0.46593000000000001</c:v>
                </c:pt>
                <c:pt idx="83">
                  <c:v>0.45136999999999999</c:v>
                </c:pt>
                <c:pt idx="84">
                  <c:v>0.44263000000000002</c:v>
                </c:pt>
                <c:pt idx="85">
                  <c:v>0.45432</c:v>
                </c:pt>
                <c:pt idx="86">
                  <c:v>0.45269999999999999</c:v>
                </c:pt>
                <c:pt idx="87">
                  <c:v>0.45656000000000002</c:v>
                </c:pt>
                <c:pt idx="88">
                  <c:v>0.45983000000000002</c:v>
                </c:pt>
                <c:pt idx="89">
                  <c:v>0.47065000000000001</c:v>
                </c:pt>
                <c:pt idx="90">
                  <c:v>0.46998000000000001</c:v>
                </c:pt>
                <c:pt idx="91">
                  <c:v>0.45376</c:v>
                </c:pt>
                <c:pt idx="92">
                  <c:v>0.44688</c:v>
                </c:pt>
                <c:pt idx="93">
                  <c:v>0.45194000000000001</c:v>
                </c:pt>
                <c:pt idx="94">
                  <c:v>0.45036999999999999</c:v>
                </c:pt>
                <c:pt idx="95">
                  <c:v>0.45350000000000001</c:v>
                </c:pt>
              </c:numCache>
            </c:numRef>
          </c:yVal>
          <c:smooth val="0"/>
        </c:ser>
        <c:dLbls>
          <c:showLegendKey val="0"/>
          <c:showVal val="0"/>
          <c:showCatName val="0"/>
          <c:showSerName val="0"/>
          <c:showPercent val="0"/>
          <c:showBubbleSize val="0"/>
        </c:dLbls>
        <c:axId val="82113024"/>
        <c:axId val="82113600"/>
      </c:scatterChart>
      <c:valAx>
        <c:axId val="82113024"/>
        <c:scaling>
          <c:orientation val="minMax"/>
          <c:max val="225"/>
          <c:min val="120"/>
        </c:scaling>
        <c:delete val="0"/>
        <c:axPos val="b"/>
        <c:title>
          <c:tx>
            <c:rich>
              <a:bodyPr/>
              <a:lstStyle/>
              <a:p>
                <a:pPr>
                  <a:defRPr sz="2400"/>
                </a:pPr>
                <a:r>
                  <a:rPr lang="en-US" sz="2400"/>
                  <a:t>Sample Index</a:t>
                </a:r>
              </a:p>
            </c:rich>
          </c:tx>
          <c:layout/>
          <c:overlay val="0"/>
        </c:title>
        <c:numFmt formatCode="General" sourceLinked="1"/>
        <c:majorTickMark val="none"/>
        <c:minorTickMark val="none"/>
        <c:tickLblPos val="none"/>
        <c:crossAx val="82113600"/>
        <c:crosses val="autoZero"/>
        <c:crossBetween val="midCat"/>
      </c:valAx>
      <c:valAx>
        <c:axId val="82113600"/>
        <c:scaling>
          <c:orientation val="minMax"/>
          <c:max val="1.05"/>
          <c:min val="0"/>
        </c:scaling>
        <c:delete val="0"/>
        <c:axPos val="l"/>
        <c:title>
          <c:tx>
            <c:rich>
              <a:bodyPr rot="-5400000" vert="horz"/>
              <a:lstStyle/>
              <a:p>
                <a:pPr>
                  <a:defRPr sz="2400"/>
                </a:pPr>
                <a:r>
                  <a:rPr lang="en-US" sz="2400"/>
                  <a:t>Correlation</a:t>
                </a:r>
              </a:p>
            </c:rich>
          </c:tx>
          <c:layout/>
          <c:overlay val="0"/>
        </c:title>
        <c:numFmt formatCode="General" sourceLinked="1"/>
        <c:majorTickMark val="none"/>
        <c:minorTickMark val="none"/>
        <c:tickLblPos val="none"/>
        <c:crossAx val="82113024"/>
        <c:crosses val="autoZero"/>
        <c:crossBetween val="midCat"/>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a:solidFill>
                <a:srgbClr val="0066FF"/>
              </a:solidFill>
            </a:ln>
          </c:spPr>
          <c:marker>
            <c:symbol val="none"/>
          </c:marker>
          <c:xVal>
            <c:numRef>
              <c:f>Sheet2!$A$1:$A$629</c:f>
              <c:numCache>
                <c:formatCode>General</c:formatCode>
                <c:ptCount val="629"/>
                <c:pt idx="0">
                  <c:v>0</c:v>
                </c:pt>
                <c:pt idx="1">
                  <c:v>1.0000000000000005E-2</c:v>
                </c:pt>
                <c:pt idx="2">
                  <c:v>2.0000000000000011E-2</c:v>
                </c:pt>
                <c:pt idx="3">
                  <c:v>3.0000000000000002E-2</c:v>
                </c:pt>
                <c:pt idx="4">
                  <c:v>4.0000000000000022E-2</c:v>
                </c:pt>
                <c:pt idx="5">
                  <c:v>0.05</c:v>
                </c:pt>
                <c:pt idx="6">
                  <c:v>6.0000000000000032E-2</c:v>
                </c:pt>
                <c:pt idx="7">
                  <c:v>7.0000000000000021E-2</c:v>
                </c:pt>
                <c:pt idx="8">
                  <c:v>8.0000000000000043E-2</c:v>
                </c:pt>
                <c:pt idx="9">
                  <c:v>9.0000000000000024E-2</c:v>
                </c:pt>
                <c:pt idx="10">
                  <c:v>0.1</c:v>
                </c:pt>
                <c:pt idx="11">
                  <c:v>0.11</c:v>
                </c:pt>
                <c:pt idx="12">
                  <c:v>0.12000000000000002</c:v>
                </c:pt>
                <c:pt idx="13">
                  <c:v>0.13</c:v>
                </c:pt>
                <c:pt idx="14">
                  <c:v>0.14000000000000001</c:v>
                </c:pt>
                <c:pt idx="15">
                  <c:v>0.15000000000000016</c:v>
                </c:pt>
                <c:pt idx="16">
                  <c:v>0.16</c:v>
                </c:pt>
                <c:pt idx="17">
                  <c:v>0.17</c:v>
                </c:pt>
                <c:pt idx="18">
                  <c:v>0.18000000000000016</c:v>
                </c:pt>
                <c:pt idx="19">
                  <c:v>0.19</c:v>
                </c:pt>
                <c:pt idx="20">
                  <c:v>0.2</c:v>
                </c:pt>
                <c:pt idx="21">
                  <c:v>0.21000000000000016</c:v>
                </c:pt>
                <c:pt idx="22">
                  <c:v>0.22</c:v>
                </c:pt>
                <c:pt idx="23">
                  <c:v>0.23</c:v>
                </c:pt>
                <c:pt idx="24">
                  <c:v>0.24000000000000016</c:v>
                </c:pt>
                <c:pt idx="25">
                  <c:v>0.25</c:v>
                </c:pt>
                <c:pt idx="26">
                  <c:v>0.26</c:v>
                </c:pt>
                <c:pt idx="27">
                  <c:v>0.27</c:v>
                </c:pt>
                <c:pt idx="28">
                  <c:v>0.28000000000000008</c:v>
                </c:pt>
                <c:pt idx="29">
                  <c:v>0.29000000000000031</c:v>
                </c:pt>
                <c:pt idx="30">
                  <c:v>0.30000000000000032</c:v>
                </c:pt>
                <c:pt idx="31">
                  <c:v>0.31000000000000033</c:v>
                </c:pt>
                <c:pt idx="32">
                  <c:v>0.3200000000000004</c:v>
                </c:pt>
                <c:pt idx="33">
                  <c:v>0.33000000000000046</c:v>
                </c:pt>
                <c:pt idx="34">
                  <c:v>0.34</c:v>
                </c:pt>
                <c:pt idx="35">
                  <c:v>0.35000000000000031</c:v>
                </c:pt>
                <c:pt idx="36">
                  <c:v>0.36000000000000032</c:v>
                </c:pt>
                <c:pt idx="37">
                  <c:v>0.37000000000000033</c:v>
                </c:pt>
                <c:pt idx="38">
                  <c:v>0.38000000000000039</c:v>
                </c:pt>
                <c:pt idx="39">
                  <c:v>0.3900000000000004</c:v>
                </c:pt>
                <c:pt idx="40">
                  <c:v>0.4</c:v>
                </c:pt>
                <c:pt idx="41">
                  <c:v>0.41000000000000031</c:v>
                </c:pt>
                <c:pt idx="42">
                  <c:v>0.42000000000000032</c:v>
                </c:pt>
                <c:pt idx="43">
                  <c:v>0.43000000000000033</c:v>
                </c:pt>
                <c:pt idx="44">
                  <c:v>0.44</c:v>
                </c:pt>
                <c:pt idx="45">
                  <c:v>0.45</c:v>
                </c:pt>
                <c:pt idx="46">
                  <c:v>0.46</c:v>
                </c:pt>
                <c:pt idx="47">
                  <c:v>0.47000000000000008</c:v>
                </c:pt>
                <c:pt idx="48">
                  <c:v>0.48000000000000032</c:v>
                </c:pt>
                <c:pt idx="49">
                  <c:v>0.49000000000000032</c:v>
                </c:pt>
                <c:pt idx="50">
                  <c:v>0.5</c:v>
                </c:pt>
                <c:pt idx="51">
                  <c:v>0.51</c:v>
                </c:pt>
                <c:pt idx="52">
                  <c:v>0.52</c:v>
                </c:pt>
                <c:pt idx="53">
                  <c:v>0.53</c:v>
                </c:pt>
                <c:pt idx="54">
                  <c:v>0.54</c:v>
                </c:pt>
                <c:pt idx="55">
                  <c:v>0.55000000000000004</c:v>
                </c:pt>
                <c:pt idx="56">
                  <c:v>0.56000000000000005</c:v>
                </c:pt>
                <c:pt idx="57">
                  <c:v>0.56999999999999995</c:v>
                </c:pt>
                <c:pt idx="58">
                  <c:v>0.58000000000000007</c:v>
                </c:pt>
                <c:pt idx="59">
                  <c:v>0.59</c:v>
                </c:pt>
                <c:pt idx="60">
                  <c:v>0.60000000000000064</c:v>
                </c:pt>
                <c:pt idx="61">
                  <c:v>0.61000000000000065</c:v>
                </c:pt>
                <c:pt idx="62">
                  <c:v>0.62000000000000066</c:v>
                </c:pt>
                <c:pt idx="63">
                  <c:v>0.63000000000000078</c:v>
                </c:pt>
                <c:pt idx="64">
                  <c:v>0.64000000000000079</c:v>
                </c:pt>
                <c:pt idx="65">
                  <c:v>0.65000000000000091</c:v>
                </c:pt>
                <c:pt idx="66">
                  <c:v>0.66000000000000092</c:v>
                </c:pt>
                <c:pt idx="67">
                  <c:v>0.67000000000000093</c:v>
                </c:pt>
                <c:pt idx="68">
                  <c:v>0.68</c:v>
                </c:pt>
                <c:pt idx="69">
                  <c:v>0.69000000000000061</c:v>
                </c:pt>
                <c:pt idx="70">
                  <c:v>0.70000000000000062</c:v>
                </c:pt>
                <c:pt idx="71">
                  <c:v>0.71000000000000063</c:v>
                </c:pt>
                <c:pt idx="72">
                  <c:v>0.72000000000000064</c:v>
                </c:pt>
                <c:pt idx="73">
                  <c:v>0.73000000000000065</c:v>
                </c:pt>
                <c:pt idx="74">
                  <c:v>0.74000000000000066</c:v>
                </c:pt>
                <c:pt idx="75">
                  <c:v>0.75000000000000078</c:v>
                </c:pt>
                <c:pt idx="76">
                  <c:v>0.76000000000000079</c:v>
                </c:pt>
                <c:pt idx="77">
                  <c:v>0.77000000000000079</c:v>
                </c:pt>
                <c:pt idx="78">
                  <c:v>0.78</c:v>
                </c:pt>
                <c:pt idx="79">
                  <c:v>0.79</c:v>
                </c:pt>
                <c:pt idx="80">
                  <c:v>0.8</c:v>
                </c:pt>
                <c:pt idx="81">
                  <c:v>0.81</c:v>
                </c:pt>
                <c:pt idx="82">
                  <c:v>0.82000000000000062</c:v>
                </c:pt>
                <c:pt idx="83">
                  <c:v>0.83000000000000063</c:v>
                </c:pt>
                <c:pt idx="84">
                  <c:v>0.84000000000000064</c:v>
                </c:pt>
                <c:pt idx="85">
                  <c:v>0.85000000000000064</c:v>
                </c:pt>
                <c:pt idx="86">
                  <c:v>0.86000000000000065</c:v>
                </c:pt>
                <c:pt idx="87">
                  <c:v>0.87000000000000066</c:v>
                </c:pt>
                <c:pt idx="88">
                  <c:v>0.88</c:v>
                </c:pt>
                <c:pt idx="89">
                  <c:v>0.89</c:v>
                </c:pt>
                <c:pt idx="90">
                  <c:v>0.9</c:v>
                </c:pt>
                <c:pt idx="91">
                  <c:v>0.91</c:v>
                </c:pt>
                <c:pt idx="92">
                  <c:v>0.92</c:v>
                </c:pt>
                <c:pt idx="93">
                  <c:v>0.93</c:v>
                </c:pt>
                <c:pt idx="94">
                  <c:v>0.94000000000000061</c:v>
                </c:pt>
                <c:pt idx="95">
                  <c:v>0.95000000000000062</c:v>
                </c:pt>
                <c:pt idx="96">
                  <c:v>0.96000000000000063</c:v>
                </c:pt>
                <c:pt idx="97">
                  <c:v>0.97000000000000064</c:v>
                </c:pt>
                <c:pt idx="98">
                  <c:v>0.98</c:v>
                </c:pt>
                <c:pt idx="99">
                  <c:v>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1.1299999999999986</c:v>
                </c:pt>
                <c:pt idx="114">
                  <c:v>1.1399999999999986</c:v>
                </c:pt>
                <c:pt idx="115">
                  <c:v>1.1499999999999986</c:v>
                </c:pt>
                <c:pt idx="116">
                  <c:v>1.1599999999999986</c:v>
                </c:pt>
                <c:pt idx="117">
                  <c:v>1.1700000000000013</c:v>
                </c:pt>
                <c:pt idx="118">
                  <c:v>1.1800000000000013</c:v>
                </c:pt>
                <c:pt idx="119">
                  <c:v>1.1900000000000013</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1.3800000000000001</c:v>
                </c:pt>
                <c:pt idx="139">
                  <c:v>1.3900000000000001</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1.6300000000000001</c:v>
                </c:pt>
                <c:pt idx="164">
                  <c:v>1.6400000000000001</c:v>
                </c:pt>
                <c:pt idx="165">
                  <c:v>1.6500000000000001</c:v>
                </c:pt>
                <c:pt idx="166">
                  <c:v>1.6600000000000001</c:v>
                </c:pt>
                <c:pt idx="167">
                  <c:v>1.6700000000000013</c:v>
                </c:pt>
                <c:pt idx="168">
                  <c:v>1.6800000000000013</c:v>
                </c:pt>
                <c:pt idx="169">
                  <c:v>1.6900000000000013</c:v>
                </c:pt>
                <c:pt idx="170">
                  <c:v>1.7</c:v>
                </c:pt>
                <c:pt idx="171">
                  <c:v>1.71</c:v>
                </c:pt>
                <c:pt idx="172">
                  <c:v>1.72</c:v>
                </c:pt>
                <c:pt idx="173">
                  <c:v>1.73</c:v>
                </c:pt>
                <c:pt idx="174">
                  <c:v>1.74</c:v>
                </c:pt>
                <c:pt idx="175">
                  <c:v>1.75</c:v>
                </c:pt>
                <c:pt idx="176">
                  <c:v>1.76</c:v>
                </c:pt>
                <c:pt idx="177">
                  <c:v>1.77</c:v>
                </c:pt>
                <c:pt idx="178">
                  <c:v>1.78</c:v>
                </c:pt>
                <c:pt idx="179">
                  <c:v>1.79</c:v>
                </c:pt>
                <c:pt idx="180">
                  <c:v>1.8</c:v>
                </c:pt>
                <c:pt idx="181">
                  <c:v>1.81</c:v>
                </c:pt>
                <c:pt idx="182">
                  <c:v>1.82</c:v>
                </c:pt>
                <c:pt idx="183">
                  <c:v>1.83</c:v>
                </c:pt>
                <c:pt idx="184">
                  <c:v>1.84</c:v>
                </c:pt>
                <c:pt idx="185">
                  <c:v>1.85</c:v>
                </c:pt>
                <c:pt idx="186">
                  <c:v>1.86</c:v>
                </c:pt>
                <c:pt idx="187">
                  <c:v>1.87</c:v>
                </c:pt>
                <c:pt idx="188">
                  <c:v>1.8800000000000001</c:v>
                </c:pt>
                <c:pt idx="189">
                  <c:v>1.8900000000000001</c:v>
                </c:pt>
                <c:pt idx="190">
                  <c:v>1.9000000000000001</c:v>
                </c:pt>
                <c:pt idx="191">
                  <c:v>1.9100000000000001</c:v>
                </c:pt>
                <c:pt idx="192">
                  <c:v>1.9200000000000013</c:v>
                </c:pt>
                <c:pt idx="193">
                  <c:v>1.9300000000000013</c:v>
                </c:pt>
                <c:pt idx="194">
                  <c:v>1.9400000000000013</c:v>
                </c:pt>
                <c:pt idx="195">
                  <c:v>1.9500000000000013</c:v>
                </c:pt>
                <c:pt idx="196">
                  <c:v>1.9600000000000013</c:v>
                </c:pt>
                <c:pt idx="197">
                  <c:v>1.9700000000000013</c:v>
                </c:pt>
                <c:pt idx="198">
                  <c:v>1.9800000000000013</c:v>
                </c:pt>
                <c:pt idx="199">
                  <c:v>1.9900000000000013</c:v>
                </c:pt>
                <c:pt idx="200">
                  <c:v>2</c:v>
                </c:pt>
                <c:pt idx="201">
                  <c:v>2.0099999999999998</c:v>
                </c:pt>
                <c:pt idx="202">
                  <c:v>2.02</c:v>
                </c:pt>
                <c:pt idx="203">
                  <c:v>2.0299999999999998</c:v>
                </c:pt>
                <c:pt idx="204">
                  <c:v>2.04</c:v>
                </c:pt>
                <c:pt idx="205">
                  <c:v>2.0499999999999998</c:v>
                </c:pt>
                <c:pt idx="206">
                  <c:v>2.06</c:v>
                </c:pt>
                <c:pt idx="207">
                  <c:v>2.0699999999999998</c:v>
                </c:pt>
                <c:pt idx="208">
                  <c:v>2.08</c:v>
                </c:pt>
                <c:pt idx="209">
                  <c:v>2.09</c:v>
                </c:pt>
                <c:pt idx="210">
                  <c:v>2.1</c:v>
                </c:pt>
                <c:pt idx="211">
                  <c:v>2.11</c:v>
                </c:pt>
                <c:pt idx="212">
                  <c:v>2.12</c:v>
                </c:pt>
                <c:pt idx="213">
                  <c:v>2.13</c:v>
                </c:pt>
                <c:pt idx="214">
                  <c:v>2.14</c:v>
                </c:pt>
                <c:pt idx="215">
                  <c:v>2.15</c:v>
                </c:pt>
                <c:pt idx="216">
                  <c:v>2.16</c:v>
                </c:pt>
                <c:pt idx="217">
                  <c:v>2.17</c:v>
                </c:pt>
                <c:pt idx="218">
                  <c:v>2.1800000000000002</c:v>
                </c:pt>
                <c:pt idx="219">
                  <c:v>2.19</c:v>
                </c:pt>
                <c:pt idx="220">
                  <c:v>2.2000000000000002</c:v>
                </c:pt>
                <c:pt idx="221">
                  <c:v>2.21</c:v>
                </c:pt>
                <c:pt idx="222">
                  <c:v>2.2200000000000002</c:v>
                </c:pt>
                <c:pt idx="223">
                  <c:v>2.23</c:v>
                </c:pt>
                <c:pt idx="224">
                  <c:v>2.2400000000000002</c:v>
                </c:pt>
                <c:pt idx="225">
                  <c:v>2.25</c:v>
                </c:pt>
                <c:pt idx="226">
                  <c:v>2.2599999999999998</c:v>
                </c:pt>
                <c:pt idx="227">
                  <c:v>2.27</c:v>
                </c:pt>
                <c:pt idx="228">
                  <c:v>2.2799999999999998</c:v>
                </c:pt>
                <c:pt idx="229">
                  <c:v>2.29</c:v>
                </c:pt>
                <c:pt idx="230">
                  <c:v>2.2999999999999998</c:v>
                </c:pt>
                <c:pt idx="231">
                  <c:v>2.3099999999999987</c:v>
                </c:pt>
                <c:pt idx="232">
                  <c:v>2.3199999999999972</c:v>
                </c:pt>
                <c:pt idx="233">
                  <c:v>2.3299999999999987</c:v>
                </c:pt>
                <c:pt idx="234">
                  <c:v>2.34</c:v>
                </c:pt>
                <c:pt idx="235">
                  <c:v>2.3499999999999988</c:v>
                </c:pt>
                <c:pt idx="236">
                  <c:v>2.36</c:v>
                </c:pt>
                <c:pt idx="237">
                  <c:v>2.3699999999999997</c:v>
                </c:pt>
                <c:pt idx="238">
                  <c:v>2.38</c:v>
                </c:pt>
                <c:pt idx="239">
                  <c:v>2.3899999999999997</c:v>
                </c:pt>
                <c:pt idx="240">
                  <c:v>2.4</c:v>
                </c:pt>
                <c:pt idx="241">
                  <c:v>2.4099999999999997</c:v>
                </c:pt>
                <c:pt idx="242">
                  <c:v>2.42</c:v>
                </c:pt>
                <c:pt idx="243">
                  <c:v>2.4299999999999997</c:v>
                </c:pt>
                <c:pt idx="244">
                  <c:v>2.44</c:v>
                </c:pt>
                <c:pt idx="245">
                  <c:v>2.4499999999999997</c:v>
                </c:pt>
                <c:pt idx="246">
                  <c:v>2.46</c:v>
                </c:pt>
                <c:pt idx="247">
                  <c:v>2.4699999999999998</c:v>
                </c:pt>
                <c:pt idx="248">
                  <c:v>2.48</c:v>
                </c:pt>
                <c:pt idx="249">
                  <c:v>2.4899999999999998</c:v>
                </c:pt>
                <c:pt idx="250">
                  <c:v>2.5</c:v>
                </c:pt>
                <c:pt idx="251">
                  <c:v>2.5099999999999998</c:v>
                </c:pt>
                <c:pt idx="252">
                  <c:v>2.52</c:v>
                </c:pt>
                <c:pt idx="253">
                  <c:v>2.5299999999999998</c:v>
                </c:pt>
                <c:pt idx="254">
                  <c:v>2.54</c:v>
                </c:pt>
                <c:pt idx="255">
                  <c:v>2.5499999999999998</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2.7600000000000002</c:v>
                </c:pt>
                <c:pt idx="277">
                  <c:v>2.77</c:v>
                </c:pt>
                <c:pt idx="278">
                  <c:v>2.7800000000000002</c:v>
                </c:pt>
                <c:pt idx="279">
                  <c:v>2.79</c:v>
                </c:pt>
                <c:pt idx="280">
                  <c:v>2.8</c:v>
                </c:pt>
                <c:pt idx="281">
                  <c:v>2.8099999999999987</c:v>
                </c:pt>
                <c:pt idx="282">
                  <c:v>2.82</c:v>
                </c:pt>
                <c:pt idx="283">
                  <c:v>2.8299999999999987</c:v>
                </c:pt>
                <c:pt idx="284">
                  <c:v>2.84</c:v>
                </c:pt>
                <c:pt idx="285">
                  <c:v>2.8499999999999988</c:v>
                </c:pt>
                <c:pt idx="286">
                  <c:v>2.86</c:v>
                </c:pt>
                <c:pt idx="287">
                  <c:v>2.8699999999999997</c:v>
                </c:pt>
                <c:pt idx="288">
                  <c:v>2.88</c:v>
                </c:pt>
                <c:pt idx="289">
                  <c:v>2.8899999999999997</c:v>
                </c:pt>
                <c:pt idx="290">
                  <c:v>2.9</c:v>
                </c:pt>
                <c:pt idx="291">
                  <c:v>2.9099999999999997</c:v>
                </c:pt>
                <c:pt idx="292">
                  <c:v>2.92</c:v>
                </c:pt>
                <c:pt idx="293">
                  <c:v>2.9299999999999997</c:v>
                </c:pt>
                <c:pt idx="294">
                  <c:v>2.94</c:v>
                </c:pt>
                <c:pt idx="295">
                  <c:v>2.9499999999999997</c:v>
                </c:pt>
                <c:pt idx="296">
                  <c:v>2.96</c:v>
                </c:pt>
                <c:pt idx="297">
                  <c:v>2.9699999999999998</c:v>
                </c:pt>
                <c:pt idx="298">
                  <c:v>2.98</c:v>
                </c:pt>
                <c:pt idx="299">
                  <c:v>2.9899999999999998</c:v>
                </c:pt>
                <c:pt idx="300">
                  <c:v>3</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c:v>
                </c:pt>
                <c:pt idx="323">
                  <c:v>3.23</c:v>
                </c:pt>
                <c:pt idx="324">
                  <c:v>3.24</c:v>
                </c:pt>
                <c:pt idx="325">
                  <c:v>3.25</c:v>
                </c:pt>
                <c:pt idx="326">
                  <c:v>3.2600000000000002</c:v>
                </c:pt>
                <c:pt idx="327">
                  <c:v>3.27</c:v>
                </c:pt>
                <c:pt idx="328">
                  <c:v>3.2800000000000002</c:v>
                </c:pt>
                <c:pt idx="329">
                  <c:v>3.29</c:v>
                </c:pt>
                <c:pt idx="330">
                  <c:v>3.3</c:v>
                </c:pt>
                <c:pt idx="331">
                  <c:v>3.3099999999999987</c:v>
                </c:pt>
                <c:pt idx="332">
                  <c:v>3.32</c:v>
                </c:pt>
                <c:pt idx="333">
                  <c:v>3.3299999999999987</c:v>
                </c:pt>
                <c:pt idx="334">
                  <c:v>3.34</c:v>
                </c:pt>
                <c:pt idx="335">
                  <c:v>3.3499999999999988</c:v>
                </c:pt>
                <c:pt idx="336">
                  <c:v>3.36</c:v>
                </c:pt>
                <c:pt idx="337">
                  <c:v>3.3699999999999997</c:v>
                </c:pt>
                <c:pt idx="338">
                  <c:v>3.38</c:v>
                </c:pt>
                <c:pt idx="339">
                  <c:v>3.3899999999999997</c:v>
                </c:pt>
                <c:pt idx="340">
                  <c:v>3.4</c:v>
                </c:pt>
                <c:pt idx="341">
                  <c:v>3.4099999999999997</c:v>
                </c:pt>
                <c:pt idx="342">
                  <c:v>3.42</c:v>
                </c:pt>
                <c:pt idx="343">
                  <c:v>3.4299999999999997</c:v>
                </c:pt>
                <c:pt idx="344">
                  <c:v>3.44</c:v>
                </c:pt>
                <c:pt idx="345">
                  <c:v>3.4499999999999997</c:v>
                </c:pt>
                <c:pt idx="346">
                  <c:v>3.46</c:v>
                </c:pt>
                <c:pt idx="347">
                  <c:v>3.4699999999999998</c:v>
                </c:pt>
                <c:pt idx="348">
                  <c:v>3.48</c:v>
                </c:pt>
                <c:pt idx="349">
                  <c:v>3.4899999999999998</c:v>
                </c:pt>
                <c:pt idx="350">
                  <c:v>3.5</c:v>
                </c:pt>
                <c:pt idx="351">
                  <c:v>3.51</c:v>
                </c:pt>
                <c:pt idx="352">
                  <c:v>3.52</c:v>
                </c:pt>
                <c:pt idx="353">
                  <c:v>3.53</c:v>
                </c:pt>
                <c:pt idx="354">
                  <c:v>3.54</c:v>
                </c:pt>
                <c:pt idx="355">
                  <c:v>3.55</c:v>
                </c:pt>
                <c:pt idx="356">
                  <c:v>3.56</c:v>
                </c:pt>
                <c:pt idx="357">
                  <c:v>3.57</c:v>
                </c:pt>
                <c:pt idx="358">
                  <c:v>3.58</c:v>
                </c:pt>
                <c:pt idx="359">
                  <c:v>3.59</c:v>
                </c:pt>
                <c:pt idx="360">
                  <c:v>3.6</c:v>
                </c:pt>
                <c:pt idx="361">
                  <c:v>3.61</c:v>
                </c:pt>
                <c:pt idx="362">
                  <c:v>3.62</c:v>
                </c:pt>
                <c:pt idx="363">
                  <c:v>3.63</c:v>
                </c:pt>
                <c:pt idx="364">
                  <c:v>3.64</c:v>
                </c:pt>
                <c:pt idx="365">
                  <c:v>3.65</c:v>
                </c:pt>
                <c:pt idx="366">
                  <c:v>3.66</c:v>
                </c:pt>
                <c:pt idx="367">
                  <c:v>3.67</c:v>
                </c:pt>
                <c:pt idx="368">
                  <c:v>3.68</c:v>
                </c:pt>
                <c:pt idx="369">
                  <c:v>3.69</c:v>
                </c:pt>
                <c:pt idx="370">
                  <c:v>3.7</c:v>
                </c:pt>
                <c:pt idx="371">
                  <c:v>3.71</c:v>
                </c:pt>
                <c:pt idx="372">
                  <c:v>3.72</c:v>
                </c:pt>
                <c:pt idx="373">
                  <c:v>3.73</c:v>
                </c:pt>
                <c:pt idx="374">
                  <c:v>3.74</c:v>
                </c:pt>
                <c:pt idx="375">
                  <c:v>3.75</c:v>
                </c:pt>
                <c:pt idx="376">
                  <c:v>3.7600000000000002</c:v>
                </c:pt>
                <c:pt idx="377">
                  <c:v>3.77</c:v>
                </c:pt>
                <c:pt idx="378">
                  <c:v>3.7800000000000002</c:v>
                </c:pt>
                <c:pt idx="379">
                  <c:v>3.79</c:v>
                </c:pt>
                <c:pt idx="380">
                  <c:v>3.8</c:v>
                </c:pt>
                <c:pt idx="381">
                  <c:v>3.8099999999999987</c:v>
                </c:pt>
                <c:pt idx="382">
                  <c:v>3.82</c:v>
                </c:pt>
                <c:pt idx="383">
                  <c:v>3.8299999999999987</c:v>
                </c:pt>
                <c:pt idx="384">
                  <c:v>3.84</c:v>
                </c:pt>
                <c:pt idx="385">
                  <c:v>3.8499999999999988</c:v>
                </c:pt>
                <c:pt idx="386">
                  <c:v>3.86</c:v>
                </c:pt>
                <c:pt idx="387">
                  <c:v>3.8699999999999997</c:v>
                </c:pt>
                <c:pt idx="388">
                  <c:v>3.88</c:v>
                </c:pt>
                <c:pt idx="389">
                  <c:v>3.8899999999999997</c:v>
                </c:pt>
                <c:pt idx="390">
                  <c:v>3.9</c:v>
                </c:pt>
                <c:pt idx="391">
                  <c:v>3.9099999999999997</c:v>
                </c:pt>
                <c:pt idx="392">
                  <c:v>3.92</c:v>
                </c:pt>
                <c:pt idx="393">
                  <c:v>3.9299999999999997</c:v>
                </c:pt>
                <c:pt idx="394">
                  <c:v>3.94</c:v>
                </c:pt>
                <c:pt idx="395">
                  <c:v>3.9499999999999997</c:v>
                </c:pt>
                <c:pt idx="396">
                  <c:v>3.96</c:v>
                </c:pt>
                <c:pt idx="397">
                  <c:v>3.9699999999999998</c:v>
                </c:pt>
                <c:pt idx="398">
                  <c:v>3.98</c:v>
                </c:pt>
                <c:pt idx="399">
                  <c:v>3.9899999999999998</c:v>
                </c:pt>
                <c:pt idx="400">
                  <c:v>4</c:v>
                </c:pt>
                <c:pt idx="401">
                  <c:v>4.01</c:v>
                </c:pt>
                <c:pt idx="402">
                  <c:v>4.0199999999999996</c:v>
                </c:pt>
                <c:pt idx="403">
                  <c:v>4.03</c:v>
                </c:pt>
                <c:pt idx="404">
                  <c:v>4.04</c:v>
                </c:pt>
                <c:pt idx="405">
                  <c:v>4.05</c:v>
                </c:pt>
                <c:pt idx="406">
                  <c:v>4.0599999999999996</c:v>
                </c:pt>
                <c:pt idx="407">
                  <c:v>4.07</c:v>
                </c:pt>
                <c:pt idx="408">
                  <c:v>4.08</c:v>
                </c:pt>
                <c:pt idx="409">
                  <c:v>4.09</c:v>
                </c:pt>
                <c:pt idx="410">
                  <c:v>4.0999999999999996</c:v>
                </c:pt>
                <c:pt idx="411">
                  <c:v>4.1099999999999985</c:v>
                </c:pt>
                <c:pt idx="412">
                  <c:v>4.1199999999999966</c:v>
                </c:pt>
                <c:pt idx="413">
                  <c:v>4.13</c:v>
                </c:pt>
                <c:pt idx="414">
                  <c:v>4.1399999999999997</c:v>
                </c:pt>
                <c:pt idx="415">
                  <c:v>4.1499999999999995</c:v>
                </c:pt>
                <c:pt idx="416">
                  <c:v>4.1599999999999975</c:v>
                </c:pt>
                <c:pt idx="417">
                  <c:v>4.17</c:v>
                </c:pt>
                <c:pt idx="418">
                  <c:v>4.18</c:v>
                </c:pt>
                <c:pt idx="419">
                  <c:v>4.1899999999999995</c:v>
                </c:pt>
                <c:pt idx="420">
                  <c:v>4.2</c:v>
                </c:pt>
                <c:pt idx="421">
                  <c:v>4.21</c:v>
                </c:pt>
                <c:pt idx="422">
                  <c:v>4.22</c:v>
                </c:pt>
                <c:pt idx="423">
                  <c:v>4.2300000000000004</c:v>
                </c:pt>
                <c:pt idx="424">
                  <c:v>4.24</c:v>
                </c:pt>
                <c:pt idx="425">
                  <c:v>4.25</c:v>
                </c:pt>
                <c:pt idx="426">
                  <c:v>4.26</c:v>
                </c:pt>
                <c:pt idx="427">
                  <c:v>4.2699999999999996</c:v>
                </c:pt>
                <c:pt idx="428">
                  <c:v>4.28</c:v>
                </c:pt>
                <c:pt idx="429">
                  <c:v>4.29</c:v>
                </c:pt>
                <c:pt idx="430">
                  <c:v>4.3</c:v>
                </c:pt>
                <c:pt idx="431">
                  <c:v>4.3099999999999996</c:v>
                </c:pt>
                <c:pt idx="432">
                  <c:v>4.3199999999999985</c:v>
                </c:pt>
                <c:pt idx="433">
                  <c:v>4.33</c:v>
                </c:pt>
                <c:pt idx="434">
                  <c:v>4.34</c:v>
                </c:pt>
                <c:pt idx="435">
                  <c:v>4.3499999999999996</c:v>
                </c:pt>
                <c:pt idx="436">
                  <c:v>4.3599999999999985</c:v>
                </c:pt>
                <c:pt idx="437">
                  <c:v>4.37</c:v>
                </c:pt>
                <c:pt idx="438">
                  <c:v>4.38</c:v>
                </c:pt>
                <c:pt idx="439">
                  <c:v>4.3899999999999997</c:v>
                </c:pt>
                <c:pt idx="440">
                  <c:v>4.4000000000000004</c:v>
                </c:pt>
                <c:pt idx="441">
                  <c:v>4.41</c:v>
                </c:pt>
                <c:pt idx="442">
                  <c:v>4.42</c:v>
                </c:pt>
                <c:pt idx="443">
                  <c:v>4.4300000000000024</c:v>
                </c:pt>
                <c:pt idx="444">
                  <c:v>4.4400000000000004</c:v>
                </c:pt>
                <c:pt idx="445">
                  <c:v>4.45</c:v>
                </c:pt>
                <c:pt idx="446">
                  <c:v>4.46</c:v>
                </c:pt>
                <c:pt idx="447">
                  <c:v>4.4700000000000024</c:v>
                </c:pt>
                <c:pt idx="448">
                  <c:v>4.4800000000000004</c:v>
                </c:pt>
                <c:pt idx="449">
                  <c:v>4.49</c:v>
                </c:pt>
                <c:pt idx="450">
                  <c:v>4.5</c:v>
                </c:pt>
                <c:pt idx="451">
                  <c:v>4.51</c:v>
                </c:pt>
                <c:pt idx="452">
                  <c:v>4.5199999999999996</c:v>
                </c:pt>
                <c:pt idx="453">
                  <c:v>4.53</c:v>
                </c:pt>
                <c:pt idx="454">
                  <c:v>4.54</c:v>
                </c:pt>
                <c:pt idx="455">
                  <c:v>4.55</c:v>
                </c:pt>
                <c:pt idx="456">
                  <c:v>4.5599999999999996</c:v>
                </c:pt>
                <c:pt idx="457">
                  <c:v>4.57</c:v>
                </c:pt>
                <c:pt idx="458">
                  <c:v>4.58</c:v>
                </c:pt>
                <c:pt idx="459">
                  <c:v>4.59</c:v>
                </c:pt>
                <c:pt idx="460">
                  <c:v>4.5999999999999996</c:v>
                </c:pt>
                <c:pt idx="461">
                  <c:v>4.6099999999999985</c:v>
                </c:pt>
                <c:pt idx="462">
                  <c:v>4.6199999999999966</c:v>
                </c:pt>
                <c:pt idx="463">
                  <c:v>4.63</c:v>
                </c:pt>
                <c:pt idx="464">
                  <c:v>4.6399999999999997</c:v>
                </c:pt>
                <c:pt idx="465">
                  <c:v>4.6499999999999995</c:v>
                </c:pt>
                <c:pt idx="466">
                  <c:v>4.6599999999999975</c:v>
                </c:pt>
                <c:pt idx="467">
                  <c:v>4.67</c:v>
                </c:pt>
                <c:pt idx="468">
                  <c:v>4.68</c:v>
                </c:pt>
                <c:pt idx="469">
                  <c:v>4.6899999999999995</c:v>
                </c:pt>
                <c:pt idx="470">
                  <c:v>4.7</c:v>
                </c:pt>
                <c:pt idx="471">
                  <c:v>4.71</c:v>
                </c:pt>
                <c:pt idx="472">
                  <c:v>4.72</c:v>
                </c:pt>
                <c:pt idx="473">
                  <c:v>4.7300000000000004</c:v>
                </c:pt>
                <c:pt idx="474">
                  <c:v>4.74</c:v>
                </c:pt>
                <c:pt idx="475">
                  <c:v>4.75</c:v>
                </c:pt>
                <c:pt idx="476">
                  <c:v>4.76</c:v>
                </c:pt>
                <c:pt idx="477">
                  <c:v>4.7699999999999996</c:v>
                </c:pt>
                <c:pt idx="478">
                  <c:v>4.78</c:v>
                </c:pt>
                <c:pt idx="479">
                  <c:v>4.79</c:v>
                </c:pt>
                <c:pt idx="480">
                  <c:v>4.8</c:v>
                </c:pt>
                <c:pt idx="481">
                  <c:v>4.8099999999999996</c:v>
                </c:pt>
                <c:pt idx="482">
                  <c:v>4.8199999999999985</c:v>
                </c:pt>
                <c:pt idx="483">
                  <c:v>4.83</c:v>
                </c:pt>
                <c:pt idx="484">
                  <c:v>4.84</c:v>
                </c:pt>
                <c:pt idx="485">
                  <c:v>4.8499999999999996</c:v>
                </c:pt>
                <c:pt idx="486">
                  <c:v>4.8599999999999985</c:v>
                </c:pt>
                <c:pt idx="487">
                  <c:v>4.87</c:v>
                </c:pt>
                <c:pt idx="488">
                  <c:v>4.88</c:v>
                </c:pt>
                <c:pt idx="489">
                  <c:v>4.8899999999999997</c:v>
                </c:pt>
                <c:pt idx="490">
                  <c:v>4.9000000000000004</c:v>
                </c:pt>
                <c:pt idx="491">
                  <c:v>4.91</c:v>
                </c:pt>
                <c:pt idx="492">
                  <c:v>4.92</c:v>
                </c:pt>
                <c:pt idx="493">
                  <c:v>4.9300000000000024</c:v>
                </c:pt>
                <c:pt idx="494">
                  <c:v>4.9400000000000004</c:v>
                </c:pt>
                <c:pt idx="495">
                  <c:v>4.95</c:v>
                </c:pt>
                <c:pt idx="496">
                  <c:v>4.96</c:v>
                </c:pt>
                <c:pt idx="497">
                  <c:v>4.9700000000000024</c:v>
                </c:pt>
                <c:pt idx="498">
                  <c:v>4.9800000000000004</c:v>
                </c:pt>
                <c:pt idx="499">
                  <c:v>4.99</c:v>
                </c:pt>
                <c:pt idx="500">
                  <c:v>5</c:v>
                </c:pt>
                <c:pt idx="501">
                  <c:v>5.01</c:v>
                </c:pt>
                <c:pt idx="502">
                  <c:v>5.0199999999999996</c:v>
                </c:pt>
                <c:pt idx="503">
                  <c:v>5.03</c:v>
                </c:pt>
                <c:pt idx="504">
                  <c:v>5.04</c:v>
                </c:pt>
                <c:pt idx="505">
                  <c:v>5.05</c:v>
                </c:pt>
                <c:pt idx="506">
                  <c:v>5.0599999999999996</c:v>
                </c:pt>
                <c:pt idx="507">
                  <c:v>5.07</c:v>
                </c:pt>
                <c:pt idx="508">
                  <c:v>5.08</c:v>
                </c:pt>
                <c:pt idx="509">
                  <c:v>5.09</c:v>
                </c:pt>
                <c:pt idx="510">
                  <c:v>5.0999999999999996</c:v>
                </c:pt>
                <c:pt idx="511">
                  <c:v>5.1099999999999985</c:v>
                </c:pt>
                <c:pt idx="512">
                  <c:v>5.1199999999999966</c:v>
                </c:pt>
                <c:pt idx="513">
                  <c:v>5.13</c:v>
                </c:pt>
                <c:pt idx="514">
                  <c:v>5.14</c:v>
                </c:pt>
                <c:pt idx="515">
                  <c:v>5.1499999999999995</c:v>
                </c:pt>
                <c:pt idx="516">
                  <c:v>5.1599999999999975</c:v>
                </c:pt>
                <c:pt idx="517">
                  <c:v>5.17</c:v>
                </c:pt>
                <c:pt idx="518">
                  <c:v>5.18</c:v>
                </c:pt>
                <c:pt idx="519">
                  <c:v>5.1899999999999995</c:v>
                </c:pt>
                <c:pt idx="520">
                  <c:v>5.2</c:v>
                </c:pt>
                <c:pt idx="521">
                  <c:v>5.21</c:v>
                </c:pt>
                <c:pt idx="522">
                  <c:v>5.22</c:v>
                </c:pt>
                <c:pt idx="523">
                  <c:v>5.23</c:v>
                </c:pt>
                <c:pt idx="524">
                  <c:v>5.24</c:v>
                </c:pt>
                <c:pt idx="525">
                  <c:v>5.25</c:v>
                </c:pt>
                <c:pt idx="526">
                  <c:v>5.26</c:v>
                </c:pt>
                <c:pt idx="527">
                  <c:v>5.2700000000000014</c:v>
                </c:pt>
                <c:pt idx="528">
                  <c:v>5.28</c:v>
                </c:pt>
                <c:pt idx="529">
                  <c:v>5.29</c:v>
                </c:pt>
                <c:pt idx="530">
                  <c:v>5.3</c:v>
                </c:pt>
                <c:pt idx="531">
                  <c:v>5.31</c:v>
                </c:pt>
                <c:pt idx="532">
                  <c:v>5.3199999999999985</c:v>
                </c:pt>
                <c:pt idx="533">
                  <c:v>5.33</c:v>
                </c:pt>
                <c:pt idx="534">
                  <c:v>5.34</c:v>
                </c:pt>
                <c:pt idx="535">
                  <c:v>5.35</c:v>
                </c:pt>
                <c:pt idx="536">
                  <c:v>5.3599999999999985</c:v>
                </c:pt>
                <c:pt idx="537">
                  <c:v>5.37</c:v>
                </c:pt>
                <c:pt idx="538">
                  <c:v>5.38</c:v>
                </c:pt>
                <c:pt idx="539">
                  <c:v>5.39</c:v>
                </c:pt>
                <c:pt idx="540">
                  <c:v>5.4</c:v>
                </c:pt>
                <c:pt idx="541">
                  <c:v>5.41</c:v>
                </c:pt>
                <c:pt idx="542">
                  <c:v>5.42</c:v>
                </c:pt>
                <c:pt idx="543">
                  <c:v>5.4300000000000024</c:v>
                </c:pt>
                <c:pt idx="544">
                  <c:v>5.44</c:v>
                </c:pt>
                <c:pt idx="545">
                  <c:v>5.45</c:v>
                </c:pt>
                <c:pt idx="546">
                  <c:v>5.46</c:v>
                </c:pt>
                <c:pt idx="547">
                  <c:v>5.4700000000000024</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5.6099999999999985</c:v>
                </c:pt>
                <c:pt idx="562">
                  <c:v>5.6199999999999966</c:v>
                </c:pt>
                <c:pt idx="563">
                  <c:v>5.63</c:v>
                </c:pt>
                <c:pt idx="564">
                  <c:v>5.64</c:v>
                </c:pt>
                <c:pt idx="565">
                  <c:v>5.6499999999999995</c:v>
                </c:pt>
                <c:pt idx="566">
                  <c:v>5.6599999999999975</c:v>
                </c:pt>
                <c:pt idx="567">
                  <c:v>5.67</c:v>
                </c:pt>
                <c:pt idx="568">
                  <c:v>5.68</c:v>
                </c:pt>
                <c:pt idx="569">
                  <c:v>5.6899999999999995</c:v>
                </c:pt>
                <c:pt idx="570">
                  <c:v>5.7</c:v>
                </c:pt>
                <c:pt idx="571">
                  <c:v>5.71</c:v>
                </c:pt>
                <c:pt idx="572">
                  <c:v>5.72</c:v>
                </c:pt>
                <c:pt idx="573">
                  <c:v>5.73</c:v>
                </c:pt>
                <c:pt idx="574">
                  <c:v>5.74</c:v>
                </c:pt>
                <c:pt idx="575">
                  <c:v>5.75</c:v>
                </c:pt>
                <c:pt idx="576">
                  <c:v>5.76</c:v>
                </c:pt>
                <c:pt idx="577">
                  <c:v>5.7700000000000014</c:v>
                </c:pt>
                <c:pt idx="578">
                  <c:v>5.78</c:v>
                </c:pt>
                <c:pt idx="579">
                  <c:v>5.79</c:v>
                </c:pt>
                <c:pt idx="580">
                  <c:v>5.8</c:v>
                </c:pt>
                <c:pt idx="581">
                  <c:v>5.81</c:v>
                </c:pt>
                <c:pt idx="582">
                  <c:v>5.8199999999999985</c:v>
                </c:pt>
                <c:pt idx="583">
                  <c:v>5.83</c:v>
                </c:pt>
                <c:pt idx="584">
                  <c:v>5.84</c:v>
                </c:pt>
                <c:pt idx="585">
                  <c:v>5.85</c:v>
                </c:pt>
                <c:pt idx="586">
                  <c:v>5.8599999999999985</c:v>
                </c:pt>
                <c:pt idx="587">
                  <c:v>5.87</c:v>
                </c:pt>
                <c:pt idx="588">
                  <c:v>5.88</c:v>
                </c:pt>
                <c:pt idx="589">
                  <c:v>5.89</c:v>
                </c:pt>
                <c:pt idx="590">
                  <c:v>5.9</c:v>
                </c:pt>
                <c:pt idx="591">
                  <c:v>5.91</c:v>
                </c:pt>
                <c:pt idx="592">
                  <c:v>5.92</c:v>
                </c:pt>
                <c:pt idx="593">
                  <c:v>5.9300000000000024</c:v>
                </c:pt>
                <c:pt idx="594">
                  <c:v>5.94</c:v>
                </c:pt>
                <c:pt idx="595">
                  <c:v>5.95</c:v>
                </c:pt>
                <c:pt idx="596">
                  <c:v>5.96</c:v>
                </c:pt>
                <c:pt idx="597">
                  <c:v>5.9700000000000024</c:v>
                </c:pt>
                <c:pt idx="598">
                  <c:v>5.98</c:v>
                </c:pt>
                <c:pt idx="599">
                  <c:v>5.99</c:v>
                </c:pt>
                <c:pt idx="600">
                  <c:v>6</c:v>
                </c:pt>
                <c:pt idx="601">
                  <c:v>6.01</c:v>
                </c:pt>
                <c:pt idx="602">
                  <c:v>6.02</c:v>
                </c:pt>
                <c:pt idx="603">
                  <c:v>6.03</c:v>
                </c:pt>
                <c:pt idx="604">
                  <c:v>6.04</c:v>
                </c:pt>
                <c:pt idx="605">
                  <c:v>6.05</c:v>
                </c:pt>
                <c:pt idx="606">
                  <c:v>6.06</c:v>
                </c:pt>
                <c:pt idx="607">
                  <c:v>6.07</c:v>
                </c:pt>
                <c:pt idx="608">
                  <c:v>6.08</c:v>
                </c:pt>
                <c:pt idx="609">
                  <c:v>6.09</c:v>
                </c:pt>
                <c:pt idx="610">
                  <c:v>6.1</c:v>
                </c:pt>
                <c:pt idx="611">
                  <c:v>6.1099999999999985</c:v>
                </c:pt>
                <c:pt idx="612">
                  <c:v>6.1199999999999966</c:v>
                </c:pt>
                <c:pt idx="613">
                  <c:v>6.13</c:v>
                </c:pt>
                <c:pt idx="614">
                  <c:v>6.14</c:v>
                </c:pt>
                <c:pt idx="615">
                  <c:v>6.1499999999999995</c:v>
                </c:pt>
                <c:pt idx="616">
                  <c:v>6.1599999999999975</c:v>
                </c:pt>
                <c:pt idx="617">
                  <c:v>6.17</c:v>
                </c:pt>
                <c:pt idx="618">
                  <c:v>6.18</c:v>
                </c:pt>
                <c:pt idx="619">
                  <c:v>6.1899999999999995</c:v>
                </c:pt>
                <c:pt idx="620">
                  <c:v>6.2</c:v>
                </c:pt>
                <c:pt idx="621">
                  <c:v>6.21</c:v>
                </c:pt>
                <c:pt idx="622">
                  <c:v>6.22</c:v>
                </c:pt>
                <c:pt idx="623">
                  <c:v>6.23</c:v>
                </c:pt>
                <c:pt idx="624">
                  <c:v>6.24</c:v>
                </c:pt>
                <c:pt idx="625">
                  <c:v>6.25</c:v>
                </c:pt>
                <c:pt idx="626">
                  <c:v>6.26</c:v>
                </c:pt>
                <c:pt idx="627">
                  <c:v>6.2700000000000014</c:v>
                </c:pt>
                <c:pt idx="628">
                  <c:v>6.28</c:v>
                </c:pt>
              </c:numCache>
            </c:numRef>
          </c:xVal>
          <c:yVal>
            <c:numRef>
              <c:f>Sheet2!$B$1:$B$629</c:f>
              <c:numCache>
                <c:formatCode>General</c:formatCode>
                <c:ptCount val="629"/>
                <c:pt idx="0">
                  <c:v>0</c:v>
                </c:pt>
                <c:pt idx="1">
                  <c:v>9.9998000000000066E-3</c:v>
                </c:pt>
                <c:pt idx="2">
                  <c:v>1.9998999999999999E-2</c:v>
                </c:pt>
                <c:pt idx="3">
                  <c:v>2.9995999999999998E-2</c:v>
                </c:pt>
                <c:pt idx="4">
                  <c:v>3.9988999999999997E-2</c:v>
                </c:pt>
                <c:pt idx="5">
                  <c:v>4.9979000000000003E-2</c:v>
                </c:pt>
                <c:pt idx="6">
                  <c:v>5.9964000000000066E-2</c:v>
                </c:pt>
                <c:pt idx="7">
                  <c:v>6.9943000000000019E-2</c:v>
                </c:pt>
                <c:pt idx="8">
                  <c:v>7.9915000000000014E-2</c:v>
                </c:pt>
                <c:pt idx="9">
                  <c:v>8.9879000000000028E-2</c:v>
                </c:pt>
                <c:pt idx="10">
                  <c:v>9.9833000000000005E-2</c:v>
                </c:pt>
                <c:pt idx="11">
                  <c:v>0.10978000000000009</c:v>
                </c:pt>
                <c:pt idx="12">
                  <c:v>0.11971000000000002</c:v>
                </c:pt>
                <c:pt idx="13">
                  <c:v>0.12963</c:v>
                </c:pt>
                <c:pt idx="14">
                  <c:v>0.13954000000000016</c:v>
                </c:pt>
                <c:pt idx="15">
                  <c:v>0.14944000000000027</c:v>
                </c:pt>
                <c:pt idx="16">
                  <c:v>0.15932000000000004</c:v>
                </c:pt>
                <c:pt idx="17">
                  <c:v>0.16918</c:v>
                </c:pt>
                <c:pt idx="18">
                  <c:v>0.17902999999999999</c:v>
                </c:pt>
                <c:pt idx="19">
                  <c:v>0.18886000000000017</c:v>
                </c:pt>
                <c:pt idx="20">
                  <c:v>0.19866999999999999</c:v>
                </c:pt>
                <c:pt idx="21">
                  <c:v>0.20846000000000023</c:v>
                </c:pt>
                <c:pt idx="22">
                  <c:v>0.21823000000000023</c:v>
                </c:pt>
                <c:pt idx="23">
                  <c:v>0.22797999999999999</c:v>
                </c:pt>
                <c:pt idx="24">
                  <c:v>0.23769999999999999</c:v>
                </c:pt>
                <c:pt idx="25">
                  <c:v>0.24740000000000023</c:v>
                </c:pt>
                <c:pt idx="26">
                  <c:v>0.25708000000000031</c:v>
                </c:pt>
                <c:pt idx="27">
                  <c:v>0.26673000000000002</c:v>
                </c:pt>
                <c:pt idx="28">
                  <c:v>0.27636000000000038</c:v>
                </c:pt>
                <c:pt idx="29">
                  <c:v>0.28595000000000032</c:v>
                </c:pt>
                <c:pt idx="30">
                  <c:v>0.29552000000000039</c:v>
                </c:pt>
                <c:pt idx="31">
                  <c:v>0.30506000000000033</c:v>
                </c:pt>
                <c:pt idx="32">
                  <c:v>0.31457000000000046</c:v>
                </c:pt>
                <c:pt idx="33">
                  <c:v>0.32404000000000038</c:v>
                </c:pt>
                <c:pt idx="34">
                  <c:v>0.3334900000000004</c:v>
                </c:pt>
                <c:pt idx="35">
                  <c:v>0.34290000000000032</c:v>
                </c:pt>
                <c:pt idx="36">
                  <c:v>0.35227000000000008</c:v>
                </c:pt>
                <c:pt idx="37">
                  <c:v>0.36162000000000033</c:v>
                </c:pt>
                <c:pt idx="38">
                  <c:v>0.37092000000000053</c:v>
                </c:pt>
                <c:pt idx="39">
                  <c:v>0.38019000000000008</c:v>
                </c:pt>
                <c:pt idx="40">
                  <c:v>0.38942000000000065</c:v>
                </c:pt>
                <c:pt idx="41">
                  <c:v>0.39861000000000046</c:v>
                </c:pt>
                <c:pt idx="42">
                  <c:v>0.40776000000000001</c:v>
                </c:pt>
                <c:pt idx="43">
                  <c:v>0.41687000000000046</c:v>
                </c:pt>
                <c:pt idx="44">
                  <c:v>0.42594000000000032</c:v>
                </c:pt>
                <c:pt idx="45">
                  <c:v>0.43497000000000047</c:v>
                </c:pt>
                <c:pt idx="46">
                  <c:v>0.44395000000000001</c:v>
                </c:pt>
                <c:pt idx="47">
                  <c:v>0.45289000000000001</c:v>
                </c:pt>
                <c:pt idx="48">
                  <c:v>0.46178000000000002</c:v>
                </c:pt>
                <c:pt idx="49">
                  <c:v>0.4706300000000001</c:v>
                </c:pt>
                <c:pt idx="50">
                  <c:v>0.47943000000000002</c:v>
                </c:pt>
                <c:pt idx="51">
                  <c:v>0.48818000000000034</c:v>
                </c:pt>
                <c:pt idx="52">
                  <c:v>0.49688000000000065</c:v>
                </c:pt>
                <c:pt idx="53">
                  <c:v>0.50552999999999959</c:v>
                </c:pt>
                <c:pt idx="54">
                  <c:v>0.51414000000000004</c:v>
                </c:pt>
                <c:pt idx="55">
                  <c:v>0.52268999999999999</c:v>
                </c:pt>
                <c:pt idx="56">
                  <c:v>0.53119000000000005</c:v>
                </c:pt>
                <c:pt idx="57">
                  <c:v>0.53963000000000005</c:v>
                </c:pt>
                <c:pt idx="58">
                  <c:v>0.54801999999999951</c:v>
                </c:pt>
                <c:pt idx="59">
                  <c:v>0.55635999999999997</c:v>
                </c:pt>
                <c:pt idx="60">
                  <c:v>0.56464000000000092</c:v>
                </c:pt>
                <c:pt idx="61">
                  <c:v>0.57286999999999999</c:v>
                </c:pt>
                <c:pt idx="62">
                  <c:v>0.58104</c:v>
                </c:pt>
                <c:pt idx="63">
                  <c:v>0.58914</c:v>
                </c:pt>
                <c:pt idx="64">
                  <c:v>0.59719999999999951</c:v>
                </c:pt>
                <c:pt idx="65">
                  <c:v>0.60519000000000078</c:v>
                </c:pt>
                <c:pt idx="66">
                  <c:v>0.61312000000000066</c:v>
                </c:pt>
                <c:pt idx="67">
                  <c:v>0.62099000000000093</c:v>
                </c:pt>
                <c:pt idx="68">
                  <c:v>0.62879000000000096</c:v>
                </c:pt>
                <c:pt idx="69">
                  <c:v>0.63653999999999999</c:v>
                </c:pt>
                <c:pt idx="70">
                  <c:v>0.64422000000000079</c:v>
                </c:pt>
                <c:pt idx="71">
                  <c:v>0.6518300000000008</c:v>
                </c:pt>
                <c:pt idx="72">
                  <c:v>0.65938000000000063</c:v>
                </c:pt>
                <c:pt idx="73">
                  <c:v>0.66687000000000096</c:v>
                </c:pt>
                <c:pt idx="74">
                  <c:v>0.67428999999999994</c:v>
                </c:pt>
                <c:pt idx="75">
                  <c:v>0.68164000000000091</c:v>
                </c:pt>
                <c:pt idx="76">
                  <c:v>0.68891999999999998</c:v>
                </c:pt>
                <c:pt idx="77">
                  <c:v>0.69613999999999998</c:v>
                </c:pt>
                <c:pt idx="78">
                  <c:v>0.70328000000000002</c:v>
                </c:pt>
                <c:pt idx="79">
                  <c:v>0.71035000000000004</c:v>
                </c:pt>
                <c:pt idx="80">
                  <c:v>0.71736</c:v>
                </c:pt>
                <c:pt idx="81">
                  <c:v>0.72428999999999999</c:v>
                </c:pt>
                <c:pt idx="82">
                  <c:v>0.73115000000000063</c:v>
                </c:pt>
                <c:pt idx="83">
                  <c:v>0.73793000000000064</c:v>
                </c:pt>
                <c:pt idx="84">
                  <c:v>0.74464000000000108</c:v>
                </c:pt>
                <c:pt idx="85">
                  <c:v>0.75127999999999995</c:v>
                </c:pt>
                <c:pt idx="86">
                  <c:v>0.75784000000000096</c:v>
                </c:pt>
                <c:pt idx="87">
                  <c:v>0.76432999999999995</c:v>
                </c:pt>
                <c:pt idx="88">
                  <c:v>0.7707400000000012</c:v>
                </c:pt>
                <c:pt idx="89">
                  <c:v>0.77707000000000093</c:v>
                </c:pt>
                <c:pt idx="90">
                  <c:v>0.78332999999999997</c:v>
                </c:pt>
                <c:pt idx="91">
                  <c:v>0.78949999999999998</c:v>
                </c:pt>
                <c:pt idx="92">
                  <c:v>0.79559999999999997</c:v>
                </c:pt>
                <c:pt idx="93">
                  <c:v>0.80162000000000067</c:v>
                </c:pt>
                <c:pt idx="94">
                  <c:v>0.8075599999999995</c:v>
                </c:pt>
                <c:pt idx="95">
                  <c:v>0.81342000000000003</c:v>
                </c:pt>
                <c:pt idx="96">
                  <c:v>0.81918999999999997</c:v>
                </c:pt>
                <c:pt idx="97">
                  <c:v>0.82489000000000079</c:v>
                </c:pt>
                <c:pt idx="98">
                  <c:v>0.83050000000000002</c:v>
                </c:pt>
                <c:pt idx="99">
                  <c:v>0.83603000000000005</c:v>
                </c:pt>
                <c:pt idx="100">
                  <c:v>0.84147000000000005</c:v>
                </c:pt>
                <c:pt idx="101">
                  <c:v>0.84683000000000064</c:v>
                </c:pt>
                <c:pt idx="102">
                  <c:v>0.85211000000000003</c:v>
                </c:pt>
                <c:pt idx="103">
                  <c:v>0.85729999999999995</c:v>
                </c:pt>
                <c:pt idx="104">
                  <c:v>0.86240000000000061</c:v>
                </c:pt>
                <c:pt idx="105">
                  <c:v>0.86741999999999997</c:v>
                </c:pt>
                <c:pt idx="106">
                  <c:v>0.87236000000000002</c:v>
                </c:pt>
                <c:pt idx="107">
                  <c:v>0.87720000000000065</c:v>
                </c:pt>
                <c:pt idx="108">
                  <c:v>0.88195999999999997</c:v>
                </c:pt>
                <c:pt idx="109">
                  <c:v>0.88663000000000003</c:v>
                </c:pt>
                <c:pt idx="110">
                  <c:v>0.8912099999999995</c:v>
                </c:pt>
                <c:pt idx="111">
                  <c:v>0.89570000000000005</c:v>
                </c:pt>
                <c:pt idx="112">
                  <c:v>0.90010000000000001</c:v>
                </c:pt>
                <c:pt idx="113">
                  <c:v>0.90440999999999949</c:v>
                </c:pt>
                <c:pt idx="114">
                  <c:v>0.90863000000000005</c:v>
                </c:pt>
                <c:pt idx="115">
                  <c:v>0.91276000000000002</c:v>
                </c:pt>
                <c:pt idx="116">
                  <c:v>0.91679999999999995</c:v>
                </c:pt>
                <c:pt idx="117">
                  <c:v>0.92075000000000062</c:v>
                </c:pt>
                <c:pt idx="118">
                  <c:v>0.92461000000000004</c:v>
                </c:pt>
                <c:pt idx="119">
                  <c:v>0.92837000000000003</c:v>
                </c:pt>
                <c:pt idx="120">
                  <c:v>0.93203999999999998</c:v>
                </c:pt>
                <c:pt idx="121">
                  <c:v>0.93562000000000078</c:v>
                </c:pt>
                <c:pt idx="122">
                  <c:v>0.93910000000000005</c:v>
                </c:pt>
                <c:pt idx="123">
                  <c:v>0.94249000000000005</c:v>
                </c:pt>
                <c:pt idx="124">
                  <c:v>0.94577999999999995</c:v>
                </c:pt>
                <c:pt idx="125">
                  <c:v>0.94898000000000005</c:v>
                </c:pt>
                <c:pt idx="126">
                  <c:v>0.95208999999999999</c:v>
                </c:pt>
                <c:pt idx="127">
                  <c:v>0.95509999999999995</c:v>
                </c:pt>
                <c:pt idx="128">
                  <c:v>0.95801999999999998</c:v>
                </c:pt>
                <c:pt idx="129">
                  <c:v>0.96084000000000092</c:v>
                </c:pt>
                <c:pt idx="130">
                  <c:v>0.96355999999999997</c:v>
                </c:pt>
                <c:pt idx="131">
                  <c:v>0.96618000000000004</c:v>
                </c:pt>
                <c:pt idx="132">
                  <c:v>0.96872000000000091</c:v>
                </c:pt>
                <c:pt idx="133">
                  <c:v>0.97115000000000062</c:v>
                </c:pt>
                <c:pt idx="134">
                  <c:v>0.97348000000000001</c:v>
                </c:pt>
                <c:pt idx="135">
                  <c:v>0.97572000000000092</c:v>
                </c:pt>
                <c:pt idx="136">
                  <c:v>0.97785999999999995</c:v>
                </c:pt>
                <c:pt idx="137">
                  <c:v>0.97990999999999995</c:v>
                </c:pt>
                <c:pt idx="138">
                  <c:v>0.98185</c:v>
                </c:pt>
                <c:pt idx="139">
                  <c:v>0.98370000000000002</c:v>
                </c:pt>
                <c:pt idx="140">
                  <c:v>0.98544999999999949</c:v>
                </c:pt>
                <c:pt idx="141">
                  <c:v>0.98709999999999998</c:v>
                </c:pt>
                <c:pt idx="142">
                  <c:v>0.98865000000000003</c:v>
                </c:pt>
                <c:pt idx="143">
                  <c:v>0.99009999999999998</c:v>
                </c:pt>
                <c:pt idx="144">
                  <c:v>0.99145999999999956</c:v>
                </c:pt>
                <c:pt idx="145">
                  <c:v>0.99270999999999998</c:v>
                </c:pt>
                <c:pt idx="146">
                  <c:v>0.99387000000000003</c:v>
                </c:pt>
                <c:pt idx="147">
                  <c:v>0.99492000000000003</c:v>
                </c:pt>
                <c:pt idx="148">
                  <c:v>0.99587999999999999</c:v>
                </c:pt>
                <c:pt idx="149">
                  <c:v>0.99673999999999996</c:v>
                </c:pt>
                <c:pt idx="150">
                  <c:v>0.99748999999999921</c:v>
                </c:pt>
                <c:pt idx="151">
                  <c:v>0.99814999999999998</c:v>
                </c:pt>
                <c:pt idx="152">
                  <c:v>0.99870999999999999</c:v>
                </c:pt>
                <c:pt idx="153">
                  <c:v>0.99917</c:v>
                </c:pt>
                <c:pt idx="154">
                  <c:v>0.99952999999999959</c:v>
                </c:pt>
                <c:pt idx="155">
                  <c:v>0.99978</c:v>
                </c:pt>
                <c:pt idx="156">
                  <c:v>0.99994000000000005</c:v>
                </c:pt>
                <c:pt idx="157">
                  <c:v>1</c:v>
                </c:pt>
                <c:pt idx="158">
                  <c:v>0.99995999999999996</c:v>
                </c:pt>
                <c:pt idx="159">
                  <c:v>0.99982000000000004</c:v>
                </c:pt>
                <c:pt idx="160">
                  <c:v>0.99956999999999907</c:v>
                </c:pt>
                <c:pt idx="161">
                  <c:v>0.99922999999999951</c:v>
                </c:pt>
                <c:pt idx="162">
                  <c:v>0.99878999999999996</c:v>
                </c:pt>
                <c:pt idx="163">
                  <c:v>0.99824999999999997</c:v>
                </c:pt>
                <c:pt idx="164">
                  <c:v>0.99761</c:v>
                </c:pt>
                <c:pt idx="165">
                  <c:v>0.99687000000000003</c:v>
                </c:pt>
                <c:pt idx="166">
                  <c:v>0.99602000000000002</c:v>
                </c:pt>
                <c:pt idx="167">
                  <c:v>0.99507999999999996</c:v>
                </c:pt>
                <c:pt idx="168">
                  <c:v>0.99404000000000003</c:v>
                </c:pt>
                <c:pt idx="169">
                  <c:v>0.9929</c:v>
                </c:pt>
                <c:pt idx="170">
                  <c:v>0.99165999999999999</c:v>
                </c:pt>
                <c:pt idx="171">
                  <c:v>0.99032999999999949</c:v>
                </c:pt>
                <c:pt idx="172">
                  <c:v>0.98889000000000005</c:v>
                </c:pt>
                <c:pt idx="173">
                  <c:v>0.98734999999999951</c:v>
                </c:pt>
                <c:pt idx="174">
                  <c:v>0.98572000000000004</c:v>
                </c:pt>
                <c:pt idx="175">
                  <c:v>0.98399000000000003</c:v>
                </c:pt>
                <c:pt idx="176">
                  <c:v>0.98214999999999997</c:v>
                </c:pt>
                <c:pt idx="177">
                  <c:v>0.9802199999999992</c:v>
                </c:pt>
                <c:pt idx="178">
                  <c:v>0.97820000000000062</c:v>
                </c:pt>
                <c:pt idx="179">
                  <c:v>0.97606999999999999</c:v>
                </c:pt>
                <c:pt idx="180">
                  <c:v>0.97385000000000066</c:v>
                </c:pt>
                <c:pt idx="181">
                  <c:v>0.97153</c:v>
                </c:pt>
                <c:pt idx="182">
                  <c:v>0.96911000000000003</c:v>
                </c:pt>
                <c:pt idx="183">
                  <c:v>0.96658999999999951</c:v>
                </c:pt>
                <c:pt idx="184">
                  <c:v>0.96397999999999995</c:v>
                </c:pt>
                <c:pt idx="185">
                  <c:v>0.96128000000000002</c:v>
                </c:pt>
                <c:pt idx="186">
                  <c:v>0.95847000000000004</c:v>
                </c:pt>
                <c:pt idx="187">
                  <c:v>0.95557000000000003</c:v>
                </c:pt>
                <c:pt idx="188">
                  <c:v>0.95257999999999998</c:v>
                </c:pt>
                <c:pt idx="189">
                  <c:v>0.9494899999999995</c:v>
                </c:pt>
                <c:pt idx="190">
                  <c:v>0.94630000000000003</c:v>
                </c:pt>
                <c:pt idx="191">
                  <c:v>0.94301999999999997</c:v>
                </c:pt>
                <c:pt idx="192">
                  <c:v>0.93965000000000065</c:v>
                </c:pt>
                <c:pt idx="193">
                  <c:v>0.93618000000000001</c:v>
                </c:pt>
                <c:pt idx="194">
                  <c:v>0.93262000000000078</c:v>
                </c:pt>
                <c:pt idx="195">
                  <c:v>0.92896000000000001</c:v>
                </c:pt>
                <c:pt idx="196">
                  <c:v>0.92520999999999998</c:v>
                </c:pt>
                <c:pt idx="197">
                  <c:v>0.92137000000000002</c:v>
                </c:pt>
                <c:pt idx="198">
                  <c:v>0.91744000000000003</c:v>
                </c:pt>
                <c:pt idx="199">
                  <c:v>0.91341000000000006</c:v>
                </c:pt>
                <c:pt idx="200">
                  <c:v>0.9093</c:v>
                </c:pt>
                <c:pt idx="201">
                  <c:v>0.90508999999999951</c:v>
                </c:pt>
                <c:pt idx="202">
                  <c:v>0.90078999999999998</c:v>
                </c:pt>
                <c:pt idx="203">
                  <c:v>0.89640999999999948</c:v>
                </c:pt>
                <c:pt idx="204">
                  <c:v>0.89193</c:v>
                </c:pt>
                <c:pt idx="205">
                  <c:v>0.88735999999999959</c:v>
                </c:pt>
                <c:pt idx="206">
                  <c:v>0.88270999999999999</c:v>
                </c:pt>
                <c:pt idx="207">
                  <c:v>0.87796000000000063</c:v>
                </c:pt>
                <c:pt idx="208">
                  <c:v>0.87313000000000063</c:v>
                </c:pt>
                <c:pt idx="209">
                  <c:v>0.86821000000000004</c:v>
                </c:pt>
                <c:pt idx="210">
                  <c:v>0.86321000000000003</c:v>
                </c:pt>
                <c:pt idx="211">
                  <c:v>0.85811999999999999</c:v>
                </c:pt>
                <c:pt idx="212">
                  <c:v>0.85294000000000092</c:v>
                </c:pt>
                <c:pt idx="213">
                  <c:v>0.84768000000000066</c:v>
                </c:pt>
                <c:pt idx="214">
                  <c:v>0.84233000000000002</c:v>
                </c:pt>
                <c:pt idx="215">
                  <c:v>0.83690000000000064</c:v>
                </c:pt>
                <c:pt idx="216">
                  <c:v>0.83138000000000001</c:v>
                </c:pt>
                <c:pt idx="217">
                  <c:v>0.82578000000000062</c:v>
                </c:pt>
                <c:pt idx="218">
                  <c:v>0.82010000000000005</c:v>
                </c:pt>
                <c:pt idx="219">
                  <c:v>0.81433999999999951</c:v>
                </c:pt>
                <c:pt idx="220">
                  <c:v>0.8085</c:v>
                </c:pt>
                <c:pt idx="221">
                  <c:v>0.80257000000000001</c:v>
                </c:pt>
                <c:pt idx="222">
                  <c:v>0.79657</c:v>
                </c:pt>
                <c:pt idx="223">
                  <c:v>0.79047999999999996</c:v>
                </c:pt>
                <c:pt idx="224">
                  <c:v>0.78432000000000002</c:v>
                </c:pt>
                <c:pt idx="225">
                  <c:v>0.77807000000000093</c:v>
                </c:pt>
                <c:pt idx="226">
                  <c:v>0.77175000000000094</c:v>
                </c:pt>
                <c:pt idx="227">
                  <c:v>0.76535000000000064</c:v>
                </c:pt>
                <c:pt idx="228">
                  <c:v>0.75888000000000067</c:v>
                </c:pt>
                <c:pt idx="229">
                  <c:v>0.75233000000000005</c:v>
                </c:pt>
                <c:pt idx="230">
                  <c:v>0.74571000000000065</c:v>
                </c:pt>
                <c:pt idx="231">
                  <c:v>0.73900999999999994</c:v>
                </c:pt>
                <c:pt idx="232">
                  <c:v>0.73223000000000005</c:v>
                </c:pt>
                <c:pt idx="233">
                  <c:v>0.72538000000000002</c:v>
                </c:pt>
                <c:pt idx="234">
                  <c:v>0.71845999999999999</c:v>
                </c:pt>
                <c:pt idx="235">
                  <c:v>0.71147000000000005</c:v>
                </c:pt>
                <c:pt idx="236">
                  <c:v>0.70440999999999998</c:v>
                </c:pt>
                <c:pt idx="237">
                  <c:v>0.69728000000000001</c:v>
                </c:pt>
                <c:pt idx="238">
                  <c:v>0.69006999999999996</c:v>
                </c:pt>
                <c:pt idx="239">
                  <c:v>0.68280000000000063</c:v>
                </c:pt>
                <c:pt idx="240">
                  <c:v>0.67545999999999995</c:v>
                </c:pt>
                <c:pt idx="241">
                  <c:v>0.66806000000000065</c:v>
                </c:pt>
                <c:pt idx="242">
                  <c:v>0.66057999999999995</c:v>
                </c:pt>
                <c:pt idx="243">
                  <c:v>0.65303999999999995</c:v>
                </c:pt>
                <c:pt idx="244">
                  <c:v>0.64542999999999995</c:v>
                </c:pt>
                <c:pt idx="245">
                  <c:v>0.63776000000000066</c:v>
                </c:pt>
                <c:pt idx="246">
                  <c:v>0.63003000000000065</c:v>
                </c:pt>
                <c:pt idx="247">
                  <c:v>0.62222999999999995</c:v>
                </c:pt>
                <c:pt idx="248">
                  <c:v>0.61436999999999997</c:v>
                </c:pt>
                <c:pt idx="249">
                  <c:v>0.60645000000000004</c:v>
                </c:pt>
                <c:pt idx="250">
                  <c:v>0.59846999999999906</c:v>
                </c:pt>
                <c:pt idx="251">
                  <c:v>0.59042999999999957</c:v>
                </c:pt>
                <c:pt idx="252">
                  <c:v>0.58232999999999957</c:v>
                </c:pt>
                <c:pt idx="253">
                  <c:v>0.57416999999999996</c:v>
                </c:pt>
                <c:pt idx="254">
                  <c:v>0.56596000000000002</c:v>
                </c:pt>
                <c:pt idx="255">
                  <c:v>0.55767999999999995</c:v>
                </c:pt>
                <c:pt idx="256">
                  <c:v>0.54935999999999996</c:v>
                </c:pt>
                <c:pt idx="257">
                  <c:v>0.54096999999999951</c:v>
                </c:pt>
                <c:pt idx="258">
                  <c:v>0.5325299999999995</c:v>
                </c:pt>
                <c:pt idx="259">
                  <c:v>0.52403999999999951</c:v>
                </c:pt>
                <c:pt idx="260">
                  <c:v>0.51549999999999996</c:v>
                </c:pt>
                <c:pt idx="261">
                  <c:v>0.50690999999999997</c:v>
                </c:pt>
                <c:pt idx="262">
                  <c:v>0.49826000000000031</c:v>
                </c:pt>
                <c:pt idx="263">
                  <c:v>0.48957000000000039</c:v>
                </c:pt>
                <c:pt idx="264">
                  <c:v>0.48082000000000052</c:v>
                </c:pt>
                <c:pt idx="265">
                  <c:v>0.47203000000000001</c:v>
                </c:pt>
                <c:pt idx="266">
                  <c:v>0.4631900000000001</c:v>
                </c:pt>
                <c:pt idx="267">
                  <c:v>0.45431000000000032</c:v>
                </c:pt>
                <c:pt idx="268">
                  <c:v>0.44537000000000032</c:v>
                </c:pt>
                <c:pt idx="269">
                  <c:v>0.4364000000000004</c:v>
                </c:pt>
                <c:pt idx="270">
                  <c:v>0.42738000000000054</c:v>
                </c:pt>
                <c:pt idx="271">
                  <c:v>0.41832000000000052</c:v>
                </c:pt>
                <c:pt idx="272">
                  <c:v>0.40921000000000002</c:v>
                </c:pt>
                <c:pt idx="273">
                  <c:v>0.40007000000000031</c:v>
                </c:pt>
                <c:pt idx="274">
                  <c:v>0.39088000000000073</c:v>
                </c:pt>
                <c:pt idx="275">
                  <c:v>0.38166000000000033</c:v>
                </c:pt>
                <c:pt idx="276">
                  <c:v>0.3724000000000004</c:v>
                </c:pt>
                <c:pt idx="277">
                  <c:v>0.36310000000000031</c:v>
                </c:pt>
                <c:pt idx="278">
                  <c:v>0.35376000000000002</c:v>
                </c:pt>
                <c:pt idx="279">
                  <c:v>0.34439000000000008</c:v>
                </c:pt>
                <c:pt idx="280">
                  <c:v>0.3349900000000004</c:v>
                </c:pt>
                <c:pt idx="281">
                  <c:v>0.32555000000000039</c:v>
                </c:pt>
                <c:pt idx="282">
                  <c:v>0.31608000000000053</c:v>
                </c:pt>
                <c:pt idx="283">
                  <c:v>0.3065700000000004</c:v>
                </c:pt>
                <c:pt idx="284">
                  <c:v>0.29704000000000008</c:v>
                </c:pt>
                <c:pt idx="285">
                  <c:v>0.2874800000000004</c:v>
                </c:pt>
                <c:pt idx="286">
                  <c:v>0.27789000000000008</c:v>
                </c:pt>
                <c:pt idx="287">
                  <c:v>0.26827000000000001</c:v>
                </c:pt>
                <c:pt idx="288">
                  <c:v>0.25862000000000002</c:v>
                </c:pt>
                <c:pt idx="289">
                  <c:v>0.24895000000000023</c:v>
                </c:pt>
                <c:pt idx="290">
                  <c:v>0.23925000000000016</c:v>
                </c:pt>
                <c:pt idx="291">
                  <c:v>0.22953000000000001</c:v>
                </c:pt>
                <c:pt idx="292">
                  <c:v>0.21978000000000017</c:v>
                </c:pt>
                <c:pt idx="293">
                  <c:v>0.21002000000000001</c:v>
                </c:pt>
                <c:pt idx="294">
                  <c:v>0.20022999999999999</c:v>
                </c:pt>
                <c:pt idx="295">
                  <c:v>0.19042000000000001</c:v>
                </c:pt>
                <c:pt idx="296">
                  <c:v>0.18060000000000001</c:v>
                </c:pt>
                <c:pt idx="297">
                  <c:v>0.17075000000000001</c:v>
                </c:pt>
                <c:pt idx="298">
                  <c:v>0.16089000000000001</c:v>
                </c:pt>
                <c:pt idx="299">
                  <c:v>0.15101000000000023</c:v>
                </c:pt>
                <c:pt idx="300">
                  <c:v>0.14112</c:v>
                </c:pt>
                <c:pt idx="301">
                  <c:v>0.13120999999999999</c:v>
                </c:pt>
                <c:pt idx="302">
                  <c:v>0.12129000000000013</c:v>
                </c:pt>
                <c:pt idx="303">
                  <c:v>0.11136</c:v>
                </c:pt>
                <c:pt idx="304">
                  <c:v>0.10142000000000002</c:v>
                </c:pt>
                <c:pt idx="305">
                  <c:v>9.1465000000000005E-2</c:v>
                </c:pt>
                <c:pt idx="306">
                  <c:v>8.1502000000000005E-2</c:v>
                </c:pt>
                <c:pt idx="307">
                  <c:v>7.1531999999999998E-2</c:v>
                </c:pt>
                <c:pt idx="308">
                  <c:v>6.1553999999999998E-2</c:v>
                </c:pt>
                <c:pt idx="309">
                  <c:v>5.1569999999999998E-2</c:v>
                </c:pt>
                <c:pt idx="310">
                  <c:v>4.1581E-2</c:v>
                </c:pt>
                <c:pt idx="311">
                  <c:v>3.1586999999999997E-2</c:v>
                </c:pt>
                <c:pt idx="312">
                  <c:v>2.1590999999999999E-2</c:v>
                </c:pt>
                <c:pt idx="313">
                  <c:v>1.1592000000000003E-2</c:v>
                </c:pt>
                <c:pt idx="314">
                  <c:v>1.5927000000000014E-3</c:v>
                </c:pt>
                <c:pt idx="315">
                  <c:v>-8.4072000000000105E-3</c:v>
                </c:pt>
                <c:pt idx="316">
                  <c:v>-1.8405999999999999E-2</c:v>
                </c:pt>
                <c:pt idx="317">
                  <c:v>-2.8404000000000002E-2</c:v>
                </c:pt>
                <c:pt idx="318">
                  <c:v>-3.8398000000000002E-2</c:v>
                </c:pt>
                <c:pt idx="319">
                  <c:v>-4.8388000000000014E-2</c:v>
                </c:pt>
                <c:pt idx="320">
                  <c:v>-5.8374000000000002E-2</c:v>
                </c:pt>
                <c:pt idx="321">
                  <c:v>-6.8354000000000012E-2</c:v>
                </c:pt>
                <c:pt idx="322">
                  <c:v>-7.8326999999999994E-2</c:v>
                </c:pt>
                <c:pt idx="323">
                  <c:v>-8.8292000000000023E-2</c:v>
                </c:pt>
                <c:pt idx="324">
                  <c:v>-9.8249000000000003E-2</c:v>
                </c:pt>
                <c:pt idx="325">
                  <c:v>-0.1082000000000001</c:v>
                </c:pt>
                <c:pt idx="326">
                  <c:v>-0.11813000000000008</c:v>
                </c:pt>
                <c:pt idx="327">
                  <c:v>-0.12805</c:v>
                </c:pt>
                <c:pt idx="328">
                  <c:v>-0.13797000000000001</c:v>
                </c:pt>
                <c:pt idx="329">
                  <c:v>-0.14785999999999999</c:v>
                </c:pt>
                <c:pt idx="330">
                  <c:v>-0.15775000000000017</c:v>
                </c:pt>
                <c:pt idx="331">
                  <c:v>-0.16761000000000001</c:v>
                </c:pt>
                <c:pt idx="332">
                  <c:v>-0.17746000000000023</c:v>
                </c:pt>
                <c:pt idx="333">
                  <c:v>-0.18729000000000026</c:v>
                </c:pt>
                <c:pt idx="334">
                  <c:v>-0.19711000000000001</c:v>
                </c:pt>
                <c:pt idx="335">
                  <c:v>-0.20690000000000017</c:v>
                </c:pt>
                <c:pt idx="336">
                  <c:v>-0.21668000000000001</c:v>
                </c:pt>
                <c:pt idx="337">
                  <c:v>-0.22642999999999999</c:v>
                </c:pt>
                <c:pt idx="338">
                  <c:v>-0.23616000000000001</c:v>
                </c:pt>
                <c:pt idx="339">
                  <c:v>-0.24586000000000016</c:v>
                </c:pt>
                <c:pt idx="340">
                  <c:v>-0.25554000000000004</c:v>
                </c:pt>
                <c:pt idx="341">
                  <c:v>-0.26520000000000005</c:v>
                </c:pt>
                <c:pt idx="342">
                  <c:v>-0.2748200000000004</c:v>
                </c:pt>
                <c:pt idx="343">
                  <c:v>-0.28443000000000002</c:v>
                </c:pt>
                <c:pt idx="344">
                  <c:v>-0.29400000000000032</c:v>
                </c:pt>
                <c:pt idx="345">
                  <c:v>-0.30354000000000031</c:v>
                </c:pt>
                <c:pt idx="346">
                  <c:v>-0.31305000000000038</c:v>
                </c:pt>
                <c:pt idx="347">
                  <c:v>-0.32254000000000038</c:v>
                </c:pt>
                <c:pt idx="348">
                  <c:v>-0.3319900000000004</c:v>
                </c:pt>
                <c:pt idx="349">
                  <c:v>-0.34140000000000031</c:v>
                </c:pt>
                <c:pt idx="350">
                  <c:v>-0.35078000000000031</c:v>
                </c:pt>
                <c:pt idx="351">
                  <c:v>-0.36013000000000001</c:v>
                </c:pt>
                <c:pt idx="352">
                  <c:v>-0.36944000000000032</c:v>
                </c:pt>
                <c:pt idx="353">
                  <c:v>-0.37871000000000032</c:v>
                </c:pt>
                <c:pt idx="354">
                  <c:v>-0.38795000000000046</c:v>
                </c:pt>
                <c:pt idx="355">
                  <c:v>-0.39715000000000039</c:v>
                </c:pt>
                <c:pt idx="356">
                  <c:v>-0.40631000000000039</c:v>
                </c:pt>
                <c:pt idx="357">
                  <c:v>-0.4154200000000004</c:v>
                </c:pt>
                <c:pt idx="358">
                  <c:v>-0.42450000000000032</c:v>
                </c:pt>
                <c:pt idx="359">
                  <c:v>-0.43353000000000008</c:v>
                </c:pt>
                <c:pt idx="360">
                  <c:v>-0.44252000000000002</c:v>
                </c:pt>
                <c:pt idx="361">
                  <c:v>-0.45147000000000032</c:v>
                </c:pt>
                <c:pt idx="362">
                  <c:v>-0.46037000000000033</c:v>
                </c:pt>
                <c:pt idx="363">
                  <c:v>-0.46922000000000008</c:v>
                </c:pt>
                <c:pt idx="364">
                  <c:v>-0.47803000000000001</c:v>
                </c:pt>
                <c:pt idx="365">
                  <c:v>-0.48679</c:v>
                </c:pt>
                <c:pt idx="366">
                  <c:v>-0.49550000000000033</c:v>
                </c:pt>
                <c:pt idx="367">
                  <c:v>-0.5041599999999995</c:v>
                </c:pt>
                <c:pt idx="368">
                  <c:v>-0.5127699999999995</c:v>
                </c:pt>
                <c:pt idx="369">
                  <c:v>-0.52132999999999996</c:v>
                </c:pt>
                <c:pt idx="370">
                  <c:v>-0.52983999999999998</c:v>
                </c:pt>
                <c:pt idx="371">
                  <c:v>-0.53829000000000005</c:v>
                </c:pt>
                <c:pt idx="372">
                  <c:v>-0.54669000000000079</c:v>
                </c:pt>
                <c:pt idx="373">
                  <c:v>-0.55503999999999998</c:v>
                </c:pt>
                <c:pt idx="374">
                  <c:v>-0.56333</c:v>
                </c:pt>
                <c:pt idx="375">
                  <c:v>-0.57155999999999996</c:v>
                </c:pt>
                <c:pt idx="376">
                  <c:v>-0.57974000000000092</c:v>
                </c:pt>
                <c:pt idx="377">
                  <c:v>-0.58785999999999949</c:v>
                </c:pt>
                <c:pt idx="378">
                  <c:v>-0.59592000000000001</c:v>
                </c:pt>
                <c:pt idx="379">
                  <c:v>-0.60392000000000079</c:v>
                </c:pt>
                <c:pt idx="380">
                  <c:v>-0.61186000000000063</c:v>
                </c:pt>
                <c:pt idx="381">
                  <c:v>-0.61974000000000096</c:v>
                </c:pt>
                <c:pt idx="382">
                  <c:v>-0.62755000000000005</c:v>
                </c:pt>
                <c:pt idx="383">
                  <c:v>-0.63531000000000004</c:v>
                </c:pt>
                <c:pt idx="384">
                  <c:v>-0.64300000000000079</c:v>
                </c:pt>
                <c:pt idx="385">
                  <c:v>-0.65063000000000093</c:v>
                </c:pt>
                <c:pt idx="386">
                  <c:v>-0.65819000000000094</c:v>
                </c:pt>
                <c:pt idx="387">
                  <c:v>-0.66568000000000094</c:v>
                </c:pt>
                <c:pt idx="388">
                  <c:v>-0.67311000000000065</c:v>
                </c:pt>
                <c:pt idx="389">
                  <c:v>-0.68047000000000002</c:v>
                </c:pt>
                <c:pt idx="390">
                  <c:v>-0.68776999999999999</c:v>
                </c:pt>
                <c:pt idx="391">
                  <c:v>-0.69499000000000066</c:v>
                </c:pt>
                <c:pt idx="392">
                  <c:v>-0.70215000000000005</c:v>
                </c:pt>
                <c:pt idx="393">
                  <c:v>-0.70923000000000003</c:v>
                </c:pt>
                <c:pt idx="394">
                  <c:v>-0.71625000000000005</c:v>
                </c:pt>
                <c:pt idx="395">
                  <c:v>-0.72319000000000067</c:v>
                </c:pt>
                <c:pt idx="396">
                  <c:v>-0.73006000000000004</c:v>
                </c:pt>
                <c:pt idx="397">
                  <c:v>-0.73686000000000063</c:v>
                </c:pt>
                <c:pt idx="398">
                  <c:v>-0.74358000000000002</c:v>
                </c:pt>
                <c:pt idx="399">
                  <c:v>-0.75022999999999995</c:v>
                </c:pt>
                <c:pt idx="400">
                  <c:v>-0.75680000000000092</c:v>
                </c:pt>
                <c:pt idx="401">
                  <c:v>-0.76330000000000064</c:v>
                </c:pt>
                <c:pt idx="402">
                  <c:v>-0.76972000000000096</c:v>
                </c:pt>
                <c:pt idx="403">
                  <c:v>-0.77607000000000093</c:v>
                </c:pt>
                <c:pt idx="404">
                  <c:v>-0.78234000000000004</c:v>
                </c:pt>
                <c:pt idx="405">
                  <c:v>-0.78852999999999951</c:v>
                </c:pt>
                <c:pt idx="406">
                  <c:v>-0.79464000000000079</c:v>
                </c:pt>
                <c:pt idx="407">
                  <c:v>-0.80066999999999999</c:v>
                </c:pt>
                <c:pt idx="408">
                  <c:v>-0.80662000000000078</c:v>
                </c:pt>
                <c:pt idx="409">
                  <c:v>-0.81249000000000005</c:v>
                </c:pt>
                <c:pt idx="410">
                  <c:v>-0.81828000000000001</c:v>
                </c:pt>
                <c:pt idx="411">
                  <c:v>-0.82398000000000005</c:v>
                </c:pt>
                <c:pt idx="412">
                  <c:v>-0.82961000000000062</c:v>
                </c:pt>
                <c:pt idx="413">
                  <c:v>-0.83514999999999995</c:v>
                </c:pt>
                <c:pt idx="414">
                  <c:v>-0.84061000000000063</c:v>
                </c:pt>
                <c:pt idx="415">
                  <c:v>-0.84597999999999995</c:v>
                </c:pt>
                <c:pt idx="416">
                  <c:v>-0.85126999999999997</c:v>
                </c:pt>
                <c:pt idx="417">
                  <c:v>-0.85648000000000002</c:v>
                </c:pt>
                <c:pt idx="418">
                  <c:v>-0.86160000000000092</c:v>
                </c:pt>
                <c:pt idx="419">
                  <c:v>-0.86663000000000079</c:v>
                </c:pt>
                <c:pt idx="420">
                  <c:v>-0.87158000000000002</c:v>
                </c:pt>
                <c:pt idx="421">
                  <c:v>-0.87643000000000004</c:v>
                </c:pt>
                <c:pt idx="422">
                  <c:v>-0.88120999999999949</c:v>
                </c:pt>
                <c:pt idx="423">
                  <c:v>-0.88588999999999996</c:v>
                </c:pt>
                <c:pt idx="424">
                  <c:v>-0.89047999999999949</c:v>
                </c:pt>
                <c:pt idx="425">
                  <c:v>-0.89498999999999951</c:v>
                </c:pt>
                <c:pt idx="426">
                  <c:v>-0.89940999999999949</c:v>
                </c:pt>
                <c:pt idx="427">
                  <c:v>-0.90373000000000003</c:v>
                </c:pt>
                <c:pt idx="428">
                  <c:v>-0.90797000000000005</c:v>
                </c:pt>
                <c:pt idx="429">
                  <c:v>-0.91210999999999998</c:v>
                </c:pt>
                <c:pt idx="430">
                  <c:v>-0.91617000000000004</c:v>
                </c:pt>
                <c:pt idx="431">
                  <c:v>-0.92013</c:v>
                </c:pt>
                <c:pt idx="432">
                  <c:v>-0.92400000000000004</c:v>
                </c:pt>
                <c:pt idx="433">
                  <c:v>-0.92778000000000005</c:v>
                </c:pt>
                <c:pt idx="434">
                  <c:v>-0.93145999999999951</c:v>
                </c:pt>
                <c:pt idx="435">
                  <c:v>-0.93505000000000005</c:v>
                </c:pt>
                <c:pt idx="436">
                  <c:v>-0.93855</c:v>
                </c:pt>
                <c:pt idx="437">
                  <c:v>-0.94196000000000002</c:v>
                </c:pt>
                <c:pt idx="438">
                  <c:v>-0.94527000000000005</c:v>
                </c:pt>
                <c:pt idx="439">
                  <c:v>-0.94847999999999999</c:v>
                </c:pt>
                <c:pt idx="440">
                  <c:v>-0.95160000000000078</c:v>
                </c:pt>
                <c:pt idx="441">
                  <c:v>-0.95463000000000064</c:v>
                </c:pt>
                <c:pt idx="442">
                  <c:v>-0.95755999999999997</c:v>
                </c:pt>
                <c:pt idx="443">
                  <c:v>-0.96038999999999997</c:v>
                </c:pt>
                <c:pt idx="444">
                  <c:v>-0.96313000000000004</c:v>
                </c:pt>
                <c:pt idx="445">
                  <c:v>-0.96577000000000079</c:v>
                </c:pt>
                <c:pt idx="446">
                  <c:v>-0.96831999999999996</c:v>
                </c:pt>
                <c:pt idx="447">
                  <c:v>-0.9707700000000008</c:v>
                </c:pt>
                <c:pt idx="448">
                  <c:v>-0.97311999999999999</c:v>
                </c:pt>
                <c:pt idx="449">
                  <c:v>-0.97536999999999996</c:v>
                </c:pt>
                <c:pt idx="450">
                  <c:v>-0.97753000000000001</c:v>
                </c:pt>
                <c:pt idx="451">
                  <c:v>-0.97958999999999996</c:v>
                </c:pt>
                <c:pt idx="452">
                  <c:v>-0.98154999999999959</c:v>
                </c:pt>
                <c:pt idx="453">
                  <c:v>-0.98340999999999956</c:v>
                </c:pt>
                <c:pt idx="454">
                  <c:v>-0.9851799999999995</c:v>
                </c:pt>
                <c:pt idx="455">
                  <c:v>-0.98684000000000005</c:v>
                </c:pt>
                <c:pt idx="456">
                  <c:v>-0.98840999999999957</c:v>
                </c:pt>
                <c:pt idx="457">
                  <c:v>-0.98987999999999998</c:v>
                </c:pt>
                <c:pt idx="458">
                  <c:v>-0.99124999999999996</c:v>
                </c:pt>
                <c:pt idx="459">
                  <c:v>-0.99251999999999907</c:v>
                </c:pt>
                <c:pt idx="460">
                  <c:v>-0.99368999999999996</c:v>
                </c:pt>
                <c:pt idx="461">
                  <c:v>-0.99475999999999998</c:v>
                </c:pt>
                <c:pt idx="462">
                  <c:v>-0.99573999999999996</c:v>
                </c:pt>
                <c:pt idx="463">
                  <c:v>-0.99661</c:v>
                </c:pt>
                <c:pt idx="464">
                  <c:v>-0.99737999999999949</c:v>
                </c:pt>
                <c:pt idx="465">
                  <c:v>-0.99804999999999999</c:v>
                </c:pt>
                <c:pt idx="466">
                  <c:v>-0.99863000000000002</c:v>
                </c:pt>
                <c:pt idx="467">
                  <c:v>-0.99909999999999999</c:v>
                </c:pt>
                <c:pt idx="468">
                  <c:v>-0.99947999999999959</c:v>
                </c:pt>
                <c:pt idx="469">
                  <c:v>-0.99975000000000003</c:v>
                </c:pt>
                <c:pt idx="470">
                  <c:v>-0.99992000000000003</c:v>
                </c:pt>
                <c:pt idx="471">
                  <c:v>-1</c:v>
                </c:pt>
                <c:pt idx="472">
                  <c:v>-0.99997000000000003</c:v>
                </c:pt>
                <c:pt idx="473">
                  <c:v>-0.99983999999999951</c:v>
                </c:pt>
                <c:pt idx="474">
                  <c:v>-0.99961999999999951</c:v>
                </c:pt>
                <c:pt idx="475">
                  <c:v>-0.99929000000000001</c:v>
                </c:pt>
                <c:pt idx="476">
                  <c:v>-0.99887000000000004</c:v>
                </c:pt>
                <c:pt idx="477">
                  <c:v>-0.99834000000000001</c:v>
                </c:pt>
                <c:pt idx="478">
                  <c:v>-0.99772000000000005</c:v>
                </c:pt>
                <c:pt idx="479">
                  <c:v>-0.99699000000000004</c:v>
                </c:pt>
                <c:pt idx="480">
                  <c:v>-0.99615999999999949</c:v>
                </c:pt>
                <c:pt idx="481">
                  <c:v>-0.99524000000000001</c:v>
                </c:pt>
                <c:pt idx="482">
                  <c:v>-0.99421999999999933</c:v>
                </c:pt>
                <c:pt idx="483">
                  <c:v>-0.99309000000000003</c:v>
                </c:pt>
                <c:pt idx="484">
                  <c:v>-0.99187000000000003</c:v>
                </c:pt>
                <c:pt idx="485">
                  <c:v>-0.99054999999999949</c:v>
                </c:pt>
                <c:pt idx="486">
                  <c:v>-0.98912999999999951</c:v>
                </c:pt>
                <c:pt idx="487">
                  <c:v>-0.98760999999999999</c:v>
                </c:pt>
                <c:pt idx="488">
                  <c:v>-0.98599000000000003</c:v>
                </c:pt>
                <c:pt idx="489">
                  <c:v>-0.9842699999999992</c:v>
                </c:pt>
                <c:pt idx="490">
                  <c:v>-0.98244999999999949</c:v>
                </c:pt>
                <c:pt idx="491">
                  <c:v>-0.98053999999999919</c:v>
                </c:pt>
                <c:pt idx="492">
                  <c:v>-0.97853000000000001</c:v>
                </c:pt>
                <c:pt idx="493">
                  <c:v>-0.97641999999999951</c:v>
                </c:pt>
                <c:pt idx="494">
                  <c:v>-0.97421000000000002</c:v>
                </c:pt>
                <c:pt idx="495">
                  <c:v>-0.97190000000000065</c:v>
                </c:pt>
                <c:pt idx="496">
                  <c:v>-0.96950000000000003</c:v>
                </c:pt>
                <c:pt idx="497">
                  <c:v>-0.96700000000000064</c:v>
                </c:pt>
                <c:pt idx="498">
                  <c:v>-0.96440999999999999</c:v>
                </c:pt>
                <c:pt idx="499">
                  <c:v>-0.96170999999999995</c:v>
                </c:pt>
                <c:pt idx="500">
                  <c:v>-0.95891999999999999</c:v>
                </c:pt>
                <c:pt idx="501">
                  <c:v>-0.95604000000000078</c:v>
                </c:pt>
                <c:pt idx="502">
                  <c:v>-0.95306000000000002</c:v>
                </c:pt>
                <c:pt idx="503">
                  <c:v>-0.94998000000000005</c:v>
                </c:pt>
                <c:pt idx="504">
                  <c:v>-0.94681000000000004</c:v>
                </c:pt>
                <c:pt idx="505">
                  <c:v>-0.94355</c:v>
                </c:pt>
                <c:pt idx="506">
                  <c:v>-0.94018999999999997</c:v>
                </c:pt>
                <c:pt idx="507">
                  <c:v>-0.93674000000000079</c:v>
                </c:pt>
                <c:pt idx="508">
                  <c:v>-0.93318999999999996</c:v>
                </c:pt>
                <c:pt idx="509">
                  <c:v>-0.92954999999999999</c:v>
                </c:pt>
                <c:pt idx="510">
                  <c:v>-0.92581000000000002</c:v>
                </c:pt>
                <c:pt idx="511">
                  <c:v>-0.92198999999999998</c:v>
                </c:pt>
                <c:pt idx="512">
                  <c:v>-0.91807000000000005</c:v>
                </c:pt>
                <c:pt idx="513">
                  <c:v>-0.91405999999999998</c:v>
                </c:pt>
                <c:pt idx="514">
                  <c:v>-0.90995999999999999</c:v>
                </c:pt>
                <c:pt idx="515">
                  <c:v>-0.90576999999999996</c:v>
                </c:pt>
                <c:pt idx="516">
                  <c:v>-0.9014799999999995</c:v>
                </c:pt>
                <c:pt idx="517">
                  <c:v>-0.89710999999999996</c:v>
                </c:pt>
                <c:pt idx="518">
                  <c:v>-0.89265000000000005</c:v>
                </c:pt>
                <c:pt idx="519">
                  <c:v>-0.8881</c:v>
                </c:pt>
                <c:pt idx="520">
                  <c:v>-0.88344999999999996</c:v>
                </c:pt>
                <c:pt idx="521">
                  <c:v>-0.87873000000000079</c:v>
                </c:pt>
                <c:pt idx="522">
                  <c:v>-0.87391000000000063</c:v>
                </c:pt>
                <c:pt idx="523">
                  <c:v>-0.86900000000000066</c:v>
                </c:pt>
                <c:pt idx="524">
                  <c:v>-0.86400999999999994</c:v>
                </c:pt>
                <c:pt idx="525">
                  <c:v>-0.85893000000000064</c:v>
                </c:pt>
                <c:pt idx="526">
                  <c:v>-0.85377000000000092</c:v>
                </c:pt>
                <c:pt idx="527">
                  <c:v>-0.84852000000000005</c:v>
                </c:pt>
                <c:pt idx="528">
                  <c:v>-0.84319000000000066</c:v>
                </c:pt>
                <c:pt idx="529">
                  <c:v>-0.83777000000000079</c:v>
                </c:pt>
                <c:pt idx="530">
                  <c:v>-0.83226999999999951</c:v>
                </c:pt>
                <c:pt idx="531">
                  <c:v>-0.82668000000000064</c:v>
                </c:pt>
                <c:pt idx="532">
                  <c:v>-0.82101000000000002</c:v>
                </c:pt>
                <c:pt idx="533">
                  <c:v>-0.81525999999999998</c:v>
                </c:pt>
                <c:pt idx="534">
                  <c:v>-0.80942999999999998</c:v>
                </c:pt>
                <c:pt idx="535">
                  <c:v>-0.80352000000000001</c:v>
                </c:pt>
                <c:pt idx="536">
                  <c:v>-0.79752999999999996</c:v>
                </c:pt>
                <c:pt idx="537">
                  <c:v>-0.79144999999999999</c:v>
                </c:pt>
                <c:pt idx="538">
                  <c:v>-0.7853</c:v>
                </c:pt>
                <c:pt idx="539">
                  <c:v>-0.77907000000000093</c:v>
                </c:pt>
                <c:pt idx="540">
                  <c:v>-0.77276000000000078</c:v>
                </c:pt>
                <c:pt idx="541">
                  <c:v>-0.76637999999999995</c:v>
                </c:pt>
                <c:pt idx="542">
                  <c:v>-0.75992000000000093</c:v>
                </c:pt>
                <c:pt idx="543">
                  <c:v>-0.75338000000000005</c:v>
                </c:pt>
                <c:pt idx="544">
                  <c:v>-0.74677000000000093</c:v>
                </c:pt>
                <c:pt idx="545">
                  <c:v>-0.74008000000000063</c:v>
                </c:pt>
                <c:pt idx="546">
                  <c:v>-0.73331999999999997</c:v>
                </c:pt>
                <c:pt idx="547">
                  <c:v>-0.72648000000000001</c:v>
                </c:pt>
                <c:pt idx="548">
                  <c:v>-0.71957000000000004</c:v>
                </c:pt>
                <c:pt idx="549">
                  <c:v>-0.7125899999999995</c:v>
                </c:pt>
                <c:pt idx="550">
                  <c:v>-0.7055399999999995</c:v>
                </c:pt>
                <c:pt idx="551">
                  <c:v>-0.69842000000000004</c:v>
                </c:pt>
                <c:pt idx="552">
                  <c:v>-0.69123000000000001</c:v>
                </c:pt>
                <c:pt idx="553">
                  <c:v>-0.68396999999999997</c:v>
                </c:pt>
                <c:pt idx="554">
                  <c:v>-0.67664000000000146</c:v>
                </c:pt>
                <c:pt idx="555">
                  <c:v>-0.66923999999999995</c:v>
                </c:pt>
                <c:pt idx="556">
                  <c:v>-0.66178000000000092</c:v>
                </c:pt>
                <c:pt idx="557">
                  <c:v>-0.65425000000000066</c:v>
                </c:pt>
                <c:pt idx="558">
                  <c:v>-0.64665000000000095</c:v>
                </c:pt>
                <c:pt idx="559">
                  <c:v>-0.63898999999999995</c:v>
                </c:pt>
                <c:pt idx="560">
                  <c:v>-0.63127000000000066</c:v>
                </c:pt>
                <c:pt idx="561">
                  <c:v>-0.62348000000000003</c:v>
                </c:pt>
                <c:pt idx="562">
                  <c:v>-0.61563000000000079</c:v>
                </c:pt>
                <c:pt idx="563">
                  <c:v>-0.60772000000000093</c:v>
                </c:pt>
                <c:pt idx="564">
                  <c:v>-0.59975000000000001</c:v>
                </c:pt>
                <c:pt idx="565">
                  <c:v>-0.59172000000000002</c:v>
                </c:pt>
                <c:pt idx="566">
                  <c:v>-0.58362000000000003</c:v>
                </c:pt>
                <c:pt idx="567">
                  <c:v>-0.57547999999999999</c:v>
                </c:pt>
                <c:pt idx="568">
                  <c:v>-0.56727000000000005</c:v>
                </c:pt>
                <c:pt idx="569">
                  <c:v>-0.55900000000000005</c:v>
                </c:pt>
                <c:pt idx="570">
                  <c:v>-0.55069000000000079</c:v>
                </c:pt>
                <c:pt idx="571">
                  <c:v>-0.54230999999999996</c:v>
                </c:pt>
                <c:pt idx="572">
                  <c:v>-0.53388000000000002</c:v>
                </c:pt>
                <c:pt idx="573">
                  <c:v>-0.52539999999999998</c:v>
                </c:pt>
                <c:pt idx="574">
                  <c:v>-0.51687000000000005</c:v>
                </c:pt>
                <c:pt idx="575">
                  <c:v>-0.50827999999999951</c:v>
                </c:pt>
                <c:pt idx="576">
                  <c:v>-0.49964000000000008</c:v>
                </c:pt>
                <c:pt idx="577">
                  <c:v>-0.49095000000000033</c:v>
                </c:pt>
                <c:pt idx="578">
                  <c:v>-0.48222000000000032</c:v>
                </c:pt>
                <c:pt idx="579">
                  <c:v>-0.47343000000000002</c:v>
                </c:pt>
                <c:pt idx="580">
                  <c:v>-0.46460000000000001</c:v>
                </c:pt>
                <c:pt idx="581">
                  <c:v>-0.45572000000000001</c:v>
                </c:pt>
                <c:pt idx="582">
                  <c:v>-0.44679999999999997</c:v>
                </c:pt>
                <c:pt idx="583">
                  <c:v>-0.43783000000000033</c:v>
                </c:pt>
                <c:pt idx="584">
                  <c:v>-0.42882000000000048</c:v>
                </c:pt>
                <c:pt idx="585">
                  <c:v>-0.41976000000000002</c:v>
                </c:pt>
                <c:pt idx="586">
                  <c:v>-0.41067000000000031</c:v>
                </c:pt>
                <c:pt idx="587">
                  <c:v>-0.40153</c:v>
                </c:pt>
                <c:pt idx="588">
                  <c:v>-0.39235000000000048</c:v>
                </c:pt>
                <c:pt idx="589">
                  <c:v>-0.38313000000000008</c:v>
                </c:pt>
                <c:pt idx="590">
                  <c:v>-0.37388000000000066</c:v>
                </c:pt>
                <c:pt idx="591">
                  <c:v>-0.36458000000000046</c:v>
                </c:pt>
                <c:pt idx="592">
                  <c:v>-0.35525000000000001</c:v>
                </c:pt>
                <c:pt idx="593">
                  <c:v>-0.34589000000000031</c:v>
                </c:pt>
                <c:pt idx="594">
                  <c:v>-0.3364900000000004</c:v>
                </c:pt>
                <c:pt idx="595">
                  <c:v>-0.3270500000000004</c:v>
                </c:pt>
                <c:pt idx="596">
                  <c:v>-0.31759000000000032</c:v>
                </c:pt>
                <c:pt idx="597">
                  <c:v>-0.30809000000000031</c:v>
                </c:pt>
                <c:pt idx="598">
                  <c:v>-0.29856000000000038</c:v>
                </c:pt>
                <c:pt idx="599">
                  <c:v>-0.28900000000000031</c:v>
                </c:pt>
                <c:pt idx="600">
                  <c:v>-0.27942000000000033</c:v>
                </c:pt>
                <c:pt idx="601">
                  <c:v>-0.26979999999999998</c:v>
                </c:pt>
                <c:pt idx="602">
                  <c:v>-0.26016</c:v>
                </c:pt>
                <c:pt idx="603">
                  <c:v>-0.2504900000000001</c:v>
                </c:pt>
                <c:pt idx="604">
                  <c:v>-0.24080000000000001</c:v>
                </c:pt>
                <c:pt idx="605">
                  <c:v>-0.23108000000000001</c:v>
                </c:pt>
                <c:pt idx="606">
                  <c:v>-0.22134000000000001</c:v>
                </c:pt>
                <c:pt idx="607">
                  <c:v>-0.21157000000000001</c:v>
                </c:pt>
                <c:pt idx="608">
                  <c:v>-0.20179000000000016</c:v>
                </c:pt>
                <c:pt idx="609">
                  <c:v>-0.19198999999999999</c:v>
                </c:pt>
                <c:pt idx="610">
                  <c:v>-0.18215999999999999</c:v>
                </c:pt>
                <c:pt idx="611">
                  <c:v>-0.17232</c:v>
                </c:pt>
                <c:pt idx="612">
                  <c:v>-0.16245999999999999</c:v>
                </c:pt>
                <c:pt idx="613">
                  <c:v>-0.15259000000000017</c:v>
                </c:pt>
                <c:pt idx="614">
                  <c:v>-0.14269999999999999</c:v>
                </c:pt>
                <c:pt idx="615">
                  <c:v>-0.13278999999999999</c:v>
                </c:pt>
                <c:pt idx="616">
                  <c:v>-0.12286999999999998</c:v>
                </c:pt>
                <c:pt idx="617">
                  <c:v>-0.11294</c:v>
                </c:pt>
                <c:pt idx="618">
                  <c:v>-0.10299999999999998</c:v>
                </c:pt>
                <c:pt idx="619">
                  <c:v>-9.3051000000000134E-2</c:v>
                </c:pt>
                <c:pt idx="620">
                  <c:v>-8.3089000000000024E-2</c:v>
                </c:pt>
                <c:pt idx="621">
                  <c:v>-7.3120000000000004E-2</c:v>
                </c:pt>
                <c:pt idx="622">
                  <c:v>-6.3143000000000005E-2</c:v>
                </c:pt>
                <c:pt idx="623">
                  <c:v>-5.3159999999999985E-2</c:v>
                </c:pt>
                <c:pt idx="624">
                  <c:v>-4.3172000000000002E-2</c:v>
                </c:pt>
                <c:pt idx="625">
                  <c:v>-3.3179E-2</c:v>
                </c:pt>
                <c:pt idx="626">
                  <c:v>-2.3182999999999988E-2</c:v>
                </c:pt>
                <c:pt idx="627">
                  <c:v>-1.3185000000000007E-2</c:v>
                </c:pt>
                <c:pt idx="628">
                  <c:v>-3.1853000000000038E-3</c:v>
                </c:pt>
              </c:numCache>
            </c:numRef>
          </c:yVal>
          <c:smooth val="0"/>
        </c:ser>
        <c:dLbls>
          <c:showLegendKey val="0"/>
          <c:showVal val="0"/>
          <c:showCatName val="0"/>
          <c:showSerName val="0"/>
          <c:showPercent val="0"/>
          <c:showBubbleSize val="0"/>
        </c:dLbls>
        <c:axId val="82115904"/>
        <c:axId val="86548480"/>
      </c:scatterChart>
      <c:valAx>
        <c:axId val="82115904"/>
        <c:scaling>
          <c:orientation val="minMax"/>
          <c:max val="6.29"/>
          <c:min val="0"/>
        </c:scaling>
        <c:delete val="0"/>
        <c:axPos val="b"/>
        <c:title>
          <c:tx>
            <c:rich>
              <a:bodyPr/>
              <a:lstStyle/>
              <a:p>
                <a:pPr>
                  <a:defRPr sz="2800"/>
                </a:pPr>
                <a:r>
                  <a:rPr lang="en-US" sz="2800"/>
                  <a:t>Time (secs)</a:t>
                </a:r>
              </a:p>
            </c:rich>
          </c:tx>
          <c:layout>
            <c:manualLayout>
              <c:xMode val="edge"/>
              <c:yMode val="edge"/>
              <c:x val="0.77365499769215784"/>
              <c:y val="0.29318600602394518"/>
            </c:manualLayout>
          </c:layout>
          <c:overlay val="0"/>
        </c:title>
        <c:numFmt formatCode="General" sourceLinked="1"/>
        <c:majorTickMark val="out"/>
        <c:minorTickMark val="none"/>
        <c:tickLblPos val="nextTo"/>
        <c:txPr>
          <a:bodyPr/>
          <a:lstStyle/>
          <a:p>
            <a:pPr>
              <a:defRPr sz="100">
                <a:solidFill>
                  <a:schemeClr val="bg1"/>
                </a:solidFill>
              </a:defRPr>
            </a:pPr>
            <a:endParaRPr lang="en-US"/>
          </a:p>
        </c:txPr>
        <c:crossAx val="86548480"/>
        <c:crosses val="autoZero"/>
        <c:crossBetween val="midCat"/>
        <c:majorUnit val="1.57"/>
      </c:valAx>
      <c:valAx>
        <c:axId val="86548480"/>
        <c:scaling>
          <c:orientation val="minMax"/>
          <c:max val="1"/>
          <c:min val="-1"/>
        </c:scaling>
        <c:delete val="0"/>
        <c:axPos val="l"/>
        <c:numFmt formatCode="General" sourceLinked="1"/>
        <c:majorTickMark val="out"/>
        <c:minorTickMark val="none"/>
        <c:tickLblPos val="nextTo"/>
        <c:txPr>
          <a:bodyPr/>
          <a:lstStyle/>
          <a:p>
            <a:pPr>
              <a:defRPr sz="100">
                <a:solidFill>
                  <a:schemeClr val="bg1"/>
                </a:solidFill>
              </a:defRPr>
            </a:pPr>
            <a:endParaRPr lang="en-US"/>
          </a:p>
        </c:txPr>
        <c:crossAx val="82115904"/>
        <c:crosses val="autoZero"/>
        <c:crossBetween val="midCat"/>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a:solidFill>
                <a:srgbClr val="0066FF"/>
              </a:solidFill>
            </a:ln>
          </c:spPr>
          <c:marker>
            <c:symbol val="none"/>
          </c:marker>
          <c:xVal>
            <c:numRef>
              <c:f>Sheet2!$A$1:$A$629</c:f>
              <c:numCache>
                <c:formatCode>General</c:formatCode>
                <c:ptCount val="629"/>
                <c:pt idx="0">
                  <c:v>0</c:v>
                </c:pt>
                <c:pt idx="1">
                  <c:v>1.0000000000000005E-2</c:v>
                </c:pt>
                <c:pt idx="2">
                  <c:v>2.0000000000000011E-2</c:v>
                </c:pt>
                <c:pt idx="3">
                  <c:v>3.0000000000000002E-2</c:v>
                </c:pt>
                <c:pt idx="4">
                  <c:v>4.0000000000000022E-2</c:v>
                </c:pt>
                <c:pt idx="5">
                  <c:v>0.05</c:v>
                </c:pt>
                <c:pt idx="6">
                  <c:v>6.0000000000000032E-2</c:v>
                </c:pt>
                <c:pt idx="7">
                  <c:v>7.0000000000000021E-2</c:v>
                </c:pt>
                <c:pt idx="8">
                  <c:v>8.0000000000000043E-2</c:v>
                </c:pt>
                <c:pt idx="9">
                  <c:v>9.0000000000000024E-2</c:v>
                </c:pt>
                <c:pt idx="10">
                  <c:v>0.1</c:v>
                </c:pt>
                <c:pt idx="11">
                  <c:v>0.11</c:v>
                </c:pt>
                <c:pt idx="12">
                  <c:v>0.12000000000000002</c:v>
                </c:pt>
                <c:pt idx="13">
                  <c:v>0.13</c:v>
                </c:pt>
                <c:pt idx="14">
                  <c:v>0.14000000000000001</c:v>
                </c:pt>
                <c:pt idx="15">
                  <c:v>0.15000000000000011</c:v>
                </c:pt>
                <c:pt idx="16">
                  <c:v>0.16</c:v>
                </c:pt>
                <c:pt idx="17">
                  <c:v>0.17</c:v>
                </c:pt>
                <c:pt idx="18">
                  <c:v>0.1800000000000001</c:v>
                </c:pt>
                <c:pt idx="19">
                  <c:v>0.19</c:v>
                </c:pt>
                <c:pt idx="20">
                  <c:v>0.2</c:v>
                </c:pt>
                <c:pt idx="21">
                  <c:v>0.2100000000000001</c:v>
                </c:pt>
                <c:pt idx="22">
                  <c:v>0.22</c:v>
                </c:pt>
                <c:pt idx="23">
                  <c:v>0.23</c:v>
                </c:pt>
                <c:pt idx="24">
                  <c:v>0.2400000000000001</c:v>
                </c:pt>
                <c:pt idx="25">
                  <c:v>0.25</c:v>
                </c:pt>
                <c:pt idx="26">
                  <c:v>0.26</c:v>
                </c:pt>
                <c:pt idx="27">
                  <c:v>0.27</c:v>
                </c:pt>
                <c:pt idx="28">
                  <c:v>0.28000000000000008</c:v>
                </c:pt>
                <c:pt idx="29">
                  <c:v>0.2900000000000002</c:v>
                </c:pt>
                <c:pt idx="30">
                  <c:v>0.30000000000000021</c:v>
                </c:pt>
                <c:pt idx="31">
                  <c:v>0.31000000000000022</c:v>
                </c:pt>
                <c:pt idx="32">
                  <c:v>0.32000000000000023</c:v>
                </c:pt>
                <c:pt idx="33">
                  <c:v>0.33000000000000035</c:v>
                </c:pt>
                <c:pt idx="34">
                  <c:v>0.34</c:v>
                </c:pt>
                <c:pt idx="35">
                  <c:v>0.3500000000000002</c:v>
                </c:pt>
                <c:pt idx="36">
                  <c:v>0.36000000000000021</c:v>
                </c:pt>
                <c:pt idx="37">
                  <c:v>0.37000000000000022</c:v>
                </c:pt>
                <c:pt idx="38">
                  <c:v>0.38000000000000023</c:v>
                </c:pt>
                <c:pt idx="39">
                  <c:v>0.39000000000000024</c:v>
                </c:pt>
                <c:pt idx="40">
                  <c:v>0.4</c:v>
                </c:pt>
                <c:pt idx="41">
                  <c:v>0.4100000000000002</c:v>
                </c:pt>
                <c:pt idx="42">
                  <c:v>0.42000000000000021</c:v>
                </c:pt>
                <c:pt idx="43">
                  <c:v>0.43000000000000022</c:v>
                </c:pt>
                <c:pt idx="44">
                  <c:v>0.44</c:v>
                </c:pt>
                <c:pt idx="45">
                  <c:v>0.45</c:v>
                </c:pt>
                <c:pt idx="46">
                  <c:v>0.46</c:v>
                </c:pt>
                <c:pt idx="47">
                  <c:v>0.47000000000000008</c:v>
                </c:pt>
                <c:pt idx="48">
                  <c:v>0.4800000000000002</c:v>
                </c:pt>
                <c:pt idx="49">
                  <c:v>0.49000000000000021</c:v>
                </c:pt>
                <c:pt idx="50">
                  <c:v>0.5</c:v>
                </c:pt>
                <c:pt idx="51">
                  <c:v>0.51</c:v>
                </c:pt>
                <c:pt idx="52">
                  <c:v>0.52</c:v>
                </c:pt>
                <c:pt idx="53">
                  <c:v>0.53</c:v>
                </c:pt>
                <c:pt idx="54">
                  <c:v>0.54</c:v>
                </c:pt>
                <c:pt idx="55">
                  <c:v>0.55000000000000004</c:v>
                </c:pt>
                <c:pt idx="56">
                  <c:v>0.56000000000000005</c:v>
                </c:pt>
                <c:pt idx="57">
                  <c:v>0.56999999999999995</c:v>
                </c:pt>
                <c:pt idx="58">
                  <c:v>0.58000000000000007</c:v>
                </c:pt>
                <c:pt idx="59">
                  <c:v>0.59</c:v>
                </c:pt>
                <c:pt idx="60">
                  <c:v>0.60000000000000042</c:v>
                </c:pt>
                <c:pt idx="61">
                  <c:v>0.61000000000000043</c:v>
                </c:pt>
                <c:pt idx="62">
                  <c:v>0.62000000000000044</c:v>
                </c:pt>
                <c:pt idx="63">
                  <c:v>0.63000000000000045</c:v>
                </c:pt>
                <c:pt idx="64">
                  <c:v>0.64000000000000046</c:v>
                </c:pt>
                <c:pt idx="65">
                  <c:v>0.65000000000000058</c:v>
                </c:pt>
                <c:pt idx="66">
                  <c:v>0.66000000000000059</c:v>
                </c:pt>
                <c:pt idx="67">
                  <c:v>0.67000000000000071</c:v>
                </c:pt>
                <c:pt idx="68">
                  <c:v>0.68</c:v>
                </c:pt>
                <c:pt idx="69">
                  <c:v>0.69000000000000039</c:v>
                </c:pt>
                <c:pt idx="70">
                  <c:v>0.7000000000000004</c:v>
                </c:pt>
                <c:pt idx="71">
                  <c:v>0.71000000000000041</c:v>
                </c:pt>
                <c:pt idx="72">
                  <c:v>0.72000000000000042</c:v>
                </c:pt>
                <c:pt idx="73">
                  <c:v>0.73000000000000043</c:v>
                </c:pt>
                <c:pt idx="74">
                  <c:v>0.74000000000000044</c:v>
                </c:pt>
                <c:pt idx="75">
                  <c:v>0.75000000000000044</c:v>
                </c:pt>
                <c:pt idx="76">
                  <c:v>0.76000000000000045</c:v>
                </c:pt>
                <c:pt idx="77">
                  <c:v>0.77000000000000046</c:v>
                </c:pt>
                <c:pt idx="78">
                  <c:v>0.78</c:v>
                </c:pt>
                <c:pt idx="79">
                  <c:v>0.79</c:v>
                </c:pt>
                <c:pt idx="80">
                  <c:v>0.8</c:v>
                </c:pt>
                <c:pt idx="81">
                  <c:v>0.81</c:v>
                </c:pt>
                <c:pt idx="82">
                  <c:v>0.8200000000000004</c:v>
                </c:pt>
                <c:pt idx="83">
                  <c:v>0.8300000000000004</c:v>
                </c:pt>
                <c:pt idx="84">
                  <c:v>0.84000000000000041</c:v>
                </c:pt>
                <c:pt idx="85">
                  <c:v>0.85000000000000042</c:v>
                </c:pt>
                <c:pt idx="86">
                  <c:v>0.86000000000000043</c:v>
                </c:pt>
                <c:pt idx="87">
                  <c:v>0.87000000000000044</c:v>
                </c:pt>
                <c:pt idx="88">
                  <c:v>0.88</c:v>
                </c:pt>
                <c:pt idx="89">
                  <c:v>0.89</c:v>
                </c:pt>
                <c:pt idx="90">
                  <c:v>0.9</c:v>
                </c:pt>
                <c:pt idx="91">
                  <c:v>0.91</c:v>
                </c:pt>
                <c:pt idx="92">
                  <c:v>0.92</c:v>
                </c:pt>
                <c:pt idx="93">
                  <c:v>0.93</c:v>
                </c:pt>
                <c:pt idx="94">
                  <c:v>0.94000000000000039</c:v>
                </c:pt>
                <c:pt idx="95">
                  <c:v>0.9500000000000004</c:v>
                </c:pt>
                <c:pt idx="96">
                  <c:v>0.96000000000000041</c:v>
                </c:pt>
                <c:pt idx="97">
                  <c:v>0.97000000000000042</c:v>
                </c:pt>
                <c:pt idx="98">
                  <c:v>0.98</c:v>
                </c:pt>
                <c:pt idx="99">
                  <c:v>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c:v>
                </c:pt>
                <c:pt idx="114">
                  <c:v>1.139999999999999</c:v>
                </c:pt>
                <c:pt idx="115">
                  <c:v>1.149999999999999</c:v>
                </c:pt>
                <c:pt idx="116">
                  <c:v>1.159999999999999</c:v>
                </c:pt>
                <c:pt idx="117">
                  <c:v>1.1700000000000008</c:v>
                </c:pt>
                <c:pt idx="118">
                  <c:v>1.1800000000000008</c:v>
                </c:pt>
                <c:pt idx="119">
                  <c:v>1.1900000000000008</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1.3800000000000001</c:v>
                </c:pt>
                <c:pt idx="139">
                  <c:v>1.3900000000000001</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1.6300000000000001</c:v>
                </c:pt>
                <c:pt idx="164">
                  <c:v>1.6400000000000001</c:v>
                </c:pt>
                <c:pt idx="165">
                  <c:v>1.6500000000000001</c:v>
                </c:pt>
                <c:pt idx="166">
                  <c:v>1.6600000000000001</c:v>
                </c:pt>
                <c:pt idx="167">
                  <c:v>1.6700000000000008</c:v>
                </c:pt>
                <c:pt idx="168">
                  <c:v>1.6800000000000008</c:v>
                </c:pt>
                <c:pt idx="169">
                  <c:v>1.6900000000000008</c:v>
                </c:pt>
                <c:pt idx="170">
                  <c:v>1.7</c:v>
                </c:pt>
                <c:pt idx="171">
                  <c:v>1.71</c:v>
                </c:pt>
                <c:pt idx="172">
                  <c:v>1.72</c:v>
                </c:pt>
                <c:pt idx="173">
                  <c:v>1.73</c:v>
                </c:pt>
                <c:pt idx="174">
                  <c:v>1.74</c:v>
                </c:pt>
                <c:pt idx="175">
                  <c:v>1.75</c:v>
                </c:pt>
                <c:pt idx="176">
                  <c:v>1.76</c:v>
                </c:pt>
                <c:pt idx="177">
                  <c:v>1.77</c:v>
                </c:pt>
                <c:pt idx="178">
                  <c:v>1.78</c:v>
                </c:pt>
                <c:pt idx="179">
                  <c:v>1.79</c:v>
                </c:pt>
                <c:pt idx="180">
                  <c:v>1.8</c:v>
                </c:pt>
                <c:pt idx="181">
                  <c:v>1.81</c:v>
                </c:pt>
                <c:pt idx="182">
                  <c:v>1.82</c:v>
                </c:pt>
                <c:pt idx="183">
                  <c:v>1.83</c:v>
                </c:pt>
                <c:pt idx="184">
                  <c:v>1.84</c:v>
                </c:pt>
                <c:pt idx="185">
                  <c:v>1.85</c:v>
                </c:pt>
                <c:pt idx="186">
                  <c:v>1.86</c:v>
                </c:pt>
                <c:pt idx="187">
                  <c:v>1.87</c:v>
                </c:pt>
                <c:pt idx="188">
                  <c:v>1.8800000000000001</c:v>
                </c:pt>
                <c:pt idx="189">
                  <c:v>1.8900000000000001</c:v>
                </c:pt>
                <c:pt idx="190">
                  <c:v>1.9000000000000001</c:v>
                </c:pt>
                <c:pt idx="191">
                  <c:v>1.9100000000000001</c:v>
                </c:pt>
                <c:pt idx="192">
                  <c:v>1.9200000000000008</c:v>
                </c:pt>
                <c:pt idx="193">
                  <c:v>1.9300000000000008</c:v>
                </c:pt>
                <c:pt idx="194">
                  <c:v>1.9400000000000008</c:v>
                </c:pt>
                <c:pt idx="195">
                  <c:v>1.9500000000000008</c:v>
                </c:pt>
                <c:pt idx="196">
                  <c:v>1.9600000000000009</c:v>
                </c:pt>
                <c:pt idx="197">
                  <c:v>1.9700000000000009</c:v>
                </c:pt>
                <c:pt idx="198">
                  <c:v>1.9800000000000009</c:v>
                </c:pt>
                <c:pt idx="199">
                  <c:v>1.9900000000000009</c:v>
                </c:pt>
                <c:pt idx="200">
                  <c:v>2</c:v>
                </c:pt>
                <c:pt idx="201">
                  <c:v>2.0099999999999998</c:v>
                </c:pt>
                <c:pt idx="202">
                  <c:v>2.02</c:v>
                </c:pt>
                <c:pt idx="203">
                  <c:v>2.0299999999999998</c:v>
                </c:pt>
                <c:pt idx="204">
                  <c:v>2.04</c:v>
                </c:pt>
                <c:pt idx="205">
                  <c:v>2.0499999999999998</c:v>
                </c:pt>
                <c:pt idx="206">
                  <c:v>2.06</c:v>
                </c:pt>
                <c:pt idx="207">
                  <c:v>2.0699999999999998</c:v>
                </c:pt>
                <c:pt idx="208">
                  <c:v>2.08</c:v>
                </c:pt>
                <c:pt idx="209">
                  <c:v>2.09</c:v>
                </c:pt>
                <c:pt idx="210">
                  <c:v>2.1</c:v>
                </c:pt>
                <c:pt idx="211">
                  <c:v>2.11</c:v>
                </c:pt>
                <c:pt idx="212">
                  <c:v>2.12</c:v>
                </c:pt>
                <c:pt idx="213">
                  <c:v>2.13</c:v>
                </c:pt>
                <c:pt idx="214">
                  <c:v>2.14</c:v>
                </c:pt>
                <c:pt idx="215">
                  <c:v>2.15</c:v>
                </c:pt>
                <c:pt idx="216">
                  <c:v>2.16</c:v>
                </c:pt>
                <c:pt idx="217">
                  <c:v>2.17</c:v>
                </c:pt>
                <c:pt idx="218">
                  <c:v>2.1800000000000002</c:v>
                </c:pt>
                <c:pt idx="219">
                  <c:v>2.19</c:v>
                </c:pt>
                <c:pt idx="220">
                  <c:v>2.2000000000000002</c:v>
                </c:pt>
                <c:pt idx="221">
                  <c:v>2.21</c:v>
                </c:pt>
                <c:pt idx="222">
                  <c:v>2.2200000000000002</c:v>
                </c:pt>
                <c:pt idx="223">
                  <c:v>2.23</c:v>
                </c:pt>
                <c:pt idx="224">
                  <c:v>2.2400000000000002</c:v>
                </c:pt>
                <c:pt idx="225">
                  <c:v>2.25</c:v>
                </c:pt>
                <c:pt idx="226">
                  <c:v>2.2599999999999998</c:v>
                </c:pt>
                <c:pt idx="227">
                  <c:v>2.27</c:v>
                </c:pt>
                <c:pt idx="228">
                  <c:v>2.2799999999999998</c:v>
                </c:pt>
                <c:pt idx="229">
                  <c:v>2.29</c:v>
                </c:pt>
                <c:pt idx="230">
                  <c:v>2.2999999999999998</c:v>
                </c:pt>
                <c:pt idx="231">
                  <c:v>2.3099999999999987</c:v>
                </c:pt>
                <c:pt idx="232">
                  <c:v>2.3199999999999981</c:v>
                </c:pt>
                <c:pt idx="233">
                  <c:v>2.3299999999999987</c:v>
                </c:pt>
                <c:pt idx="234">
                  <c:v>2.34</c:v>
                </c:pt>
                <c:pt idx="235">
                  <c:v>2.3499999999999988</c:v>
                </c:pt>
                <c:pt idx="236">
                  <c:v>2.36</c:v>
                </c:pt>
                <c:pt idx="237">
                  <c:v>2.3699999999999997</c:v>
                </c:pt>
                <c:pt idx="238">
                  <c:v>2.38</c:v>
                </c:pt>
                <c:pt idx="239">
                  <c:v>2.3899999999999997</c:v>
                </c:pt>
                <c:pt idx="240">
                  <c:v>2.4</c:v>
                </c:pt>
                <c:pt idx="241">
                  <c:v>2.4099999999999997</c:v>
                </c:pt>
                <c:pt idx="242">
                  <c:v>2.42</c:v>
                </c:pt>
                <c:pt idx="243">
                  <c:v>2.4299999999999997</c:v>
                </c:pt>
                <c:pt idx="244">
                  <c:v>2.44</c:v>
                </c:pt>
                <c:pt idx="245">
                  <c:v>2.4499999999999997</c:v>
                </c:pt>
                <c:pt idx="246">
                  <c:v>2.46</c:v>
                </c:pt>
                <c:pt idx="247">
                  <c:v>2.4699999999999998</c:v>
                </c:pt>
                <c:pt idx="248">
                  <c:v>2.48</c:v>
                </c:pt>
                <c:pt idx="249">
                  <c:v>2.4899999999999998</c:v>
                </c:pt>
                <c:pt idx="250">
                  <c:v>2.5</c:v>
                </c:pt>
                <c:pt idx="251">
                  <c:v>2.5099999999999998</c:v>
                </c:pt>
                <c:pt idx="252">
                  <c:v>2.52</c:v>
                </c:pt>
                <c:pt idx="253">
                  <c:v>2.5299999999999998</c:v>
                </c:pt>
                <c:pt idx="254">
                  <c:v>2.54</c:v>
                </c:pt>
                <c:pt idx="255">
                  <c:v>2.5499999999999998</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2.7600000000000002</c:v>
                </c:pt>
                <c:pt idx="277">
                  <c:v>2.77</c:v>
                </c:pt>
                <c:pt idx="278">
                  <c:v>2.7800000000000002</c:v>
                </c:pt>
                <c:pt idx="279">
                  <c:v>2.79</c:v>
                </c:pt>
                <c:pt idx="280">
                  <c:v>2.8</c:v>
                </c:pt>
                <c:pt idx="281">
                  <c:v>2.8099999999999987</c:v>
                </c:pt>
                <c:pt idx="282">
                  <c:v>2.82</c:v>
                </c:pt>
                <c:pt idx="283">
                  <c:v>2.8299999999999987</c:v>
                </c:pt>
                <c:pt idx="284">
                  <c:v>2.84</c:v>
                </c:pt>
                <c:pt idx="285">
                  <c:v>2.8499999999999988</c:v>
                </c:pt>
                <c:pt idx="286">
                  <c:v>2.86</c:v>
                </c:pt>
                <c:pt idx="287">
                  <c:v>2.8699999999999997</c:v>
                </c:pt>
                <c:pt idx="288">
                  <c:v>2.88</c:v>
                </c:pt>
                <c:pt idx="289">
                  <c:v>2.8899999999999997</c:v>
                </c:pt>
                <c:pt idx="290">
                  <c:v>2.9</c:v>
                </c:pt>
                <c:pt idx="291">
                  <c:v>2.9099999999999997</c:v>
                </c:pt>
                <c:pt idx="292">
                  <c:v>2.92</c:v>
                </c:pt>
                <c:pt idx="293">
                  <c:v>2.9299999999999997</c:v>
                </c:pt>
                <c:pt idx="294">
                  <c:v>2.94</c:v>
                </c:pt>
                <c:pt idx="295">
                  <c:v>2.9499999999999997</c:v>
                </c:pt>
                <c:pt idx="296">
                  <c:v>2.96</c:v>
                </c:pt>
                <c:pt idx="297">
                  <c:v>2.9699999999999998</c:v>
                </c:pt>
                <c:pt idx="298">
                  <c:v>2.98</c:v>
                </c:pt>
                <c:pt idx="299">
                  <c:v>2.9899999999999998</c:v>
                </c:pt>
                <c:pt idx="300">
                  <c:v>3</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c:v>
                </c:pt>
                <c:pt idx="323">
                  <c:v>3.23</c:v>
                </c:pt>
                <c:pt idx="324">
                  <c:v>3.24</c:v>
                </c:pt>
                <c:pt idx="325">
                  <c:v>3.25</c:v>
                </c:pt>
                <c:pt idx="326">
                  <c:v>3.2600000000000002</c:v>
                </c:pt>
                <c:pt idx="327">
                  <c:v>3.27</c:v>
                </c:pt>
                <c:pt idx="328">
                  <c:v>3.2800000000000002</c:v>
                </c:pt>
                <c:pt idx="329">
                  <c:v>3.29</c:v>
                </c:pt>
                <c:pt idx="330">
                  <c:v>3.3</c:v>
                </c:pt>
                <c:pt idx="331">
                  <c:v>3.3099999999999987</c:v>
                </c:pt>
                <c:pt idx="332">
                  <c:v>3.32</c:v>
                </c:pt>
                <c:pt idx="333">
                  <c:v>3.3299999999999987</c:v>
                </c:pt>
                <c:pt idx="334">
                  <c:v>3.34</c:v>
                </c:pt>
                <c:pt idx="335">
                  <c:v>3.3499999999999988</c:v>
                </c:pt>
                <c:pt idx="336">
                  <c:v>3.36</c:v>
                </c:pt>
                <c:pt idx="337">
                  <c:v>3.3699999999999997</c:v>
                </c:pt>
                <c:pt idx="338">
                  <c:v>3.38</c:v>
                </c:pt>
                <c:pt idx="339">
                  <c:v>3.3899999999999997</c:v>
                </c:pt>
                <c:pt idx="340">
                  <c:v>3.4</c:v>
                </c:pt>
                <c:pt idx="341">
                  <c:v>3.4099999999999997</c:v>
                </c:pt>
                <c:pt idx="342">
                  <c:v>3.42</c:v>
                </c:pt>
                <c:pt idx="343">
                  <c:v>3.4299999999999997</c:v>
                </c:pt>
                <c:pt idx="344">
                  <c:v>3.44</c:v>
                </c:pt>
                <c:pt idx="345">
                  <c:v>3.4499999999999997</c:v>
                </c:pt>
                <c:pt idx="346">
                  <c:v>3.46</c:v>
                </c:pt>
                <c:pt idx="347">
                  <c:v>3.4699999999999998</c:v>
                </c:pt>
                <c:pt idx="348">
                  <c:v>3.48</c:v>
                </c:pt>
                <c:pt idx="349">
                  <c:v>3.4899999999999998</c:v>
                </c:pt>
                <c:pt idx="350">
                  <c:v>3.5</c:v>
                </c:pt>
                <c:pt idx="351">
                  <c:v>3.51</c:v>
                </c:pt>
                <c:pt idx="352">
                  <c:v>3.52</c:v>
                </c:pt>
                <c:pt idx="353">
                  <c:v>3.53</c:v>
                </c:pt>
                <c:pt idx="354">
                  <c:v>3.54</c:v>
                </c:pt>
                <c:pt idx="355">
                  <c:v>3.55</c:v>
                </c:pt>
                <c:pt idx="356">
                  <c:v>3.56</c:v>
                </c:pt>
                <c:pt idx="357">
                  <c:v>3.57</c:v>
                </c:pt>
                <c:pt idx="358">
                  <c:v>3.58</c:v>
                </c:pt>
                <c:pt idx="359">
                  <c:v>3.59</c:v>
                </c:pt>
                <c:pt idx="360">
                  <c:v>3.6</c:v>
                </c:pt>
                <c:pt idx="361">
                  <c:v>3.61</c:v>
                </c:pt>
                <c:pt idx="362">
                  <c:v>3.62</c:v>
                </c:pt>
                <c:pt idx="363">
                  <c:v>3.63</c:v>
                </c:pt>
                <c:pt idx="364">
                  <c:v>3.64</c:v>
                </c:pt>
                <c:pt idx="365">
                  <c:v>3.65</c:v>
                </c:pt>
                <c:pt idx="366">
                  <c:v>3.66</c:v>
                </c:pt>
                <c:pt idx="367">
                  <c:v>3.67</c:v>
                </c:pt>
                <c:pt idx="368">
                  <c:v>3.68</c:v>
                </c:pt>
                <c:pt idx="369">
                  <c:v>3.69</c:v>
                </c:pt>
                <c:pt idx="370">
                  <c:v>3.7</c:v>
                </c:pt>
                <c:pt idx="371">
                  <c:v>3.71</c:v>
                </c:pt>
                <c:pt idx="372">
                  <c:v>3.72</c:v>
                </c:pt>
                <c:pt idx="373">
                  <c:v>3.73</c:v>
                </c:pt>
                <c:pt idx="374">
                  <c:v>3.74</c:v>
                </c:pt>
                <c:pt idx="375">
                  <c:v>3.75</c:v>
                </c:pt>
                <c:pt idx="376">
                  <c:v>3.7600000000000002</c:v>
                </c:pt>
                <c:pt idx="377">
                  <c:v>3.77</c:v>
                </c:pt>
                <c:pt idx="378">
                  <c:v>3.7800000000000002</c:v>
                </c:pt>
                <c:pt idx="379">
                  <c:v>3.79</c:v>
                </c:pt>
                <c:pt idx="380">
                  <c:v>3.8</c:v>
                </c:pt>
                <c:pt idx="381">
                  <c:v>3.8099999999999987</c:v>
                </c:pt>
                <c:pt idx="382">
                  <c:v>3.82</c:v>
                </c:pt>
                <c:pt idx="383">
                  <c:v>3.8299999999999987</c:v>
                </c:pt>
                <c:pt idx="384">
                  <c:v>3.84</c:v>
                </c:pt>
                <c:pt idx="385">
                  <c:v>3.8499999999999988</c:v>
                </c:pt>
                <c:pt idx="386">
                  <c:v>3.86</c:v>
                </c:pt>
                <c:pt idx="387">
                  <c:v>3.8699999999999997</c:v>
                </c:pt>
                <c:pt idx="388">
                  <c:v>3.88</c:v>
                </c:pt>
                <c:pt idx="389">
                  <c:v>3.8899999999999997</c:v>
                </c:pt>
                <c:pt idx="390">
                  <c:v>3.9</c:v>
                </c:pt>
                <c:pt idx="391">
                  <c:v>3.9099999999999997</c:v>
                </c:pt>
                <c:pt idx="392">
                  <c:v>3.92</c:v>
                </c:pt>
                <c:pt idx="393">
                  <c:v>3.9299999999999997</c:v>
                </c:pt>
                <c:pt idx="394">
                  <c:v>3.94</c:v>
                </c:pt>
                <c:pt idx="395">
                  <c:v>3.9499999999999997</c:v>
                </c:pt>
                <c:pt idx="396">
                  <c:v>3.96</c:v>
                </c:pt>
                <c:pt idx="397">
                  <c:v>3.9699999999999998</c:v>
                </c:pt>
                <c:pt idx="398">
                  <c:v>3.98</c:v>
                </c:pt>
                <c:pt idx="399">
                  <c:v>3.9899999999999998</c:v>
                </c:pt>
                <c:pt idx="400">
                  <c:v>4</c:v>
                </c:pt>
                <c:pt idx="401">
                  <c:v>4.01</c:v>
                </c:pt>
                <c:pt idx="402">
                  <c:v>4.0199999999999996</c:v>
                </c:pt>
                <c:pt idx="403">
                  <c:v>4.03</c:v>
                </c:pt>
                <c:pt idx="404">
                  <c:v>4.04</c:v>
                </c:pt>
                <c:pt idx="405">
                  <c:v>4.05</c:v>
                </c:pt>
                <c:pt idx="406">
                  <c:v>4.0599999999999996</c:v>
                </c:pt>
                <c:pt idx="407">
                  <c:v>4.07</c:v>
                </c:pt>
                <c:pt idx="408">
                  <c:v>4.08</c:v>
                </c:pt>
                <c:pt idx="409">
                  <c:v>4.09</c:v>
                </c:pt>
                <c:pt idx="410">
                  <c:v>4.0999999999999996</c:v>
                </c:pt>
                <c:pt idx="411">
                  <c:v>4.1099999999999985</c:v>
                </c:pt>
                <c:pt idx="412">
                  <c:v>4.1199999999999966</c:v>
                </c:pt>
                <c:pt idx="413">
                  <c:v>4.13</c:v>
                </c:pt>
                <c:pt idx="414">
                  <c:v>4.1399999999999997</c:v>
                </c:pt>
                <c:pt idx="415">
                  <c:v>4.1499999999999995</c:v>
                </c:pt>
                <c:pt idx="416">
                  <c:v>4.1599999999999975</c:v>
                </c:pt>
                <c:pt idx="417">
                  <c:v>4.17</c:v>
                </c:pt>
                <c:pt idx="418">
                  <c:v>4.18</c:v>
                </c:pt>
                <c:pt idx="419">
                  <c:v>4.1899999999999995</c:v>
                </c:pt>
                <c:pt idx="420">
                  <c:v>4.2</c:v>
                </c:pt>
                <c:pt idx="421">
                  <c:v>4.21</c:v>
                </c:pt>
                <c:pt idx="422">
                  <c:v>4.22</c:v>
                </c:pt>
                <c:pt idx="423">
                  <c:v>4.2300000000000004</c:v>
                </c:pt>
                <c:pt idx="424">
                  <c:v>4.24</c:v>
                </c:pt>
                <c:pt idx="425">
                  <c:v>4.25</c:v>
                </c:pt>
                <c:pt idx="426">
                  <c:v>4.26</c:v>
                </c:pt>
                <c:pt idx="427">
                  <c:v>4.2699999999999996</c:v>
                </c:pt>
                <c:pt idx="428">
                  <c:v>4.28</c:v>
                </c:pt>
                <c:pt idx="429">
                  <c:v>4.29</c:v>
                </c:pt>
                <c:pt idx="430">
                  <c:v>4.3</c:v>
                </c:pt>
                <c:pt idx="431">
                  <c:v>4.3099999999999996</c:v>
                </c:pt>
                <c:pt idx="432">
                  <c:v>4.3199999999999985</c:v>
                </c:pt>
                <c:pt idx="433">
                  <c:v>4.33</c:v>
                </c:pt>
                <c:pt idx="434">
                  <c:v>4.34</c:v>
                </c:pt>
                <c:pt idx="435">
                  <c:v>4.3499999999999996</c:v>
                </c:pt>
                <c:pt idx="436">
                  <c:v>4.3599999999999985</c:v>
                </c:pt>
                <c:pt idx="437">
                  <c:v>4.37</c:v>
                </c:pt>
                <c:pt idx="438">
                  <c:v>4.38</c:v>
                </c:pt>
                <c:pt idx="439">
                  <c:v>4.3899999999999997</c:v>
                </c:pt>
                <c:pt idx="440">
                  <c:v>4.4000000000000004</c:v>
                </c:pt>
                <c:pt idx="441">
                  <c:v>4.41</c:v>
                </c:pt>
                <c:pt idx="442">
                  <c:v>4.42</c:v>
                </c:pt>
                <c:pt idx="443">
                  <c:v>4.4300000000000024</c:v>
                </c:pt>
                <c:pt idx="444">
                  <c:v>4.4400000000000004</c:v>
                </c:pt>
                <c:pt idx="445">
                  <c:v>4.45</c:v>
                </c:pt>
                <c:pt idx="446">
                  <c:v>4.46</c:v>
                </c:pt>
                <c:pt idx="447">
                  <c:v>4.4700000000000024</c:v>
                </c:pt>
                <c:pt idx="448">
                  <c:v>4.4800000000000004</c:v>
                </c:pt>
                <c:pt idx="449">
                  <c:v>4.49</c:v>
                </c:pt>
                <c:pt idx="450">
                  <c:v>4.5</c:v>
                </c:pt>
                <c:pt idx="451">
                  <c:v>4.51</c:v>
                </c:pt>
                <c:pt idx="452">
                  <c:v>4.5199999999999996</c:v>
                </c:pt>
                <c:pt idx="453">
                  <c:v>4.53</c:v>
                </c:pt>
                <c:pt idx="454">
                  <c:v>4.54</c:v>
                </c:pt>
                <c:pt idx="455">
                  <c:v>4.55</c:v>
                </c:pt>
                <c:pt idx="456">
                  <c:v>4.5599999999999996</c:v>
                </c:pt>
                <c:pt idx="457">
                  <c:v>4.57</c:v>
                </c:pt>
                <c:pt idx="458">
                  <c:v>4.58</c:v>
                </c:pt>
                <c:pt idx="459">
                  <c:v>4.59</c:v>
                </c:pt>
                <c:pt idx="460">
                  <c:v>4.5999999999999996</c:v>
                </c:pt>
                <c:pt idx="461">
                  <c:v>4.6099999999999985</c:v>
                </c:pt>
                <c:pt idx="462">
                  <c:v>4.6199999999999966</c:v>
                </c:pt>
                <c:pt idx="463">
                  <c:v>4.63</c:v>
                </c:pt>
                <c:pt idx="464">
                  <c:v>4.6399999999999997</c:v>
                </c:pt>
                <c:pt idx="465">
                  <c:v>4.6499999999999995</c:v>
                </c:pt>
                <c:pt idx="466">
                  <c:v>4.6599999999999975</c:v>
                </c:pt>
                <c:pt idx="467">
                  <c:v>4.67</c:v>
                </c:pt>
                <c:pt idx="468">
                  <c:v>4.68</c:v>
                </c:pt>
                <c:pt idx="469">
                  <c:v>4.6899999999999995</c:v>
                </c:pt>
                <c:pt idx="470">
                  <c:v>4.7</c:v>
                </c:pt>
                <c:pt idx="471">
                  <c:v>4.71</c:v>
                </c:pt>
                <c:pt idx="472">
                  <c:v>4.72</c:v>
                </c:pt>
                <c:pt idx="473">
                  <c:v>4.7300000000000004</c:v>
                </c:pt>
                <c:pt idx="474">
                  <c:v>4.74</c:v>
                </c:pt>
                <c:pt idx="475">
                  <c:v>4.75</c:v>
                </c:pt>
                <c:pt idx="476">
                  <c:v>4.76</c:v>
                </c:pt>
                <c:pt idx="477">
                  <c:v>4.7699999999999996</c:v>
                </c:pt>
                <c:pt idx="478">
                  <c:v>4.78</c:v>
                </c:pt>
                <c:pt idx="479">
                  <c:v>4.79</c:v>
                </c:pt>
                <c:pt idx="480">
                  <c:v>4.8</c:v>
                </c:pt>
                <c:pt idx="481">
                  <c:v>4.8099999999999996</c:v>
                </c:pt>
                <c:pt idx="482">
                  <c:v>4.8199999999999985</c:v>
                </c:pt>
                <c:pt idx="483">
                  <c:v>4.83</c:v>
                </c:pt>
                <c:pt idx="484">
                  <c:v>4.84</c:v>
                </c:pt>
                <c:pt idx="485">
                  <c:v>4.8499999999999996</c:v>
                </c:pt>
                <c:pt idx="486">
                  <c:v>4.8599999999999985</c:v>
                </c:pt>
                <c:pt idx="487">
                  <c:v>4.87</c:v>
                </c:pt>
                <c:pt idx="488">
                  <c:v>4.88</c:v>
                </c:pt>
                <c:pt idx="489">
                  <c:v>4.8899999999999997</c:v>
                </c:pt>
                <c:pt idx="490">
                  <c:v>4.9000000000000004</c:v>
                </c:pt>
                <c:pt idx="491">
                  <c:v>4.91</c:v>
                </c:pt>
                <c:pt idx="492">
                  <c:v>4.92</c:v>
                </c:pt>
                <c:pt idx="493">
                  <c:v>4.9300000000000024</c:v>
                </c:pt>
                <c:pt idx="494">
                  <c:v>4.9400000000000004</c:v>
                </c:pt>
                <c:pt idx="495">
                  <c:v>4.95</c:v>
                </c:pt>
                <c:pt idx="496">
                  <c:v>4.96</c:v>
                </c:pt>
                <c:pt idx="497">
                  <c:v>4.9700000000000024</c:v>
                </c:pt>
                <c:pt idx="498">
                  <c:v>4.9800000000000004</c:v>
                </c:pt>
                <c:pt idx="499">
                  <c:v>4.99</c:v>
                </c:pt>
                <c:pt idx="500">
                  <c:v>5</c:v>
                </c:pt>
                <c:pt idx="501">
                  <c:v>5.01</c:v>
                </c:pt>
                <c:pt idx="502">
                  <c:v>5.0199999999999996</c:v>
                </c:pt>
                <c:pt idx="503">
                  <c:v>5.03</c:v>
                </c:pt>
                <c:pt idx="504">
                  <c:v>5.04</c:v>
                </c:pt>
                <c:pt idx="505">
                  <c:v>5.05</c:v>
                </c:pt>
                <c:pt idx="506">
                  <c:v>5.0599999999999996</c:v>
                </c:pt>
                <c:pt idx="507">
                  <c:v>5.07</c:v>
                </c:pt>
                <c:pt idx="508">
                  <c:v>5.08</c:v>
                </c:pt>
                <c:pt idx="509">
                  <c:v>5.09</c:v>
                </c:pt>
                <c:pt idx="510">
                  <c:v>5.0999999999999996</c:v>
                </c:pt>
                <c:pt idx="511">
                  <c:v>5.1099999999999985</c:v>
                </c:pt>
                <c:pt idx="512">
                  <c:v>5.1199999999999966</c:v>
                </c:pt>
                <c:pt idx="513">
                  <c:v>5.13</c:v>
                </c:pt>
                <c:pt idx="514">
                  <c:v>5.14</c:v>
                </c:pt>
                <c:pt idx="515">
                  <c:v>5.1499999999999995</c:v>
                </c:pt>
                <c:pt idx="516">
                  <c:v>5.1599999999999975</c:v>
                </c:pt>
                <c:pt idx="517">
                  <c:v>5.17</c:v>
                </c:pt>
                <c:pt idx="518">
                  <c:v>5.18</c:v>
                </c:pt>
                <c:pt idx="519">
                  <c:v>5.1899999999999995</c:v>
                </c:pt>
                <c:pt idx="520">
                  <c:v>5.2</c:v>
                </c:pt>
                <c:pt idx="521">
                  <c:v>5.21</c:v>
                </c:pt>
                <c:pt idx="522">
                  <c:v>5.22</c:v>
                </c:pt>
                <c:pt idx="523">
                  <c:v>5.23</c:v>
                </c:pt>
                <c:pt idx="524">
                  <c:v>5.24</c:v>
                </c:pt>
                <c:pt idx="525">
                  <c:v>5.25</c:v>
                </c:pt>
                <c:pt idx="526">
                  <c:v>5.26</c:v>
                </c:pt>
                <c:pt idx="527">
                  <c:v>5.2700000000000014</c:v>
                </c:pt>
                <c:pt idx="528">
                  <c:v>5.28</c:v>
                </c:pt>
                <c:pt idx="529">
                  <c:v>5.29</c:v>
                </c:pt>
                <c:pt idx="530">
                  <c:v>5.3</c:v>
                </c:pt>
                <c:pt idx="531">
                  <c:v>5.31</c:v>
                </c:pt>
                <c:pt idx="532">
                  <c:v>5.3199999999999985</c:v>
                </c:pt>
                <c:pt idx="533">
                  <c:v>5.33</c:v>
                </c:pt>
                <c:pt idx="534">
                  <c:v>5.34</c:v>
                </c:pt>
                <c:pt idx="535">
                  <c:v>5.35</c:v>
                </c:pt>
                <c:pt idx="536">
                  <c:v>5.3599999999999985</c:v>
                </c:pt>
                <c:pt idx="537">
                  <c:v>5.37</c:v>
                </c:pt>
                <c:pt idx="538">
                  <c:v>5.38</c:v>
                </c:pt>
                <c:pt idx="539">
                  <c:v>5.39</c:v>
                </c:pt>
                <c:pt idx="540">
                  <c:v>5.4</c:v>
                </c:pt>
                <c:pt idx="541">
                  <c:v>5.41</c:v>
                </c:pt>
                <c:pt idx="542">
                  <c:v>5.42</c:v>
                </c:pt>
                <c:pt idx="543">
                  <c:v>5.4300000000000024</c:v>
                </c:pt>
                <c:pt idx="544">
                  <c:v>5.44</c:v>
                </c:pt>
                <c:pt idx="545">
                  <c:v>5.45</c:v>
                </c:pt>
                <c:pt idx="546">
                  <c:v>5.46</c:v>
                </c:pt>
                <c:pt idx="547">
                  <c:v>5.4700000000000024</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5.6099999999999985</c:v>
                </c:pt>
                <c:pt idx="562">
                  <c:v>5.6199999999999966</c:v>
                </c:pt>
                <c:pt idx="563">
                  <c:v>5.63</c:v>
                </c:pt>
                <c:pt idx="564">
                  <c:v>5.64</c:v>
                </c:pt>
                <c:pt idx="565">
                  <c:v>5.6499999999999995</c:v>
                </c:pt>
                <c:pt idx="566">
                  <c:v>5.6599999999999975</c:v>
                </c:pt>
                <c:pt idx="567">
                  <c:v>5.67</c:v>
                </c:pt>
                <c:pt idx="568">
                  <c:v>5.68</c:v>
                </c:pt>
                <c:pt idx="569">
                  <c:v>5.6899999999999995</c:v>
                </c:pt>
                <c:pt idx="570">
                  <c:v>5.7</c:v>
                </c:pt>
                <c:pt idx="571">
                  <c:v>5.71</c:v>
                </c:pt>
                <c:pt idx="572">
                  <c:v>5.72</c:v>
                </c:pt>
                <c:pt idx="573">
                  <c:v>5.73</c:v>
                </c:pt>
                <c:pt idx="574">
                  <c:v>5.74</c:v>
                </c:pt>
                <c:pt idx="575">
                  <c:v>5.75</c:v>
                </c:pt>
                <c:pt idx="576">
                  <c:v>5.76</c:v>
                </c:pt>
                <c:pt idx="577">
                  <c:v>5.7700000000000014</c:v>
                </c:pt>
                <c:pt idx="578">
                  <c:v>5.78</c:v>
                </c:pt>
                <c:pt idx="579">
                  <c:v>5.79</c:v>
                </c:pt>
                <c:pt idx="580">
                  <c:v>5.8</c:v>
                </c:pt>
                <c:pt idx="581">
                  <c:v>5.81</c:v>
                </c:pt>
                <c:pt idx="582">
                  <c:v>5.8199999999999985</c:v>
                </c:pt>
                <c:pt idx="583">
                  <c:v>5.83</c:v>
                </c:pt>
                <c:pt idx="584">
                  <c:v>5.84</c:v>
                </c:pt>
                <c:pt idx="585">
                  <c:v>5.85</c:v>
                </c:pt>
                <c:pt idx="586">
                  <c:v>5.8599999999999985</c:v>
                </c:pt>
                <c:pt idx="587">
                  <c:v>5.87</c:v>
                </c:pt>
                <c:pt idx="588">
                  <c:v>5.88</c:v>
                </c:pt>
                <c:pt idx="589">
                  <c:v>5.89</c:v>
                </c:pt>
                <c:pt idx="590">
                  <c:v>5.9</c:v>
                </c:pt>
                <c:pt idx="591">
                  <c:v>5.91</c:v>
                </c:pt>
                <c:pt idx="592">
                  <c:v>5.92</c:v>
                </c:pt>
                <c:pt idx="593">
                  <c:v>5.9300000000000024</c:v>
                </c:pt>
                <c:pt idx="594">
                  <c:v>5.94</c:v>
                </c:pt>
                <c:pt idx="595">
                  <c:v>5.95</c:v>
                </c:pt>
                <c:pt idx="596">
                  <c:v>5.96</c:v>
                </c:pt>
                <c:pt idx="597">
                  <c:v>5.9700000000000024</c:v>
                </c:pt>
                <c:pt idx="598">
                  <c:v>5.98</c:v>
                </c:pt>
                <c:pt idx="599">
                  <c:v>5.99</c:v>
                </c:pt>
                <c:pt idx="600">
                  <c:v>6</c:v>
                </c:pt>
                <c:pt idx="601">
                  <c:v>6.01</c:v>
                </c:pt>
                <c:pt idx="602">
                  <c:v>6.02</c:v>
                </c:pt>
                <c:pt idx="603">
                  <c:v>6.03</c:v>
                </c:pt>
                <c:pt idx="604">
                  <c:v>6.04</c:v>
                </c:pt>
                <c:pt idx="605">
                  <c:v>6.05</c:v>
                </c:pt>
                <c:pt idx="606">
                  <c:v>6.06</c:v>
                </c:pt>
                <c:pt idx="607">
                  <c:v>6.07</c:v>
                </c:pt>
                <c:pt idx="608">
                  <c:v>6.08</c:v>
                </c:pt>
                <c:pt idx="609">
                  <c:v>6.09</c:v>
                </c:pt>
                <c:pt idx="610">
                  <c:v>6.1</c:v>
                </c:pt>
                <c:pt idx="611">
                  <c:v>6.1099999999999985</c:v>
                </c:pt>
                <c:pt idx="612">
                  <c:v>6.1199999999999966</c:v>
                </c:pt>
                <c:pt idx="613">
                  <c:v>6.13</c:v>
                </c:pt>
                <c:pt idx="614">
                  <c:v>6.14</c:v>
                </c:pt>
                <c:pt idx="615">
                  <c:v>6.1499999999999995</c:v>
                </c:pt>
                <c:pt idx="616">
                  <c:v>6.1599999999999975</c:v>
                </c:pt>
                <c:pt idx="617">
                  <c:v>6.17</c:v>
                </c:pt>
                <c:pt idx="618">
                  <c:v>6.18</c:v>
                </c:pt>
                <c:pt idx="619">
                  <c:v>6.1899999999999995</c:v>
                </c:pt>
                <c:pt idx="620">
                  <c:v>6.2</c:v>
                </c:pt>
                <c:pt idx="621">
                  <c:v>6.21</c:v>
                </c:pt>
                <c:pt idx="622">
                  <c:v>6.22</c:v>
                </c:pt>
                <c:pt idx="623">
                  <c:v>6.23</c:v>
                </c:pt>
                <c:pt idx="624">
                  <c:v>6.24</c:v>
                </c:pt>
                <c:pt idx="625">
                  <c:v>6.25</c:v>
                </c:pt>
                <c:pt idx="626">
                  <c:v>6.26</c:v>
                </c:pt>
                <c:pt idx="627">
                  <c:v>6.2700000000000014</c:v>
                </c:pt>
                <c:pt idx="628">
                  <c:v>6.28</c:v>
                </c:pt>
              </c:numCache>
            </c:numRef>
          </c:xVal>
          <c:yVal>
            <c:numRef>
              <c:f>Sheet2!$B$1:$B$629</c:f>
              <c:numCache>
                <c:formatCode>General</c:formatCode>
                <c:ptCount val="629"/>
                <c:pt idx="0">
                  <c:v>0</c:v>
                </c:pt>
                <c:pt idx="1">
                  <c:v>9.9998000000000066E-3</c:v>
                </c:pt>
                <c:pt idx="2">
                  <c:v>1.9998999999999999E-2</c:v>
                </c:pt>
                <c:pt idx="3">
                  <c:v>2.9995999999999998E-2</c:v>
                </c:pt>
                <c:pt idx="4">
                  <c:v>3.9988999999999997E-2</c:v>
                </c:pt>
                <c:pt idx="5">
                  <c:v>4.9979000000000003E-2</c:v>
                </c:pt>
                <c:pt idx="6">
                  <c:v>5.9964000000000038E-2</c:v>
                </c:pt>
                <c:pt idx="7">
                  <c:v>6.9943000000000019E-2</c:v>
                </c:pt>
                <c:pt idx="8">
                  <c:v>7.9915000000000014E-2</c:v>
                </c:pt>
                <c:pt idx="9">
                  <c:v>8.9879000000000028E-2</c:v>
                </c:pt>
                <c:pt idx="10">
                  <c:v>9.9833000000000005E-2</c:v>
                </c:pt>
                <c:pt idx="11">
                  <c:v>0.10978000000000006</c:v>
                </c:pt>
                <c:pt idx="12">
                  <c:v>0.11971000000000002</c:v>
                </c:pt>
                <c:pt idx="13">
                  <c:v>0.12963</c:v>
                </c:pt>
                <c:pt idx="14">
                  <c:v>0.13954000000000011</c:v>
                </c:pt>
                <c:pt idx="15">
                  <c:v>0.14944000000000018</c:v>
                </c:pt>
                <c:pt idx="16">
                  <c:v>0.15932000000000004</c:v>
                </c:pt>
                <c:pt idx="17">
                  <c:v>0.16918</c:v>
                </c:pt>
                <c:pt idx="18">
                  <c:v>0.17902999999999999</c:v>
                </c:pt>
                <c:pt idx="19">
                  <c:v>0.18886000000000011</c:v>
                </c:pt>
                <c:pt idx="20">
                  <c:v>0.19866999999999999</c:v>
                </c:pt>
                <c:pt idx="21">
                  <c:v>0.20846000000000012</c:v>
                </c:pt>
                <c:pt idx="22">
                  <c:v>0.21823000000000012</c:v>
                </c:pt>
                <c:pt idx="23">
                  <c:v>0.22797999999999999</c:v>
                </c:pt>
                <c:pt idx="24">
                  <c:v>0.23769999999999999</c:v>
                </c:pt>
                <c:pt idx="25">
                  <c:v>0.24740000000000012</c:v>
                </c:pt>
                <c:pt idx="26">
                  <c:v>0.2570800000000002</c:v>
                </c:pt>
                <c:pt idx="27">
                  <c:v>0.26673000000000002</c:v>
                </c:pt>
                <c:pt idx="28">
                  <c:v>0.27636000000000027</c:v>
                </c:pt>
                <c:pt idx="29">
                  <c:v>0.2859500000000002</c:v>
                </c:pt>
                <c:pt idx="30">
                  <c:v>0.29552000000000023</c:v>
                </c:pt>
                <c:pt idx="31">
                  <c:v>0.30506000000000022</c:v>
                </c:pt>
                <c:pt idx="32">
                  <c:v>0.31457000000000035</c:v>
                </c:pt>
                <c:pt idx="33">
                  <c:v>0.32404000000000027</c:v>
                </c:pt>
                <c:pt idx="34">
                  <c:v>0.33349000000000023</c:v>
                </c:pt>
                <c:pt idx="35">
                  <c:v>0.3429000000000002</c:v>
                </c:pt>
                <c:pt idx="36">
                  <c:v>0.35227000000000008</c:v>
                </c:pt>
                <c:pt idx="37">
                  <c:v>0.36162000000000022</c:v>
                </c:pt>
                <c:pt idx="38">
                  <c:v>0.37092000000000042</c:v>
                </c:pt>
                <c:pt idx="39">
                  <c:v>0.38019000000000008</c:v>
                </c:pt>
                <c:pt idx="40">
                  <c:v>0.38942000000000043</c:v>
                </c:pt>
                <c:pt idx="41">
                  <c:v>0.39861000000000035</c:v>
                </c:pt>
                <c:pt idx="42">
                  <c:v>0.40776000000000001</c:v>
                </c:pt>
                <c:pt idx="43">
                  <c:v>0.41687000000000035</c:v>
                </c:pt>
                <c:pt idx="44">
                  <c:v>0.42594000000000026</c:v>
                </c:pt>
                <c:pt idx="45">
                  <c:v>0.43497000000000036</c:v>
                </c:pt>
                <c:pt idx="46">
                  <c:v>0.44395000000000001</c:v>
                </c:pt>
                <c:pt idx="47">
                  <c:v>0.45289000000000001</c:v>
                </c:pt>
                <c:pt idx="48">
                  <c:v>0.46178000000000002</c:v>
                </c:pt>
                <c:pt idx="49">
                  <c:v>0.4706300000000001</c:v>
                </c:pt>
                <c:pt idx="50">
                  <c:v>0.47943000000000002</c:v>
                </c:pt>
                <c:pt idx="51">
                  <c:v>0.48818000000000022</c:v>
                </c:pt>
                <c:pt idx="52">
                  <c:v>0.49688000000000043</c:v>
                </c:pt>
                <c:pt idx="53">
                  <c:v>0.50552999999999959</c:v>
                </c:pt>
                <c:pt idx="54">
                  <c:v>0.51414000000000004</c:v>
                </c:pt>
                <c:pt idx="55">
                  <c:v>0.52268999999999999</c:v>
                </c:pt>
                <c:pt idx="56">
                  <c:v>0.53119000000000005</c:v>
                </c:pt>
                <c:pt idx="57">
                  <c:v>0.53963000000000005</c:v>
                </c:pt>
                <c:pt idx="58">
                  <c:v>0.54801999999999951</c:v>
                </c:pt>
                <c:pt idx="59">
                  <c:v>0.55635999999999997</c:v>
                </c:pt>
                <c:pt idx="60">
                  <c:v>0.56464000000000059</c:v>
                </c:pt>
                <c:pt idx="61">
                  <c:v>0.57286999999999999</c:v>
                </c:pt>
                <c:pt idx="62">
                  <c:v>0.58104</c:v>
                </c:pt>
                <c:pt idx="63">
                  <c:v>0.58914</c:v>
                </c:pt>
                <c:pt idx="64">
                  <c:v>0.59719999999999951</c:v>
                </c:pt>
                <c:pt idx="65">
                  <c:v>0.60519000000000045</c:v>
                </c:pt>
                <c:pt idx="66">
                  <c:v>0.61312000000000044</c:v>
                </c:pt>
                <c:pt idx="67">
                  <c:v>0.62099000000000071</c:v>
                </c:pt>
                <c:pt idx="68">
                  <c:v>0.62879000000000074</c:v>
                </c:pt>
                <c:pt idx="69">
                  <c:v>0.63653999999999999</c:v>
                </c:pt>
                <c:pt idx="70">
                  <c:v>0.64422000000000046</c:v>
                </c:pt>
                <c:pt idx="71">
                  <c:v>0.65183000000000046</c:v>
                </c:pt>
                <c:pt idx="72">
                  <c:v>0.65938000000000041</c:v>
                </c:pt>
                <c:pt idx="73">
                  <c:v>0.66687000000000074</c:v>
                </c:pt>
                <c:pt idx="74">
                  <c:v>0.67428999999999994</c:v>
                </c:pt>
                <c:pt idx="75">
                  <c:v>0.68164000000000058</c:v>
                </c:pt>
                <c:pt idx="76">
                  <c:v>0.68891999999999998</c:v>
                </c:pt>
                <c:pt idx="77">
                  <c:v>0.69613999999999998</c:v>
                </c:pt>
                <c:pt idx="78">
                  <c:v>0.70328000000000002</c:v>
                </c:pt>
                <c:pt idx="79">
                  <c:v>0.71035000000000004</c:v>
                </c:pt>
                <c:pt idx="80">
                  <c:v>0.71736</c:v>
                </c:pt>
                <c:pt idx="81">
                  <c:v>0.72428999999999999</c:v>
                </c:pt>
                <c:pt idx="82">
                  <c:v>0.73115000000000041</c:v>
                </c:pt>
                <c:pt idx="83">
                  <c:v>0.73793000000000042</c:v>
                </c:pt>
                <c:pt idx="84">
                  <c:v>0.74464000000000075</c:v>
                </c:pt>
                <c:pt idx="85">
                  <c:v>0.75127999999999995</c:v>
                </c:pt>
                <c:pt idx="86">
                  <c:v>0.75784000000000074</c:v>
                </c:pt>
                <c:pt idx="87">
                  <c:v>0.76432999999999995</c:v>
                </c:pt>
                <c:pt idx="88">
                  <c:v>0.77074000000000076</c:v>
                </c:pt>
                <c:pt idx="89">
                  <c:v>0.7770700000000007</c:v>
                </c:pt>
                <c:pt idx="90">
                  <c:v>0.78332999999999997</c:v>
                </c:pt>
                <c:pt idx="91">
                  <c:v>0.78949999999999998</c:v>
                </c:pt>
                <c:pt idx="92">
                  <c:v>0.79559999999999997</c:v>
                </c:pt>
                <c:pt idx="93">
                  <c:v>0.80162000000000044</c:v>
                </c:pt>
                <c:pt idx="94">
                  <c:v>0.8075599999999995</c:v>
                </c:pt>
                <c:pt idx="95">
                  <c:v>0.81342000000000003</c:v>
                </c:pt>
                <c:pt idx="96">
                  <c:v>0.81918999999999997</c:v>
                </c:pt>
                <c:pt idx="97">
                  <c:v>0.82489000000000046</c:v>
                </c:pt>
                <c:pt idx="98">
                  <c:v>0.83050000000000002</c:v>
                </c:pt>
                <c:pt idx="99">
                  <c:v>0.83603000000000005</c:v>
                </c:pt>
                <c:pt idx="100">
                  <c:v>0.84147000000000005</c:v>
                </c:pt>
                <c:pt idx="101">
                  <c:v>0.84683000000000042</c:v>
                </c:pt>
                <c:pt idx="102">
                  <c:v>0.85211000000000003</c:v>
                </c:pt>
                <c:pt idx="103">
                  <c:v>0.85729999999999995</c:v>
                </c:pt>
                <c:pt idx="104">
                  <c:v>0.8624000000000005</c:v>
                </c:pt>
                <c:pt idx="105">
                  <c:v>0.86741999999999997</c:v>
                </c:pt>
                <c:pt idx="106">
                  <c:v>0.87236000000000002</c:v>
                </c:pt>
                <c:pt idx="107">
                  <c:v>0.87720000000000042</c:v>
                </c:pt>
                <c:pt idx="108">
                  <c:v>0.88195999999999997</c:v>
                </c:pt>
                <c:pt idx="109">
                  <c:v>0.88663000000000003</c:v>
                </c:pt>
                <c:pt idx="110">
                  <c:v>0.8912099999999995</c:v>
                </c:pt>
                <c:pt idx="111">
                  <c:v>0.89570000000000005</c:v>
                </c:pt>
                <c:pt idx="112">
                  <c:v>0.90010000000000001</c:v>
                </c:pt>
                <c:pt idx="113">
                  <c:v>0.9044099999999996</c:v>
                </c:pt>
                <c:pt idx="114">
                  <c:v>0.90863000000000005</c:v>
                </c:pt>
                <c:pt idx="115">
                  <c:v>0.91276000000000002</c:v>
                </c:pt>
                <c:pt idx="116">
                  <c:v>0.91679999999999995</c:v>
                </c:pt>
                <c:pt idx="117">
                  <c:v>0.9207500000000004</c:v>
                </c:pt>
                <c:pt idx="118">
                  <c:v>0.92461000000000004</c:v>
                </c:pt>
                <c:pt idx="119">
                  <c:v>0.92837000000000003</c:v>
                </c:pt>
                <c:pt idx="120">
                  <c:v>0.93203999999999998</c:v>
                </c:pt>
                <c:pt idx="121">
                  <c:v>0.93562000000000045</c:v>
                </c:pt>
                <c:pt idx="122">
                  <c:v>0.93910000000000005</c:v>
                </c:pt>
                <c:pt idx="123">
                  <c:v>0.94249000000000005</c:v>
                </c:pt>
                <c:pt idx="124">
                  <c:v>0.94577999999999995</c:v>
                </c:pt>
                <c:pt idx="125">
                  <c:v>0.94898000000000005</c:v>
                </c:pt>
                <c:pt idx="126">
                  <c:v>0.95208999999999999</c:v>
                </c:pt>
                <c:pt idx="127">
                  <c:v>0.95509999999999995</c:v>
                </c:pt>
                <c:pt idx="128">
                  <c:v>0.95801999999999998</c:v>
                </c:pt>
                <c:pt idx="129">
                  <c:v>0.96084000000000058</c:v>
                </c:pt>
                <c:pt idx="130">
                  <c:v>0.96355999999999997</c:v>
                </c:pt>
                <c:pt idx="131">
                  <c:v>0.96618000000000004</c:v>
                </c:pt>
                <c:pt idx="132">
                  <c:v>0.96872000000000058</c:v>
                </c:pt>
                <c:pt idx="133">
                  <c:v>0.9711500000000004</c:v>
                </c:pt>
                <c:pt idx="134">
                  <c:v>0.97348000000000001</c:v>
                </c:pt>
                <c:pt idx="135">
                  <c:v>0.97572000000000059</c:v>
                </c:pt>
                <c:pt idx="136">
                  <c:v>0.97785999999999995</c:v>
                </c:pt>
                <c:pt idx="137">
                  <c:v>0.97990999999999995</c:v>
                </c:pt>
                <c:pt idx="138">
                  <c:v>0.98185</c:v>
                </c:pt>
                <c:pt idx="139">
                  <c:v>0.98370000000000002</c:v>
                </c:pt>
                <c:pt idx="140">
                  <c:v>0.9854499999999996</c:v>
                </c:pt>
                <c:pt idx="141">
                  <c:v>0.98709999999999998</c:v>
                </c:pt>
                <c:pt idx="142">
                  <c:v>0.98865000000000003</c:v>
                </c:pt>
                <c:pt idx="143">
                  <c:v>0.99009999999999998</c:v>
                </c:pt>
                <c:pt idx="144">
                  <c:v>0.99145999999999956</c:v>
                </c:pt>
                <c:pt idx="145">
                  <c:v>0.99270999999999998</c:v>
                </c:pt>
                <c:pt idx="146">
                  <c:v>0.99387000000000003</c:v>
                </c:pt>
                <c:pt idx="147">
                  <c:v>0.99492000000000003</c:v>
                </c:pt>
                <c:pt idx="148">
                  <c:v>0.99587999999999999</c:v>
                </c:pt>
                <c:pt idx="149">
                  <c:v>0.99673999999999996</c:v>
                </c:pt>
                <c:pt idx="150">
                  <c:v>0.99748999999999943</c:v>
                </c:pt>
                <c:pt idx="151">
                  <c:v>0.99814999999999998</c:v>
                </c:pt>
                <c:pt idx="152">
                  <c:v>0.99870999999999999</c:v>
                </c:pt>
                <c:pt idx="153">
                  <c:v>0.99917</c:v>
                </c:pt>
                <c:pt idx="154">
                  <c:v>0.99952999999999959</c:v>
                </c:pt>
                <c:pt idx="155">
                  <c:v>0.99978</c:v>
                </c:pt>
                <c:pt idx="156">
                  <c:v>0.99994000000000005</c:v>
                </c:pt>
                <c:pt idx="157">
                  <c:v>1</c:v>
                </c:pt>
                <c:pt idx="158">
                  <c:v>0.99995999999999996</c:v>
                </c:pt>
                <c:pt idx="159">
                  <c:v>0.99982000000000004</c:v>
                </c:pt>
                <c:pt idx="160">
                  <c:v>0.99956999999999929</c:v>
                </c:pt>
                <c:pt idx="161">
                  <c:v>0.99922999999999951</c:v>
                </c:pt>
                <c:pt idx="162">
                  <c:v>0.99878999999999996</c:v>
                </c:pt>
                <c:pt idx="163">
                  <c:v>0.99824999999999997</c:v>
                </c:pt>
                <c:pt idx="164">
                  <c:v>0.99761</c:v>
                </c:pt>
                <c:pt idx="165">
                  <c:v>0.99687000000000003</c:v>
                </c:pt>
                <c:pt idx="166">
                  <c:v>0.99602000000000002</c:v>
                </c:pt>
                <c:pt idx="167">
                  <c:v>0.99507999999999996</c:v>
                </c:pt>
                <c:pt idx="168">
                  <c:v>0.99404000000000003</c:v>
                </c:pt>
                <c:pt idx="169">
                  <c:v>0.9929</c:v>
                </c:pt>
                <c:pt idx="170">
                  <c:v>0.99165999999999999</c:v>
                </c:pt>
                <c:pt idx="171">
                  <c:v>0.9903299999999996</c:v>
                </c:pt>
                <c:pt idx="172">
                  <c:v>0.98889000000000005</c:v>
                </c:pt>
                <c:pt idx="173">
                  <c:v>0.98734999999999951</c:v>
                </c:pt>
                <c:pt idx="174">
                  <c:v>0.98572000000000004</c:v>
                </c:pt>
                <c:pt idx="175">
                  <c:v>0.98399000000000003</c:v>
                </c:pt>
                <c:pt idx="176">
                  <c:v>0.98214999999999997</c:v>
                </c:pt>
                <c:pt idx="177">
                  <c:v>0.98021999999999943</c:v>
                </c:pt>
                <c:pt idx="178">
                  <c:v>0.9782000000000004</c:v>
                </c:pt>
                <c:pt idx="179">
                  <c:v>0.97606999999999999</c:v>
                </c:pt>
                <c:pt idx="180">
                  <c:v>0.97385000000000044</c:v>
                </c:pt>
                <c:pt idx="181">
                  <c:v>0.97153</c:v>
                </c:pt>
                <c:pt idx="182">
                  <c:v>0.96911000000000003</c:v>
                </c:pt>
                <c:pt idx="183">
                  <c:v>0.96658999999999951</c:v>
                </c:pt>
                <c:pt idx="184">
                  <c:v>0.96397999999999995</c:v>
                </c:pt>
                <c:pt idx="185">
                  <c:v>0.96128000000000002</c:v>
                </c:pt>
                <c:pt idx="186">
                  <c:v>0.95847000000000004</c:v>
                </c:pt>
                <c:pt idx="187">
                  <c:v>0.95557000000000003</c:v>
                </c:pt>
                <c:pt idx="188">
                  <c:v>0.95257999999999998</c:v>
                </c:pt>
                <c:pt idx="189">
                  <c:v>0.9494899999999995</c:v>
                </c:pt>
                <c:pt idx="190">
                  <c:v>0.94630000000000003</c:v>
                </c:pt>
                <c:pt idx="191">
                  <c:v>0.94301999999999997</c:v>
                </c:pt>
                <c:pt idx="192">
                  <c:v>0.93965000000000043</c:v>
                </c:pt>
                <c:pt idx="193">
                  <c:v>0.93618000000000001</c:v>
                </c:pt>
                <c:pt idx="194">
                  <c:v>0.93262000000000045</c:v>
                </c:pt>
                <c:pt idx="195">
                  <c:v>0.92896000000000001</c:v>
                </c:pt>
                <c:pt idx="196">
                  <c:v>0.92520999999999998</c:v>
                </c:pt>
                <c:pt idx="197">
                  <c:v>0.92137000000000002</c:v>
                </c:pt>
                <c:pt idx="198">
                  <c:v>0.91744000000000003</c:v>
                </c:pt>
                <c:pt idx="199">
                  <c:v>0.91341000000000006</c:v>
                </c:pt>
                <c:pt idx="200">
                  <c:v>0.9093</c:v>
                </c:pt>
                <c:pt idx="201">
                  <c:v>0.90508999999999951</c:v>
                </c:pt>
                <c:pt idx="202">
                  <c:v>0.90078999999999998</c:v>
                </c:pt>
                <c:pt idx="203">
                  <c:v>0.8964099999999996</c:v>
                </c:pt>
                <c:pt idx="204">
                  <c:v>0.89193</c:v>
                </c:pt>
                <c:pt idx="205">
                  <c:v>0.88735999999999959</c:v>
                </c:pt>
                <c:pt idx="206">
                  <c:v>0.88270999999999999</c:v>
                </c:pt>
                <c:pt idx="207">
                  <c:v>0.87796000000000041</c:v>
                </c:pt>
                <c:pt idx="208">
                  <c:v>0.87313000000000041</c:v>
                </c:pt>
                <c:pt idx="209">
                  <c:v>0.86821000000000004</c:v>
                </c:pt>
                <c:pt idx="210">
                  <c:v>0.86321000000000003</c:v>
                </c:pt>
                <c:pt idx="211">
                  <c:v>0.85811999999999999</c:v>
                </c:pt>
                <c:pt idx="212">
                  <c:v>0.85294000000000059</c:v>
                </c:pt>
                <c:pt idx="213">
                  <c:v>0.84768000000000043</c:v>
                </c:pt>
                <c:pt idx="214">
                  <c:v>0.84233000000000002</c:v>
                </c:pt>
                <c:pt idx="215">
                  <c:v>0.83690000000000042</c:v>
                </c:pt>
                <c:pt idx="216">
                  <c:v>0.83138000000000001</c:v>
                </c:pt>
                <c:pt idx="217">
                  <c:v>0.8257800000000004</c:v>
                </c:pt>
                <c:pt idx="218">
                  <c:v>0.82010000000000005</c:v>
                </c:pt>
                <c:pt idx="219">
                  <c:v>0.81433999999999951</c:v>
                </c:pt>
                <c:pt idx="220">
                  <c:v>0.8085</c:v>
                </c:pt>
                <c:pt idx="221">
                  <c:v>0.80257000000000001</c:v>
                </c:pt>
                <c:pt idx="222">
                  <c:v>0.79657</c:v>
                </c:pt>
                <c:pt idx="223">
                  <c:v>0.79047999999999996</c:v>
                </c:pt>
                <c:pt idx="224">
                  <c:v>0.78432000000000002</c:v>
                </c:pt>
                <c:pt idx="225">
                  <c:v>0.77807000000000071</c:v>
                </c:pt>
                <c:pt idx="226">
                  <c:v>0.77175000000000071</c:v>
                </c:pt>
                <c:pt idx="227">
                  <c:v>0.76535000000000042</c:v>
                </c:pt>
                <c:pt idx="228">
                  <c:v>0.75888000000000044</c:v>
                </c:pt>
                <c:pt idx="229">
                  <c:v>0.75233000000000005</c:v>
                </c:pt>
                <c:pt idx="230">
                  <c:v>0.74571000000000043</c:v>
                </c:pt>
                <c:pt idx="231">
                  <c:v>0.73900999999999994</c:v>
                </c:pt>
                <c:pt idx="232">
                  <c:v>0.73223000000000005</c:v>
                </c:pt>
                <c:pt idx="233">
                  <c:v>0.72538000000000002</c:v>
                </c:pt>
                <c:pt idx="234">
                  <c:v>0.71845999999999999</c:v>
                </c:pt>
                <c:pt idx="235">
                  <c:v>0.71147000000000005</c:v>
                </c:pt>
                <c:pt idx="236">
                  <c:v>0.70440999999999998</c:v>
                </c:pt>
                <c:pt idx="237">
                  <c:v>0.69728000000000001</c:v>
                </c:pt>
                <c:pt idx="238">
                  <c:v>0.69006999999999996</c:v>
                </c:pt>
                <c:pt idx="239">
                  <c:v>0.68280000000000041</c:v>
                </c:pt>
                <c:pt idx="240">
                  <c:v>0.67545999999999995</c:v>
                </c:pt>
                <c:pt idx="241">
                  <c:v>0.66806000000000043</c:v>
                </c:pt>
                <c:pt idx="242">
                  <c:v>0.66057999999999995</c:v>
                </c:pt>
                <c:pt idx="243">
                  <c:v>0.65303999999999995</c:v>
                </c:pt>
                <c:pt idx="244">
                  <c:v>0.64542999999999995</c:v>
                </c:pt>
                <c:pt idx="245">
                  <c:v>0.63776000000000044</c:v>
                </c:pt>
                <c:pt idx="246">
                  <c:v>0.63003000000000042</c:v>
                </c:pt>
                <c:pt idx="247">
                  <c:v>0.62222999999999995</c:v>
                </c:pt>
                <c:pt idx="248">
                  <c:v>0.61436999999999997</c:v>
                </c:pt>
                <c:pt idx="249">
                  <c:v>0.60645000000000004</c:v>
                </c:pt>
                <c:pt idx="250">
                  <c:v>0.59846999999999928</c:v>
                </c:pt>
                <c:pt idx="251">
                  <c:v>0.59042999999999957</c:v>
                </c:pt>
                <c:pt idx="252">
                  <c:v>0.58232999999999957</c:v>
                </c:pt>
                <c:pt idx="253">
                  <c:v>0.57416999999999996</c:v>
                </c:pt>
                <c:pt idx="254">
                  <c:v>0.56596000000000002</c:v>
                </c:pt>
                <c:pt idx="255">
                  <c:v>0.55767999999999995</c:v>
                </c:pt>
                <c:pt idx="256">
                  <c:v>0.54935999999999996</c:v>
                </c:pt>
                <c:pt idx="257">
                  <c:v>0.54096999999999951</c:v>
                </c:pt>
                <c:pt idx="258">
                  <c:v>0.5325299999999995</c:v>
                </c:pt>
                <c:pt idx="259">
                  <c:v>0.52403999999999951</c:v>
                </c:pt>
                <c:pt idx="260">
                  <c:v>0.51549999999999996</c:v>
                </c:pt>
                <c:pt idx="261">
                  <c:v>0.50690999999999997</c:v>
                </c:pt>
                <c:pt idx="262">
                  <c:v>0.4982600000000002</c:v>
                </c:pt>
                <c:pt idx="263">
                  <c:v>0.48957000000000023</c:v>
                </c:pt>
                <c:pt idx="264">
                  <c:v>0.48082000000000041</c:v>
                </c:pt>
                <c:pt idx="265">
                  <c:v>0.47203000000000001</c:v>
                </c:pt>
                <c:pt idx="266">
                  <c:v>0.4631900000000001</c:v>
                </c:pt>
                <c:pt idx="267">
                  <c:v>0.45431000000000027</c:v>
                </c:pt>
                <c:pt idx="268">
                  <c:v>0.44537000000000027</c:v>
                </c:pt>
                <c:pt idx="269">
                  <c:v>0.43640000000000023</c:v>
                </c:pt>
                <c:pt idx="270">
                  <c:v>0.42738000000000037</c:v>
                </c:pt>
                <c:pt idx="271">
                  <c:v>0.41832000000000041</c:v>
                </c:pt>
                <c:pt idx="272">
                  <c:v>0.40921000000000002</c:v>
                </c:pt>
                <c:pt idx="273">
                  <c:v>0.4000700000000002</c:v>
                </c:pt>
                <c:pt idx="274">
                  <c:v>0.3908800000000005</c:v>
                </c:pt>
                <c:pt idx="275">
                  <c:v>0.38166000000000022</c:v>
                </c:pt>
                <c:pt idx="276">
                  <c:v>0.37240000000000023</c:v>
                </c:pt>
                <c:pt idx="277">
                  <c:v>0.3631000000000002</c:v>
                </c:pt>
                <c:pt idx="278">
                  <c:v>0.35376000000000002</c:v>
                </c:pt>
                <c:pt idx="279">
                  <c:v>0.34439000000000008</c:v>
                </c:pt>
                <c:pt idx="280">
                  <c:v>0.33499000000000023</c:v>
                </c:pt>
                <c:pt idx="281">
                  <c:v>0.32555000000000023</c:v>
                </c:pt>
                <c:pt idx="282">
                  <c:v>0.31608000000000042</c:v>
                </c:pt>
                <c:pt idx="283">
                  <c:v>0.30657000000000023</c:v>
                </c:pt>
                <c:pt idx="284">
                  <c:v>0.29704000000000008</c:v>
                </c:pt>
                <c:pt idx="285">
                  <c:v>0.28748000000000024</c:v>
                </c:pt>
                <c:pt idx="286">
                  <c:v>0.27789000000000008</c:v>
                </c:pt>
                <c:pt idx="287">
                  <c:v>0.26827000000000001</c:v>
                </c:pt>
                <c:pt idx="288">
                  <c:v>0.25862000000000002</c:v>
                </c:pt>
                <c:pt idx="289">
                  <c:v>0.24895000000000012</c:v>
                </c:pt>
                <c:pt idx="290">
                  <c:v>0.2392500000000001</c:v>
                </c:pt>
                <c:pt idx="291">
                  <c:v>0.22953000000000001</c:v>
                </c:pt>
                <c:pt idx="292">
                  <c:v>0.21978000000000011</c:v>
                </c:pt>
                <c:pt idx="293">
                  <c:v>0.21002000000000001</c:v>
                </c:pt>
                <c:pt idx="294">
                  <c:v>0.20022999999999999</c:v>
                </c:pt>
                <c:pt idx="295">
                  <c:v>0.19042000000000001</c:v>
                </c:pt>
                <c:pt idx="296">
                  <c:v>0.18060000000000001</c:v>
                </c:pt>
                <c:pt idx="297">
                  <c:v>0.17075000000000001</c:v>
                </c:pt>
                <c:pt idx="298">
                  <c:v>0.16089000000000001</c:v>
                </c:pt>
                <c:pt idx="299">
                  <c:v>0.15101000000000012</c:v>
                </c:pt>
                <c:pt idx="300">
                  <c:v>0.14112</c:v>
                </c:pt>
                <c:pt idx="301">
                  <c:v>0.13120999999999999</c:v>
                </c:pt>
                <c:pt idx="302">
                  <c:v>0.12129000000000008</c:v>
                </c:pt>
                <c:pt idx="303">
                  <c:v>0.11136</c:v>
                </c:pt>
                <c:pt idx="304">
                  <c:v>0.10142000000000002</c:v>
                </c:pt>
                <c:pt idx="305">
                  <c:v>9.1465000000000005E-2</c:v>
                </c:pt>
                <c:pt idx="306">
                  <c:v>8.1502000000000005E-2</c:v>
                </c:pt>
                <c:pt idx="307">
                  <c:v>7.1531999999999998E-2</c:v>
                </c:pt>
                <c:pt idx="308">
                  <c:v>6.1553999999999998E-2</c:v>
                </c:pt>
                <c:pt idx="309">
                  <c:v>5.1569999999999998E-2</c:v>
                </c:pt>
                <c:pt idx="310">
                  <c:v>4.1581E-2</c:v>
                </c:pt>
                <c:pt idx="311">
                  <c:v>3.1586999999999997E-2</c:v>
                </c:pt>
                <c:pt idx="312">
                  <c:v>2.1590999999999999E-2</c:v>
                </c:pt>
                <c:pt idx="313">
                  <c:v>1.1592000000000003E-2</c:v>
                </c:pt>
                <c:pt idx="314">
                  <c:v>1.5927000000000009E-3</c:v>
                </c:pt>
                <c:pt idx="315">
                  <c:v>-8.407200000000007E-3</c:v>
                </c:pt>
                <c:pt idx="316">
                  <c:v>-1.8405999999999999E-2</c:v>
                </c:pt>
                <c:pt idx="317">
                  <c:v>-2.8404000000000002E-2</c:v>
                </c:pt>
                <c:pt idx="318">
                  <c:v>-3.8398000000000002E-2</c:v>
                </c:pt>
                <c:pt idx="319">
                  <c:v>-4.8388000000000014E-2</c:v>
                </c:pt>
                <c:pt idx="320">
                  <c:v>-5.8374000000000002E-2</c:v>
                </c:pt>
                <c:pt idx="321">
                  <c:v>-6.8354000000000012E-2</c:v>
                </c:pt>
                <c:pt idx="322">
                  <c:v>-7.8326999999999994E-2</c:v>
                </c:pt>
                <c:pt idx="323">
                  <c:v>-8.8292000000000023E-2</c:v>
                </c:pt>
                <c:pt idx="324">
                  <c:v>-9.8249000000000003E-2</c:v>
                </c:pt>
                <c:pt idx="325">
                  <c:v>-0.10820000000000007</c:v>
                </c:pt>
                <c:pt idx="326">
                  <c:v>-0.11813000000000005</c:v>
                </c:pt>
                <c:pt idx="327">
                  <c:v>-0.12805</c:v>
                </c:pt>
                <c:pt idx="328">
                  <c:v>-0.13797000000000001</c:v>
                </c:pt>
                <c:pt idx="329">
                  <c:v>-0.14785999999999999</c:v>
                </c:pt>
                <c:pt idx="330">
                  <c:v>-0.15775000000000011</c:v>
                </c:pt>
                <c:pt idx="331">
                  <c:v>-0.16761000000000001</c:v>
                </c:pt>
                <c:pt idx="332">
                  <c:v>-0.17746000000000012</c:v>
                </c:pt>
                <c:pt idx="333">
                  <c:v>-0.18729000000000018</c:v>
                </c:pt>
                <c:pt idx="334">
                  <c:v>-0.19711000000000001</c:v>
                </c:pt>
                <c:pt idx="335">
                  <c:v>-0.20690000000000011</c:v>
                </c:pt>
                <c:pt idx="336">
                  <c:v>-0.21668000000000001</c:v>
                </c:pt>
                <c:pt idx="337">
                  <c:v>-0.22642999999999999</c:v>
                </c:pt>
                <c:pt idx="338">
                  <c:v>-0.23616000000000001</c:v>
                </c:pt>
                <c:pt idx="339">
                  <c:v>-0.24586000000000011</c:v>
                </c:pt>
                <c:pt idx="340">
                  <c:v>-0.25554000000000004</c:v>
                </c:pt>
                <c:pt idx="341">
                  <c:v>-0.26520000000000005</c:v>
                </c:pt>
                <c:pt idx="342">
                  <c:v>-0.27482000000000023</c:v>
                </c:pt>
                <c:pt idx="343">
                  <c:v>-0.28443000000000002</c:v>
                </c:pt>
                <c:pt idx="344">
                  <c:v>-0.29400000000000021</c:v>
                </c:pt>
                <c:pt idx="345">
                  <c:v>-0.3035400000000002</c:v>
                </c:pt>
                <c:pt idx="346">
                  <c:v>-0.31305000000000027</c:v>
                </c:pt>
                <c:pt idx="347">
                  <c:v>-0.32254000000000027</c:v>
                </c:pt>
                <c:pt idx="348">
                  <c:v>-0.33199000000000023</c:v>
                </c:pt>
                <c:pt idx="349">
                  <c:v>-0.3414000000000002</c:v>
                </c:pt>
                <c:pt idx="350">
                  <c:v>-0.3507800000000002</c:v>
                </c:pt>
                <c:pt idx="351">
                  <c:v>-0.36013000000000001</c:v>
                </c:pt>
                <c:pt idx="352">
                  <c:v>-0.36944000000000027</c:v>
                </c:pt>
                <c:pt idx="353">
                  <c:v>-0.37871000000000027</c:v>
                </c:pt>
                <c:pt idx="354">
                  <c:v>-0.38795000000000035</c:v>
                </c:pt>
                <c:pt idx="355">
                  <c:v>-0.39715000000000023</c:v>
                </c:pt>
                <c:pt idx="356">
                  <c:v>-0.40631000000000023</c:v>
                </c:pt>
                <c:pt idx="357">
                  <c:v>-0.41542000000000023</c:v>
                </c:pt>
                <c:pt idx="358">
                  <c:v>-0.42450000000000027</c:v>
                </c:pt>
                <c:pt idx="359">
                  <c:v>-0.43353000000000008</c:v>
                </c:pt>
                <c:pt idx="360">
                  <c:v>-0.44252000000000002</c:v>
                </c:pt>
                <c:pt idx="361">
                  <c:v>-0.4514700000000002</c:v>
                </c:pt>
                <c:pt idx="362">
                  <c:v>-0.46037000000000022</c:v>
                </c:pt>
                <c:pt idx="363">
                  <c:v>-0.46922000000000008</c:v>
                </c:pt>
                <c:pt idx="364">
                  <c:v>-0.47803000000000001</c:v>
                </c:pt>
                <c:pt idx="365">
                  <c:v>-0.48679</c:v>
                </c:pt>
                <c:pt idx="366">
                  <c:v>-0.49550000000000022</c:v>
                </c:pt>
                <c:pt idx="367">
                  <c:v>-0.50415999999999961</c:v>
                </c:pt>
                <c:pt idx="368">
                  <c:v>-0.5127699999999995</c:v>
                </c:pt>
                <c:pt idx="369">
                  <c:v>-0.52132999999999996</c:v>
                </c:pt>
                <c:pt idx="370">
                  <c:v>-0.52983999999999998</c:v>
                </c:pt>
                <c:pt idx="371">
                  <c:v>-0.53829000000000005</c:v>
                </c:pt>
                <c:pt idx="372">
                  <c:v>-0.54669000000000045</c:v>
                </c:pt>
                <c:pt idx="373">
                  <c:v>-0.55503999999999998</c:v>
                </c:pt>
                <c:pt idx="374">
                  <c:v>-0.56333</c:v>
                </c:pt>
                <c:pt idx="375">
                  <c:v>-0.57155999999999996</c:v>
                </c:pt>
                <c:pt idx="376">
                  <c:v>-0.5797400000000007</c:v>
                </c:pt>
                <c:pt idx="377">
                  <c:v>-0.58785999999999961</c:v>
                </c:pt>
                <c:pt idx="378">
                  <c:v>-0.59592000000000001</c:v>
                </c:pt>
                <c:pt idx="379">
                  <c:v>-0.60392000000000046</c:v>
                </c:pt>
                <c:pt idx="380">
                  <c:v>-0.6118600000000004</c:v>
                </c:pt>
                <c:pt idx="381">
                  <c:v>-0.61974000000000073</c:v>
                </c:pt>
                <c:pt idx="382">
                  <c:v>-0.62755000000000005</c:v>
                </c:pt>
                <c:pt idx="383">
                  <c:v>-0.63531000000000004</c:v>
                </c:pt>
                <c:pt idx="384">
                  <c:v>-0.64300000000000046</c:v>
                </c:pt>
                <c:pt idx="385">
                  <c:v>-0.65063000000000071</c:v>
                </c:pt>
                <c:pt idx="386">
                  <c:v>-0.65819000000000072</c:v>
                </c:pt>
                <c:pt idx="387">
                  <c:v>-0.66568000000000072</c:v>
                </c:pt>
                <c:pt idx="388">
                  <c:v>-0.67311000000000043</c:v>
                </c:pt>
                <c:pt idx="389">
                  <c:v>-0.68047000000000002</c:v>
                </c:pt>
                <c:pt idx="390">
                  <c:v>-0.68776999999999999</c:v>
                </c:pt>
                <c:pt idx="391">
                  <c:v>-0.69499000000000044</c:v>
                </c:pt>
                <c:pt idx="392">
                  <c:v>-0.70215000000000005</c:v>
                </c:pt>
                <c:pt idx="393">
                  <c:v>-0.70923000000000003</c:v>
                </c:pt>
                <c:pt idx="394">
                  <c:v>-0.71625000000000005</c:v>
                </c:pt>
                <c:pt idx="395">
                  <c:v>-0.72319000000000044</c:v>
                </c:pt>
                <c:pt idx="396">
                  <c:v>-0.73006000000000004</c:v>
                </c:pt>
                <c:pt idx="397">
                  <c:v>-0.7368600000000004</c:v>
                </c:pt>
                <c:pt idx="398">
                  <c:v>-0.74358000000000002</c:v>
                </c:pt>
                <c:pt idx="399">
                  <c:v>-0.75022999999999995</c:v>
                </c:pt>
                <c:pt idx="400">
                  <c:v>-0.75680000000000058</c:v>
                </c:pt>
                <c:pt idx="401">
                  <c:v>-0.76330000000000042</c:v>
                </c:pt>
                <c:pt idx="402">
                  <c:v>-0.76972000000000074</c:v>
                </c:pt>
                <c:pt idx="403">
                  <c:v>-0.7760700000000007</c:v>
                </c:pt>
                <c:pt idx="404">
                  <c:v>-0.78234000000000004</c:v>
                </c:pt>
                <c:pt idx="405">
                  <c:v>-0.78852999999999951</c:v>
                </c:pt>
                <c:pt idx="406">
                  <c:v>-0.79464000000000046</c:v>
                </c:pt>
                <c:pt idx="407">
                  <c:v>-0.80066999999999999</c:v>
                </c:pt>
                <c:pt idx="408">
                  <c:v>-0.80662000000000045</c:v>
                </c:pt>
                <c:pt idx="409">
                  <c:v>-0.81249000000000005</c:v>
                </c:pt>
                <c:pt idx="410">
                  <c:v>-0.81828000000000001</c:v>
                </c:pt>
                <c:pt idx="411">
                  <c:v>-0.82398000000000005</c:v>
                </c:pt>
                <c:pt idx="412">
                  <c:v>-0.8296100000000004</c:v>
                </c:pt>
                <c:pt idx="413">
                  <c:v>-0.83514999999999995</c:v>
                </c:pt>
                <c:pt idx="414">
                  <c:v>-0.84061000000000041</c:v>
                </c:pt>
                <c:pt idx="415">
                  <c:v>-0.84597999999999995</c:v>
                </c:pt>
                <c:pt idx="416">
                  <c:v>-0.85126999999999997</c:v>
                </c:pt>
                <c:pt idx="417">
                  <c:v>-0.85648000000000002</c:v>
                </c:pt>
                <c:pt idx="418">
                  <c:v>-0.86160000000000059</c:v>
                </c:pt>
                <c:pt idx="419">
                  <c:v>-0.86663000000000046</c:v>
                </c:pt>
                <c:pt idx="420">
                  <c:v>-0.87158000000000002</c:v>
                </c:pt>
                <c:pt idx="421">
                  <c:v>-0.87643000000000004</c:v>
                </c:pt>
                <c:pt idx="422">
                  <c:v>-0.8812099999999996</c:v>
                </c:pt>
                <c:pt idx="423">
                  <c:v>-0.88588999999999996</c:v>
                </c:pt>
                <c:pt idx="424">
                  <c:v>-0.89047999999999961</c:v>
                </c:pt>
                <c:pt idx="425">
                  <c:v>-0.89498999999999951</c:v>
                </c:pt>
                <c:pt idx="426">
                  <c:v>-0.8994099999999996</c:v>
                </c:pt>
                <c:pt idx="427">
                  <c:v>-0.90373000000000003</c:v>
                </c:pt>
                <c:pt idx="428">
                  <c:v>-0.90797000000000005</c:v>
                </c:pt>
                <c:pt idx="429">
                  <c:v>-0.91210999999999998</c:v>
                </c:pt>
                <c:pt idx="430">
                  <c:v>-0.91617000000000004</c:v>
                </c:pt>
                <c:pt idx="431">
                  <c:v>-0.92013</c:v>
                </c:pt>
                <c:pt idx="432">
                  <c:v>-0.92400000000000004</c:v>
                </c:pt>
                <c:pt idx="433">
                  <c:v>-0.92778000000000005</c:v>
                </c:pt>
                <c:pt idx="434">
                  <c:v>-0.93145999999999951</c:v>
                </c:pt>
                <c:pt idx="435">
                  <c:v>-0.93505000000000005</c:v>
                </c:pt>
                <c:pt idx="436">
                  <c:v>-0.93855</c:v>
                </c:pt>
                <c:pt idx="437">
                  <c:v>-0.94196000000000002</c:v>
                </c:pt>
                <c:pt idx="438">
                  <c:v>-0.94527000000000005</c:v>
                </c:pt>
                <c:pt idx="439">
                  <c:v>-0.94847999999999999</c:v>
                </c:pt>
                <c:pt idx="440">
                  <c:v>-0.95160000000000045</c:v>
                </c:pt>
                <c:pt idx="441">
                  <c:v>-0.95463000000000042</c:v>
                </c:pt>
                <c:pt idx="442">
                  <c:v>-0.95755999999999997</c:v>
                </c:pt>
                <c:pt idx="443">
                  <c:v>-0.96038999999999997</c:v>
                </c:pt>
                <c:pt idx="444">
                  <c:v>-0.96313000000000004</c:v>
                </c:pt>
                <c:pt idx="445">
                  <c:v>-0.96577000000000046</c:v>
                </c:pt>
                <c:pt idx="446">
                  <c:v>-0.96831999999999996</c:v>
                </c:pt>
                <c:pt idx="447">
                  <c:v>-0.97077000000000047</c:v>
                </c:pt>
                <c:pt idx="448">
                  <c:v>-0.97311999999999999</c:v>
                </c:pt>
                <c:pt idx="449">
                  <c:v>-0.97536999999999996</c:v>
                </c:pt>
                <c:pt idx="450">
                  <c:v>-0.97753000000000001</c:v>
                </c:pt>
                <c:pt idx="451">
                  <c:v>-0.97958999999999996</c:v>
                </c:pt>
                <c:pt idx="452">
                  <c:v>-0.98154999999999959</c:v>
                </c:pt>
                <c:pt idx="453">
                  <c:v>-0.98340999999999956</c:v>
                </c:pt>
                <c:pt idx="454">
                  <c:v>-0.9851799999999995</c:v>
                </c:pt>
                <c:pt idx="455">
                  <c:v>-0.98684000000000005</c:v>
                </c:pt>
                <c:pt idx="456">
                  <c:v>-0.98840999999999957</c:v>
                </c:pt>
                <c:pt idx="457">
                  <c:v>-0.98987999999999998</c:v>
                </c:pt>
                <c:pt idx="458">
                  <c:v>-0.99124999999999996</c:v>
                </c:pt>
                <c:pt idx="459">
                  <c:v>-0.99251999999999929</c:v>
                </c:pt>
                <c:pt idx="460">
                  <c:v>-0.99368999999999996</c:v>
                </c:pt>
                <c:pt idx="461">
                  <c:v>-0.99475999999999998</c:v>
                </c:pt>
                <c:pt idx="462">
                  <c:v>-0.99573999999999996</c:v>
                </c:pt>
                <c:pt idx="463">
                  <c:v>-0.99661</c:v>
                </c:pt>
                <c:pt idx="464">
                  <c:v>-0.9973799999999996</c:v>
                </c:pt>
                <c:pt idx="465">
                  <c:v>-0.99804999999999999</c:v>
                </c:pt>
                <c:pt idx="466">
                  <c:v>-0.99863000000000002</c:v>
                </c:pt>
                <c:pt idx="467">
                  <c:v>-0.99909999999999999</c:v>
                </c:pt>
                <c:pt idx="468">
                  <c:v>-0.99947999999999959</c:v>
                </c:pt>
                <c:pt idx="469">
                  <c:v>-0.99975000000000003</c:v>
                </c:pt>
                <c:pt idx="470">
                  <c:v>-0.99992000000000003</c:v>
                </c:pt>
                <c:pt idx="471">
                  <c:v>-1</c:v>
                </c:pt>
                <c:pt idx="472">
                  <c:v>-0.99997000000000003</c:v>
                </c:pt>
                <c:pt idx="473">
                  <c:v>-0.99983999999999951</c:v>
                </c:pt>
                <c:pt idx="474">
                  <c:v>-0.99961999999999951</c:v>
                </c:pt>
                <c:pt idx="475">
                  <c:v>-0.99929000000000001</c:v>
                </c:pt>
                <c:pt idx="476">
                  <c:v>-0.99887000000000004</c:v>
                </c:pt>
                <c:pt idx="477">
                  <c:v>-0.99834000000000001</c:v>
                </c:pt>
                <c:pt idx="478">
                  <c:v>-0.99772000000000005</c:v>
                </c:pt>
                <c:pt idx="479">
                  <c:v>-0.99699000000000004</c:v>
                </c:pt>
                <c:pt idx="480">
                  <c:v>-0.9961599999999996</c:v>
                </c:pt>
                <c:pt idx="481">
                  <c:v>-0.99524000000000001</c:v>
                </c:pt>
                <c:pt idx="482">
                  <c:v>-0.99421999999999955</c:v>
                </c:pt>
                <c:pt idx="483">
                  <c:v>-0.99309000000000003</c:v>
                </c:pt>
                <c:pt idx="484">
                  <c:v>-0.99187000000000003</c:v>
                </c:pt>
                <c:pt idx="485">
                  <c:v>-0.9905499999999996</c:v>
                </c:pt>
                <c:pt idx="486">
                  <c:v>-0.98912999999999951</c:v>
                </c:pt>
                <c:pt idx="487">
                  <c:v>-0.98760999999999999</c:v>
                </c:pt>
                <c:pt idx="488">
                  <c:v>-0.98599000000000003</c:v>
                </c:pt>
                <c:pt idx="489">
                  <c:v>-0.98426999999999942</c:v>
                </c:pt>
                <c:pt idx="490">
                  <c:v>-0.9824499999999996</c:v>
                </c:pt>
                <c:pt idx="491">
                  <c:v>-0.98053999999999941</c:v>
                </c:pt>
                <c:pt idx="492">
                  <c:v>-0.97853000000000001</c:v>
                </c:pt>
                <c:pt idx="493">
                  <c:v>-0.97641999999999951</c:v>
                </c:pt>
                <c:pt idx="494">
                  <c:v>-0.97421000000000002</c:v>
                </c:pt>
                <c:pt idx="495">
                  <c:v>-0.97190000000000043</c:v>
                </c:pt>
                <c:pt idx="496">
                  <c:v>-0.96950000000000003</c:v>
                </c:pt>
                <c:pt idx="497">
                  <c:v>-0.96700000000000041</c:v>
                </c:pt>
                <c:pt idx="498">
                  <c:v>-0.96440999999999999</c:v>
                </c:pt>
                <c:pt idx="499">
                  <c:v>-0.96170999999999995</c:v>
                </c:pt>
                <c:pt idx="500">
                  <c:v>-0.95891999999999999</c:v>
                </c:pt>
                <c:pt idx="501">
                  <c:v>-0.95604000000000045</c:v>
                </c:pt>
                <c:pt idx="502">
                  <c:v>-0.95306000000000002</c:v>
                </c:pt>
                <c:pt idx="503">
                  <c:v>-0.94998000000000005</c:v>
                </c:pt>
                <c:pt idx="504">
                  <c:v>-0.94681000000000004</c:v>
                </c:pt>
                <c:pt idx="505">
                  <c:v>-0.94355</c:v>
                </c:pt>
                <c:pt idx="506">
                  <c:v>-0.94018999999999997</c:v>
                </c:pt>
                <c:pt idx="507">
                  <c:v>-0.93674000000000046</c:v>
                </c:pt>
                <c:pt idx="508">
                  <c:v>-0.93318999999999996</c:v>
                </c:pt>
                <c:pt idx="509">
                  <c:v>-0.92954999999999999</c:v>
                </c:pt>
                <c:pt idx="510">
                  <c:v>-0.92581000000000002</c:v>
                </c:pt>
                <c:pt idx="511">
                  <c:v>-0.92198999999999998</c:v>
                </c:pt>
                <c:pt idx="512">
                  <c:v>-0.91807000000000005</c:v>
                </c:pt>
                <c:pt idx="513">
                  <c:v>-0.91405999999999998</c:v>
                </c:pt>
                <c:pt idx="514">
                  <c:v>-0.90995999999999999</c:v>
                </c:pt>
                <c:pt idx="515">
                  <c:v>-0.90576999999999996</c:v>
                </c:pt>
                <c:pt idx="516">
                  <c:v>-0.9014799999999995</c:v>
                </c:pt>
                <c:pt idx="517">
                  <c:v>-0.89710999999999996</c:v>
                </c:pt>
                <c:pt idx="518">
                  <c:v>-0.89265000000000005</c:v>
                </c:pt>
                <c:pt idx="519">
                  <c:v>-0.8881</c:v>
                </c:pt>
                <c:pt idx="520">
                  <c:v>-0.88344999999999996</c:v>
                </c:pt>
                <c:pt idx="521">
                  <c:v>-0.87873000000000046</c:v>
                </c:pt>
                <c:pt idx="522">
                  <c:v>-0.87391000000000041</c:v>
                </c:pt>
                <c:pt idx="523">
                  <c:v>-0.86900000000000044</c:v>
                </c:pt>
                <c:pt idx="524">
                  <c:v>-0.86400999999999994</c:v>
                </c:pt>
                <c:pt idx="525">
                  <c:v>-0.85893000000000042</c:v>
                </c:pt>
                <c:pt idx="526">
                  <c:v>-0.85377000000000058</c:v>
                </c:pt>
                <c:pt idx="527">
                  <c:v>-0.84852000000000005</c:v>
                </c:pt>
                <c:pt idx="528">
                  <c:v>-0.84319000000000044</c:v>
                </c:pt>
                <c:pt idx="529">
                  <c:v>-0.83777000000000046</c:v>
                </c:pt>
                <c:pt idx="530">
                  <c:v>-0.83226999999999951</c:v>
                </c:pt>
                <c:pt idx="531">
                  <c:v>-0.82668000000000041</c:v>
                </c:pt>
                <c:pt idx="532">
                  <c:v>-0.82101000000000002</c:v>
                </c:pt>
                <c:pt idx="533">
                  <c:v>-0.81525999999999998</c:v>
                </c:pt>
                <c:pt idx="534">
                  <c:v>-0.80942999999999998</c:v>
                </c:pt>
                <c:pt idx="535">
                  <c:v>-0.80352000000000001</c:v>
                </c:pt>
                <c:pt idx="536">
                  <c:v>-0.79752999999999996</c:v>
                </c:pt>
                <c:pt idx="537">
                  <c:v>-0.79144999999999999</c:v>
                </c:pt>
                <c:pt idx="538">
                  <c:v>-0.7853</c:v>
                </c:pt>
                <c:pt idx="539">
                  <c:v>-0.77907000000000071</c:v>
                </c:pt>
                <c:pt idx="540">
                  <c:v>-0.77276000000000045</c:v>
                </c:pt>
                <c:pt idx="541">
                  <c:v>-0.76637999999999995</c:v>
                </c:pt>
                <c:pt idx="542">
                  <c:v>-0.75992000000000071</c:v>
                </c:pt>
                <c:pt idx="543">
                  <c:v>-0.75338000000000005</c:v>
                </c:pt>
                <c:pt idx="544">
                  <c:v>-0.74677000000000071</c:v>
                </c:pt>
                <c:pt idx="545">
                  <c:v>-0.7400800000000004</c:v>
                </c:pt>
                <c:pt idx="546">
                  <c:v>-0.73331999999999997</c:v>
                </c:pt>
                <c:pt idx="547">
                  <c:v>-0.72648000000000001</c:v>
                </c:pt>
                <c:pt idx="548">
                  <c:v>-0.71957000000000004</c:v>
                </c:pt>
                <c:pt idx="549">
                  <c:v>-0.7125899999999995</c:v>
                </c:pt>
                <c:pt idx="550">
                  <c:v>-0.7055399999999995</c:v>
                </c:pt>
                <c:pt idx="551">
                  <c:v>-0.69842000000000004</c:v>
                </c:pt>
                <c:pt idx="552">
                  <c:v>-0.69123000000000001</c:v>
                </c:pt>
                <c:pt idx="553">
                  <c:v>-0.68396999999999997</c:v>
                </c:pt>
                <c:pt idx="554">
                  <c:v>-0.67664000000000102</c:v>
                </c:pt>
                <c:pt idx="555">
                  <c:v>-0.66923999999999995</c:v>
                </c:pt>
                <c:pt idx="556">
                  <c:v>-0.6617800000000007</c:v>
                </c:pt>
                <c:pt idx="557">
                  <c:v>-0.65425000000000044</c:v>
                </c:pt>
                <c:pt idx="558">
                  <c:v>-0.64665000000000072</c:v>
                </c:pt>
                <c:pt idx="559">
                  <c:v>-0.63898999999999995</c:v>
                </c:pt>
                <c:pt idx="560">
                  <c:v>-0.63127000000000044</c:v>
                </c:pt>
                <c:pt idx="561">
                  <c:v>-0.62348000000000003</c:v>
                </c:pt>
                <c:pt idx="562">
                  <c:v>-0.61563000000000045</c:v>
                </c:pt>
                <c:pt idx="563">
                  <c:v>-0.6077200000000007</c:v>
                </c:pt>
                <c:pt idx="564">
                  <c:v>-0.59975000000000001</c:v>
                </c:pt>
                <c:pt idx="565">
                  <c:v>-0.59172000000000002</c:v>
                </c:pt>
                <c:pt idx="566">
                  <c:v>-0.58362000000000003</c:v>
                </c:pt>
                <c:pt idx="567">
                  <c:v>-0.57547999999999999</c:v>
                </c:pt>
                <c:pt idx="568">
                  <c:v>-0.56727000000000005</c:v>
                </c:pt>
                <c:pt idx="569">
                  <c:v>-0.55900000000000005</c:v>
                </c:pt>
                <c:pt idx="570">
                  <c:v>-0.55069000000000046</c:v>
                </c:pt>
                <c:pt idx="571">
                  <c:v>-0.54230999999999996</c:v>
                </c:pt>
                <c:pt idx="572">
                  <c:v>-0.53388000000000002</c:v>
                </c:pt>
                <c:pt idx="573">
                  <c:v>-0.52539999999999998</c:v>
                </c:pt>
                <c:pt idx="574">
                  <c:v>-0.51687000000000005</c:v>
                </c:pt>
                <c:pt idx="575">
                  <c:v>-0.50827999999999951</c:v>
                </c:pt>
                <c:pt idx="576">
                  <c:v>-0.49964000000000008</c:v>
                </c:pt>
                <c:pt idx="577">
                  <c:v>-0.49095000000000022</c:v>
                </c:pt>
                <c:pt idx="578">
                  <c:v>-0.4822200000000002</c:v>
                </c:pt>
                <c:pt idx="579">
                  <c:v>-0.47343000000000002</c:v>
                </c:pt>
                <c:pt idx="580">
                  <c:v>-0.46460000000000001</c:v>
                </c:pt>
                <c:pt idx="581">
                  <c:v>-0.45572000000000001</c:v>
                </c:pt>
                <c:pt idx="582">
                  <c:v>-0.44679999999999997</c:v>
                </c:pt>
                <c:pt idx="583">
                  <c:v>-0.43783000000000022</c:v>
                </c:pt>
                <c:pt idx="584">
                  <c:v>-0.42882000000000037</c:v>
                </c:pt>
                <c:pt idx="585">
                  <c:v>-0.41976000000000002</c:v>
                </c:pt>
                <c:pt idx="586">
                  <c:v>-0.4106700000000002</c:v>
                </c:pt>
                <c:pt idx="587">
                  <c:v>-0.40153</c:v>
                </c:pt>
                <c:pt idx="588">
                  <c:v>-0.39235000000000037</c:v>
                </c:pt>
                <c:pt idx="589">
                  <c:v>-0.38313000000000008</c:v>
                </c:pt>
                <c:pt idx="590">
                  <c:v>-0.37388000000000043</c:v>
                </c:pt>
                <c:pt idx="591">
                  <c:v>-0.36458000000000035</c:v>
                </c:pt>
                <c:pt idx="592">
                  <c:v>-0.35525000000000001</c:v>
                </c:pt>
                <c:pt idx="593">
                  <c:v>-0.34589000000000025</c:v>
                </c:pt>
                <c:pt idx="594">
                  <c:v>-0.33649000000000023</c:v>
                </c:pt>
                <c:pt idx="595">
                  <c:v>-0.32705000000000023</c:v>
                </c:pt>
                <c:pt idx="596">
                  <c:v>-0.31759000000000026</c:v>
                </c:pt>
                <c:pt idx="597">
                  <c:v>-0.30809000000000025</c:v>
                </c:pt>
                <c:pt idx="598">
                  <c:v>-0.29856000000000027</c:v>
                </c:pt>
                <c:pt idx="599">
                  <c:v>-0.2890000000000002</c:v>
                </c:pt>
                <c:pt idx="600">
                  <c:v>-0.27942000000000022</c:v>
                </c:pt>
                <c:pt idx="601">
                  <c:v>-0.26979999999999998</c:v>
                </c:pt>
                <c:pt idx="602">
                  <c:v>-0.26016</c:v>
                </c:pt>
                <c:pt idx="603">
                  <c:v>-0.2504900000000001</c:v>
                </c:pt>
                <c:pt idx="604">
                  <c:v>-0.24080000000000001</c:v>
                </c:pt>
                <c:pt idx="605">
                  <c:v>-0.23108000000000001</c:v>
                </c:pt>
                <c:pt idx="606">
                  <c:v>-0.22134000000000001</c:v>
                </c:pt>
                <c:pt idx="607">
                  <c:v>-0.21157000000000001</c:v>
                </c:pt>
                <c:pt idx="608">
                  <c:v>-0.20179000000000011</c:v>
                </c:pt>
                <c:pt idx="609">
                  <c:v>-0.19198999999999999</c:v>
                </c:pt>
                <c:pt idx="610">
                  <c:v>-0.18215999999999999</c:v>
                </c:pt>
                <c:pt idx="611">
                  <c:v>-0.17232</c:v>
                </c:pt>
                <c:pt idx="612">
                  <c:v>-0.16245999999999999</c:v>
                </c:pt>
                <c:pt idx="613">
                  <c:v>-0.15259000000000011</c:v>
                </c:pt>
                <c:pt idx="614">
                  <c:v>-0.14269999999999999</c:v>
                </c:pt>
                <c:pt idx="615">
                  <c:v>-0.13278999999999999</c:v>
                </c:pt>
                <c:pt idx="616">
                  <c:v>-0.12286999999999998</c:v>
                </c:pt>
                <c:pt idx="617">
                  <c:v>-0.11294</c:v>
                </c:pt>
                <c:pt idx="618">
                  <c:v>-0.10299999999999998</c:v>
                </c:pt>
                <c:pt idx="619">
                  <c:v>-9.3051000000000092E-2</c:v>
                </c:pt>
                <c:pt idx="620">
                  <c:v>-8.3089000000000024E-2</c:v>
                </c:pt>
                <c:pt idx="621">
                  <c:v>-7.3120000000000004E-2</c:v>
                </c:pt>
                <c:pt idx="622">
                  <c:v>-6.3143000000000005E-2</c:v>
                </c:pt>
                <c:pt idx="623">
                  <c:v>-5.3159999999999985E-2</c:v>
                </c:pt>
                <c:pt idx="624">
                  <c:v>-4.3172000000000002E-2</c:v>
                </c:pt>
                <c:pt idx="625">
                  <c:v>-3.3179E-2</c:v>
                </c:pt>
                <c:pt idx="626">
                  <c:v>-2.3182999999999988E-2</c:v>
                </c:pt>
                <c:pt idx="627">
                  <c:v>-1.3185000000000007E-2</c:v>
                </c:pt>
                <c:pt idx="628">
                  <c:v>-3.185300000000002E-3</c:v>
                </c:pt>
              </c:numCache>
            </c:numRef>
          </c:yVal>
          <c:smooth val="0"/>
        </c:ser>
        <c:ser>
          <c:idx val="2"/>
          <c:order val="1"/>
          <c:spPr>
            <a:ln>
              <a:solidFill>
                <a:srgbClr val="C00000"/>
              </a:solidFill>
            </a:ln>
          </c:spPr>
          <c:marker>
            <c:symbol val="none"/>
          </c:marker>
          <c:xVal>
            <c:numRef>
              <c:f>Sheet2!$A$1:$A$629</c:f>
              <c:numCache>
                <c:formatCode>General</c:formatCode>
                <c:ptCount val="629"/>
                <c:pt idx="0">
                  <c:v>0</c:v>
                </c:pt>
                <c:pt idx="1">
                  <c:v>1.0000000000000005E-2</c:v>
                </c:pt>
                <c:pt idx="2">
                  <c:v>2.0000000000000011E-2</c:v>
                </c:pt>
                <c:pt idx="3">
                  <c:v>3.0000000000000002E-2</c:v>
                </c:pt>
                <c:pt idx="4">
                  <c:v>4.0000000000000022E-2</c:v>
                </c:pt>
                <c:pt idx="5">
                  <c:v>0.05</c:v>
                </c:pt>
                <c:pt idx="6">
                  <c:v>6.0000000000000032E-2</c:v>
                </c:pt>
                <c:pt idx="7">
                  <c:v>7.0000000000000021E-2</c:v>
                </c:pt>
                <c:pt idx="8">
                  <c:v>8.0000000000000043E-2</c:v>
                </c:pt>
                <c:pt idx="9">
                  <c:v>9.0000000000000024E-2</c:v>
                </c:pt>
                <c:pt idx="10">
                  <c:v>0.1</c:v>
                </c:pt>
                <c:pt idx="11">
                  <c:v>0.11</c:v>
                </c:pt>
                <c:pt idx="12">
                  <c:v>0.12000000000000002</c:v>
                </c:pt>
                <c:pt idx="13">
                  <c:v>0.13</c:v>
                </c:pt>
                <c:pt idx="14">
                  <c:v>0.14000000000000001</c:v>
                </c:pt>
                <c:pt idx="15">
                  <c:v>0.15000000000000011</c:v>
                </c:pt>
                <c:pt idx="16">
                  <c:v>0.16</c:v>
                </c:pt>
                <c:pt idx="17">
                  <c:v>0.17</c:v>
                </c:pt>
                <c:pt idx="18">
                  <c:v>0.1800000000000001</c:v>
                </c:pt>
                <c:pt idx="19">
                  <c:v>0.19</c:v>
                </c:pt>
                <c:pt idx="20">
                  <c:v>0.2</c:v>
                </c:pt>
                <c:pt idx="21">
                  <c:v>0.2100000000000001</c:v>
                </c:pt>
                <c:pt idx="22">
                  <c:v>0.22</c:v>
                </c:pt>
                <c:pt idx="23">
                  <c:v>0.23</c:v>
                </c:pt>
                <c:pt idx="24">
                  <c:v>0.2400000000000001</c:v>
                </c:pt>
                <c:pt idx="25">
                  <c:v>0.25</c:v>
                </c:pt>
                <c:pt idx="26">
                  <c:v>0.26</c:v>
                </c:pt>
                <c:pt idx="27">
                  <c:v>0.27</c:v>
                </c:pt>
                <c:pt idx="28">
                  <c:v>0.28000000000000008</c:v>
                </c:pt>
                <c:pt idx="29">
                  <c:v>0.2900000000000002</c:v>
                </c:pt>
                <c:pt idx="30">
                  <c:v>0.30000000000000021</c:v>
                </c:pt>
                <c:pt idx="31">
                  <c:v>0.31000000000000022</c:v>
                </c:pt>
                <c:pt idx="32">
                  <c:v>0.32000000000000023</c:v>
                </c:pt>
                <c:pt idx="33">
                  <c:v>0.33000000000000035</c:v>
                </c:pt>
                <c:pt idx="34">
                  <c:v>0.34</c:v>
                </c:pt>
                <c:pt idx="35">
                  <c:v>0.3500000000000002</c:v>
                </c:pt>
                <c:pt idx="36">
                  <c:v>0.36000000000000021</c:v>
                </c:pt>
                <c:pt idx="37">
                  <c:v>0.37000000000000022</c:v>
                </c:pt>
                <c:pt idx="38">
                  <c:v>0.38000000000000023</c:v>
                </c:pt>
                <c:pt idx="39">
                  <c:v>0.39000000000000024</c:v>
                </c:pt>
                <c:pt idx="40">
                  <c:v>0.4</c:v>
                </c:pt>
                <c:pt idx="41">
                  <c:v>0.4100000000000002</c:v>
                </c:pt>
                <c:pt idx="42">
                  <c:v>0.42000000000000021</c:v>
                </c:pt>
                <c:pt idx="43">
                  <c:v>0.43000000000000022</c:v>
                </c:pt>
                <c:pt idx="44">
                  <c:v>0.44</c:v>
                </c:pt>
                <c:pt idx="45">
                  <c:v>0.45</c:v>
                </c:pt>
                <c:pt idx="46">
                  <c:v>0.46</c:v>
                </c:pt>
                <c:pt idx="47">
                  <c:v>0.47000000000000008</c:v>
                </c:pt>
                <c:pt idx="48">
                  <c:v>0.4800000000000002</c:v>
                </c:pt>
                <c:pt idx="49">
                  <c:v>0.49000000000000021</c:v>
                </c:pt>
                <c:pt idx="50">
                  <c:v>0.5</c:v>
                </c:pt>
                <c:pt idx="51">
                  <c:v>0.51</c:v>
                </c:pt>
                <c:pt idx="52">
                  <c:v>0.52</c:v>
                </c:pt>
                <c:pt idx="53">
                  <c:v>0.53</c:v>
                </c:pt>
                <c:pt idx="54">
                  <c:v>0.54</c:v>
                </c:pt>
                <c:pt idx="55">
                  <c:v>0.55000000000000004</c:v>
                </c:pt>
                <c:pt idx="56">
                  <c:v>0.56000000000000005</c:v>
                </c:pt>
                <c:pt idx="57">
                  <c:v>0.56999999999999995</c:v>
                </c:pt>
                <c:pt idx="58">
                  <c:v>0.58000000000000007</c:v>
                </c:pt>
                <c:pt idx="59">
                  <c:v>0.59</c:v>
                </c:pt>
                <c:pt idx="60">
                  <c:v>0.60000000000000042</c:v>
                </c:pt>
                <c:pt idx="61">
                  <c:v>0.61000000000000043</c:v>
                </c:pt>
                <c:pt idx="62">
                  <c:v>0.62000000000000044</c:v>
                </c:pt>
                <c:pt idx="63">
                  <c:v>0.63000000000000045</c:v>
                </c:pt>
                <c:pt idx="64">
                  <c:v>0.64000000000000046</c:v>
                </c:pt>
                <c:pt idx="65">
                  <c:v>0.65000000000000058</c:v>
                </c:pt>
                <c:pt idx="66">
                  <c:v>0.66000000000000059</c:v>
                </c:pt>
                <c:pt idx="67">
                  <c:v>0.67000000000000071</c:v>
                </c:pt>
                <c:pt idx="68">
                  <c:v>0.68</c:v>
                </c:pt>
                <c:pt idx="69">
                  <c:v>0.69000000000000039</c:v>
                </c:pt>
                <c:pt idx="70">
                  <c:v>0.7000000000000004</c:v>
                </c:pt>
                <c:pt idx="71">
                  <c:v>0.71000000000000041</c:v>
                </c:pt>
                <c:pt idx="72">
                  <c:v>0.72000000000000042</c:v>
                </c:pt>
                <c:pt idx="73">
                  <c:v>0.73000000000000043</c:v>
                </c:pt>
                <c:pt idx="74">
                  <c:v>0.74000000000000044</c:v>
                </c:pt>
                <c:pt idx="75">
                  <c:v>0.75000000000000044</c:v>
                </c:pt>
                <c:pt idx="76">
                  <c:v>0.76000000000000045</c:v>
                </c:pt>
                <c:pt idx="77">
                  <c:v>0.77000000000000046</c:v>
                </c:pt>
                <c:pt idx="78">
                  <c:v>0.78</c:v>
                </c:pt>
                <c:pt idx="79">
                  <c:v>0.79</c:v>
                </c:pt>
                <c:pt idx="80">
                  <c:v>0.8</c:v>
                </c:pt>
                <c:pt idx="81">
                  <c:v>0.81</c:v>
                </c:pt>
                <c:pt idx="82">
                  <c:v>0.8200000000000004</c:v>
                </c:pt>
                <c:pt idx="83">
                  <c:v>0.8300000000000004</c:v>
                </c:pt>
                <c:pt idx="84">
                  <c:v>0.84000000000000041</c:v>
                </c:pt>
                <c:pt idx="85">
                  <c:v>0.85000000000000042</c:v>
                </c:pt>
                <c:pt idx="86">
                  <c:v>0.86000000000000043</c:v>
                </c:pt>
                <c:pt idx="87">
                  <c:v>0.87000000000000044</c:v>
                </c:pt>
                <c:pt idx="88">
                  <c:v>0.88</c:v>
                </c:pt>
                <c:pt idx="89">
                  <c:v>0.89</c:v>
                </c:pt>
                <c:pt idx="90">
                  <c:v>0.9</c:v>
                </c:pt>
                <c:pt idx="91">
                  <c:v>0.91</c:v>
                </c:pt>
                <c:pt idx="92">
                  <c:v>0.92</c:v>
                </c:pt>
                <c:pt idx="93">
                  <c:v>0.93</c:v>
                </c:pt>
                <c:pt idx="94">
                  <c:v>0.94000000000000039</c:v>
                </c:pt>
                <c:pt idx="95">
                  <c:v>0.9500000000000004</c:v>
                </c:pt>
                <c:pt idx="96">
                  <c:v>0.96000000000000041</c:v>
                </c:pt>
                <c:pt idx="97">
                  <c:v>0.97000000000000042</c:v>
                </c:pt>
                <c:pt idx="98">
                  <c:v>0.98</c:v>
                </c:pt>
                <c:pt idx="99">
                  <c:v>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c:v>
                </c:pt>
                <c:pt idx="114">
                  <c:v>1.139999999999999</c:v>
                </c:pt>
                <c:pt idx="115">
                  <c:v>1.149999999999999</c:v>
                </c:pt>
                <c:pt idx="116">
                  <c:v>1.159999999999999</c:v>
                </c:pt>
                <c:pt idx="117">
                  <c:v>1.1700000000000008</c:v>
                </c:pt>
                <c:pt idx="118">
                  <c:v>1.1800000000000008</c:v>
                </c:pt>
                <c:pt idx="119">
                  <c:v>1.1900000000000008</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1.3800000000000001</c:v>
                </c:pt>
                <c:pt idx="139">
                  <c:v>1.3900000000000001</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1.6300000000000001</c:v>
                </c:pt>
                <c:pt idx="164">
                  <c:v>1.6400000000000001</c:v>
                </c:pt>
                <c:pt idx="165">
                  <c:v>1.6500000000000001</c:v>
                </c:pt>
                <c:pt idx="166">
                  <c:v>1.6600000000000001</c:v>
                </c:pt>
                <c:pt idx="167">
                  <c:v>1.6700000000000008</c:v>
                </c:pt>
                <c:pt idx="168">
                  <c:v>1.6800000000000008</c:v>
                </c:pt>
                <c:pt idx="169">
                  <c:v>1.6900000000000008</c:v>
                </c:pt>
                <c:pt idx="170">
                  <c:v>1.7</c:v>
                </c:pt>
                <c:pt idx="171">
                  <c:v>1.71</c:v>
                </c:pt>
                <c:pt idx="172">
                  <c:v>1.72</c:v>
                </c:pt>
                <c:pt idx="173">
                  <c:v>1.73</c:v>
                </c:pt>
                <c:pt idx="174">
                  <c:v>1.74</c:v>
                </c:pt>
                <c:pt idx="175">
                  <c:v>1.75</c:v>
                </c:pt>
                <c:pt idx="176">
                  <c:v>1.76</c:v>
                </c:pt>
                <c:pt idx="177">
                  <c:v>1.77</c:v>
                </c:pt>
                <c:pt idx="178">
                  <c:v>1.78</c:v>
                </c:pt>
                <c:pt idx="179">
                  <c:v>1.79</c:v>
                </c:pt>
                <c:pt idx="180">
                  <c:v>1.8</c:v>
                </c:pt>
                <c:pt idx="181">
                  <c:v>1.81</c:v>
                </c:pt>
                <c:pt idx="182">
                  <c:v>1.82</c:v>
                </c:pt>
                <c:pt idx="183">
                  <c:v>1.83</c:v>
                </c:pt>
                <c:pt idx="184">
                  <c:v>1.84</c:v>
                </c:pt>
                <c:pt idx="185">
                  <c:v>1.85</c:v>
                </c:pt>
                <c:pt idx="186">
                  <c:v>1.86</c:v>
                </c:pt>
                <c:pt idx="187">
                  <c:v>1.87</c:v>
                </c:pt>
                <c:pt idx="188">
                  <c:v>1.8800000000000001</c:v>
                </c:pt>
                <c:pt idx="189">
                  <c:v>1.8900000000000001</c:v>
                </c:pt>
                <c:pt idx="190">
                  <c:v>1.9000000000000001</c:v>
                </c:pt>
                <c:pt idx="191">
                  <c:v>1.9100000000000001</c:v>
                </c:pt>
                <c:pt idx="192">
                  <c:v>1.9200000000000008</c:v>
                </c:pt>
                <c:pt idx="193">
                  <c:v>1.9300000000000008</c:v>
                </c:pt>
                <c:pt idx="194">
                  <c:v>1.9400000000000008</c:v>
                </c:pt>
                <c:pt idx="195">
                  <c:v>1.9500000000000008</c:v>
                </c:pt>
                <c:pt idx="196">
                  <c:v>1.9600000000000009</c:v>
                </c:pt>
                <c:pt idx="197">
                  <c:v>1.9700000000000009</c:v>
                </c:pt>
                <c:pt idx="198">
                  <c:v>1.9800000000000009</c:v>
                </c:pt>
                <c:pt idx="199">
                  <c:v>1.9900000000000009</c:v>
                </c:pt>
                <c:pt idx="200">
                  <c:v>2</c:v>
                </c:pt>
                <c:pt idx="201">
                  <c:v>2.0099999999999998</c:v>
                </c:pt>
                <c:pt idx="202">
                  <c:v>2.02</c:v>
                </c:pt>
                <c:pt idx="203">
                  <c:v>2.0299999999999998</c:v>
                </c:pt>
                <c:pt idx="204">
                  <c:v>2.04</c:v>
                </c:pt>
                <c:pt idx="205">
                  <c:v>2.0499999999999998</c:v>
                </c:pt>
                <c:pt idx="206">
                  <c:v>2.06</c:v>
                </c:pt>
                <c:pt idx="207">
                  <c:v>2.0699999999999998</c:v>
                </c:pt>
                <c:pt idx="208">
                  <c:v>2.08</c:v>
                </c:pt>
                <c:pt idx="209">
                  <c:v>2.09</c:v>
                </c:pt>
                <c:pt idx="210">
                  <c:v>2.1</c:v>
                </c:pt>
                <c:pt idx="211">
                  <c:v>2.11</c:v>
                </c:pt>
                <c:pt idx="212">
                  <c:v>2.12</c:v>
                </c:pt>
                <c:pt idx="213">
                  <c:v>2.13</c:v>
                </c:pt>
                <c:pt idx="214">
                  <c:v>2.14</c:v>
                </c:pt>
                <c:pt idx="215">
                  <c:v>2.15</c:v>
                </c:pt>
                <c:pt idx="216">
                  <c:v>2.16</c:v>
                </c:pt>
                <c:pt idx="217">
                  <c:v>2.17</c:v>
                </c:pt>
                <c:pt idx="218">
                  <c:v>2.1800000000000002</c:v>
                </c:pt>
                <c:pt idx="219">
                  <c:v>2.19</c:v>
                </c:pt>
                <c:pt idx="220">
                  <c:v>2.2000000000000002</c:v>
                </c:pt>
                <c:pt idx="221">
                  <c:v>2.21</c:v>
                </c:pt>
                <c:pt idx="222">
                  <c:v>2.2200000000000002</c:v>
                </c:pt>
                <c:pt idx="223">
                  <c:v>2.23</c:v>
                </c:pt>
                <c:pt idx="224">
                  <c:v>2.2400000000000002</c:v>
                </c:pt>
                <c:pt idx="225">
                  <c:v>2.25</c:v>
                </c:pt>
                <c:pt idx="226">
                  <c:v>2.2599999999999998</c:v>
                </c:pt>
                <c:pt idx="227">
                  <c:v>2.27</c:v>
                </c:pt>
                <c:pt idx="228">
                  <c:v>2.2799999999999998</c:v>
                </c:pt>
                <c:pt idx="229">
                  <c:v>2.29</c:v>
                </c:pt>
                <c:pt idx="230">
                  <c:v>2.2999999999999998</c:v>
                </c:pt>
                <c:pt idx="231">
                  <c:v>2.3099999999999987</c:v>
                </c:pt>
                <c:pt idx="232">
                  <c:v>2.3199999999999981</c:v>
                </c:pt>
                <c:pt idx="233">
                  <c:v>2.3299999999999987</c:v>
                </c:pt>
                <c:pt idx="234">
                  <c:v>2.34</c:v>
                </c:pt>
                <c:pt idx="235">
                  <c:v>2.3499999999999988</c:v>
                </c:pt>
                <c:pt idx="236">
                  <c:v>2.36</c:v>
                </c:pt>
                <c:pt idx="237">
                  <c:v>2.3699999999999997</c:v>
                </c:pt>
                <c:pt idx="238">
                  <c:v>2.38</c:v>
                </c:pt>
                <c:pt idx="239">
                  <c:v>2.3899999999999997</c:v>
                </c:pt>
                <c:pt idx="240">
                  <c:v>2.4</c:v>
                </c:pt>
                <c:pt idx="241">
                  <c:v>2.4099999999999997</c:v>
                </c:pt>
                <c:pt idx="242">
                  <c:v>2.42</c:v>
                </c:pt>
                <c:pt idx="243">
                  <c:v>2.4299999999999997</c:v>
                </c:pt>
                <c:pt idx="244">
                  <c:v>2.44</c:v>
                </c:pt>
                <c:pt idx="245">
                  <c:v>2.4499999999999997</c:v>
                </c:pt>
                <c:pt idx="246">
                  <c:v>2.46</c:v>
                </c:pt>
                <c:pt idx="247">
                  <c:v>2.4699999999999998</c:v>
                </c:pt>
                <c:pt idx="248">
                  <c:v>2.48</c:v>
                </c:pt>
                <c:pt idx="249">
                  <c:v>2.4899999999999998</c:v>
                </c:pt>
                <c:pt idx="250">
                  <c:v>2.5</c:v>
                </c:pt>
                <c:pt idx="251">
                  <c:v>2.5099999999999998</c:v>
                </c:pt>
                <c:pt idx="252">
                  <c:v>2.52</c:v>
                </c:pt>
                <c:pt idx="253">
                  <c:v>2.5299999999999998</c:v>
                </c:pt>
                <c:pt idx="254">
                  <c:v>2.54</c:v>
                </c:pt>
                <c:pt idx="255">
                  <c:v>2.5499999999999998</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2.7600000000000002</c:v>
                </c:pt>
                <c:pt idx="277">
                  <c:v>2.77</c:v>
                </c:pt>
                <c:pt idx="278">
                  <c:v>2.7800000000000002</c:v>
                </c:pt>
                <c:pt idx="279">
                  <c:v>2.79</c:v>
                </c:pt>
                <c:pt idx="280">
                  <c:v>2.8</c:v>
                </c:pt>
                <c:pt idx="281">
                  <c:v>2.8099999999999987</c:v>
                </c:pt>
                <c:pt idx="282">
                  <c:v>2.82</c:v>
                </c:pt>
                <c:pt idx="283">
                  <c:v>2.8299999999999987</c:v>
                </c:pt>
                <c:pt idx="284">
                  <c:v>2.84</c:v>
                </c:pt>
                <c:pt idx="285">
                  <c:v>2.8499999999999988</c:v>
                </c:pt>
                <c:pt idx="286">
                  <c:v>2.86</c:v>
                </c:pt>
                <c:pt idx="287">
                  <c:v>2.8699999999999997</c:v>
                </c:pt>
                <c:pt idx="288">
                  <c:v>2.88</c:v>
                </c:pt>
                <c:pt idx="289">
                  <c:v>2.8899999999999997</c:v>
                </c:pt>
                <c:pt idx="290">
                  <c:v>2.9</c:v>
                </c:pt>
                <c:pt idx="291">
                  <c:v>2.9099999999999997</c:v>
                </c:pt>
                <c:pt idx="292">
                  <c:v>2.92</c:v>
                </c:pt>
                <c:pt idx="293">
                  <c:v>2.9299999999999997</c:v>
                </c:pt>
                <c:pt idx="294">
                  <c:v>2.94</c:v>
                </c:pt>
                <c:pt idx="295">
                  <c:v>2.9499999999999997</c:v>
                </c:pt>
                <c:pt idx="296">
                  <c:v>2.96</c:v>
                </c:pt>
                <c:pt idx="297">
                  <c:v>2.9699999999999998</c:v>
                </c:pt>
                <c:pt idx="298">
                  <c:v>2.98</c:v>
                </c:pt>
                <c:pt idx="299">
                  <c:v>2.9899999999999998</c:v>
                </c:pt>
                <c:pt idx="300">
                  <c:v>3</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c:v>
                </c:pt>
                <c:pt idx="323">
                  <c:v>3.23</c:v>
                </c:pt>
                <c:pt idx="324">
                  <c:v>3.24</c:v>
                </c:pt>
                <c:pt idx="325">
                  <c:v>3.25</c:v>
                </c:pt>
                <c:pt idx="326">
                  <c:v>3.2600000000000002</c:v>
                </c:pt>
                <c:pt idx="327">
                  <c:v>3.27</c:v>
                </c:pt>
                <c:pt idx="328">
                  <c:v>3.2800000000000002</c:v>
                </c:pt>
                <c:pt idx="329">
                  <c:v>3.29</c:v>
                </c:pt>
                <c:pt idx="330">
                  <c:v>3.3</c:v>
                </c:pt>
                <c:pt idx="331">
                  <c:v>3.3099999999999987</c:v>
                </c:pt>
                <c:pt idx="332">
                  <c:v>3.32</c:v>
                </c:pt>
                <c:pt idx="333">
                  <c:v>3.3299999999999987</c:v>
                </c:pt>
                <c:pt idx="334">
                  <c:v>3.34</c:v>
                </c:pt>
                <c:pt idx="335">
                  <c:v>3.3499999999999988</c:v>
                </c:pt>
                <c:pt idx="336">
                  <c:v>3.36</c:v>
                </c:pt>
                <c:pt idx="337">
                  <c:v>3.3699999999999997</c:v>
                </c:pt>
                <c:pt idx="338">
                  <c:v>3.38</c:v>
                </c:pt>
                <c:pt idx="339">
                  <c:v>3.3899999999999997</c:v>
                </c:pt>
                <c:pt idx="340">
                  <c:v>3.4</c:v>
                </c:pt>
                <c:pt idx="341">
                  <c:v>3.4099999999999997</c:v>
                </c:pt>
                <c:pt idx="342">
                  <c:v>3.42</c:v>
                </c:pt>
                <c:pt idx="343">
                  <c:v>3.4299999999999997</c:v>
                </c:pt>
                <c:pt idx="344">
                  <c:v>3.44</c:v>
                </c:pt>
                <c:pt idx="345">
                  <c:v>3.4499999999999997</c:v>
                </c:pt>
                <c:pt idx="346">
                  <c:v>3.46</c:v>
                </c:pt>
                <c:pt idx="347">
                  <c:v>3.4699999999999998</c:v>
                </c:pt>
                <c:pt idx="348">
                  <c:v>3.48</c:v>
                </c:pt>
                <c:pt idx="349">
                  <c:v>3.4899999999999998</c:v>
                </c:pt>
                <c:pt idx="350">
                  <c:v>3.5</c:v>
                </c:pt>
                <c:pt idx="351">
                  <c:v>3.51</c:v>
                </c:pt>
                <c:pt idx="352">
                  <c:v>3.52</c:v>
                </c:pt>
                <c:pt idx="353">
                  <c:v>3.53</c:v>
                </c:pt>
                <c:pt idx="354">
                  <c:v>3.54</c:v>
                </c:pt>
                <c:pt idx="355">
                  <c:v>3.55</c:v>
                </c:pt>
                <c:pt idx="356">
                  <c:v>3.56</c:v>
                </c:pt>
                <c:pt idx="357">
                  <c:v>3.57</c:v>
                </c:pt>
                <c:pt idx="358">
                  <c:v>3.58</c:v>
                </c:pt>
                <c:pt idx="359">
                  <c:v>3.59</c:v>
                </c:pt>
                <c:pt idx="360">
                  <c:v>3.6</c:v>
                </c:pt>
                <c:pt idx="361">
                  <c:v>3.61</c:v>
                </c:pt>
                <c:pt idx="362">
                  <c:v>3.62</c:v>
                </c:pt>
                <c:pt idx="363">
                  <c:v>3.63</c:v>
                </c:pt>
                <c:pt idx="364">
                  <c:v>3.64</c:v>
                </c:pt>
                <c:pt idx="365">
                  <c:v>3.65</c:v>
                </c:pt>
                <c:pt idx="366">
                  <c:v>3.66</c:v>
                </c:pt>
                <c:pt idx="367">
                  <c:v>3.67</c:v>
                </c:pt>
                <c:pt idx="368">
                  <c:v>3.68</c:v>
                </c:pt>
                <c:pt idx="369">
                  <c:v>3.69</c:v>
                </c:pt>
                <c:pt idx="370">
                  <c:v>3.7</c:v>
                </c:pt>
                <c:pt idx="371">
                  <c:v>3.71</c:v>
                </c:pt>
                <c:pt idx="372">
                  <c:v>3.72</c:v>
                </c:pt>
                <c:pt idx="373">
                  <c:v>3.73</c:v>
                </c:pt>
                <c:pt idx="374">
                  <c:v>3.74</c:v>
                </c:pt>
                <c:pt idx="375">
                  <c:v>3.75</c:v>
                </c:pt>
                <c:pt idx="376">
                  <c:v>3.7600000000000002</c:v>
                </c:pt>
                <c:pt idx="377">
                  <c:v>3.77</c:v>
                </c:pt>
                <c:pt idx="378">
                  <c:v>3.7800000000000002</c:v>
                </c:pt>
                <c:pt idx="379">
                  <c:v>3.79</c:v>
                </c:pt>
                <c:pt idx="380">
                  <c:v>3.8</c:v>
                </c:pt>
                <c:pt idx="381">
                  <c:v>3.8099999999999987</c:v>
                </c:pt>
                <c:pt idx="382">
                  <c:v>3.82</c:v>
                </c:pt>
                <c:pt idx="383">
                  <c:v>3.8299999999999987</c:v>
                </c:pt>
                <c:pt idx="384">
                  <c:v>3.84</c:v>
                </c:pt>
                <c:pt idx="385">
                  <c:v>3.8499999999999988</c:v>
                </c:pt>
                <c:pt idx="386">
                  <c:v>3.86</c:v>
                </c:pt>
                <c:pt idx="387">
                  <c:v>3.8699999999999997</c:v>
                </c:pt>
                <c:pt idx="388">
                  <c:v>3.88</c:v>
                </c:pt>
                <c:pt idx="389">
                  <c:v>3.8899999999999997</c:v>
                </c:pt>
                <c:pt idx="390">
                  <c:v>3.9</c:v>
                </c:pt>
                <c:pt idx="391">
                  <c:v>3.9099999999999997</c:v>
                </c:pt>
                <c:pt idx="392">
                  <c:v>3.92</c:v>
                </c:pt>
                <c:pt idx="393">
                  <c:v>3.9299999999999997</c:v>
                </c:pt>
                <c:pt idx="394">
                  <c:v>3.94</c:v>
                </c:pt>
                <c:pt idx="395">
                  <c:v>3.9499999999999997</c:v>
                </c:pt>
                <c:pt idx="396">
                  <c:v>3.96</c:v>
                </c:pt>
                <c:pt idx="397">
                  <c:v>3.9699999999999998</c:v>
                </c:pt>
                <c:pt idx="398">
                  <c:v>3.98</c:v>
                </c:pt>
                <c:pt idx="399">
                  <c:v>3.9899999999999998</c:v>
                </c:pt>
                <c:pt idx="400">
                  <c:v>4</c:v>
                </c:pt>
                <c:pt idx="401">
                  <c:v>4.01</c:v>
                </c:pt>
                <c:pt idx="402">
                  <c:v>4.0199999999999996</c:v>
                </c:pt>
                <c:pt idx="403">
                  <c:v>4.03</c:v>
                </c:pt>
                <c:pt idx="404">
                  <c:v>4.04</c:v>
                </c:pt>
                <c:pt idx="405">
                  <c:v>4.05</c:v>
                </c:pt>
                <c:pt idx="406">
                  <c:v>4.0599999999999996</c:v>
                </c:pt>
                <c:pt idx="407">
                  <c:v>4.07</c:v>
                </c:pt>
                <c:pt idx="408">
                  <c:v>4.08</c:v>
                </c:pt>
                <c:pt idx="409">
                  <c:v>4.09</c:v>
                </c:pt>
                <c:pt idx="410">
                  <c:v>4.0999999999999996</c:v>
                </c:pt>
                <c:pt idx="411">
                  <c:v>4.1099999999999985</c:v>
                </c:pt>
                <c:pt idx="412">
                  <c:v>4.1199999999999966</c:v>
                </c:pt>
                <c:pt idx="413">
                  <c:v>4.13</c:v>
                </c:pt>
                <c:pt idx="414">
                  <c:v>4.1399999999999997</c:v>
                </c:pt>
                <c:pt idx="415">
                  <c:v>4.1499999999999995</c:v>
                </c:pt>
                <c:pt idx="416">
                  <c:v>4.1599999999999975</c:v>
                </c:pt>
                <c:pt idx="417">
                  <c:v>4.17</c:v>
                </c:pt>
                <c:pt idx="418">
                  <c:v>4.18</c:v>
                </c:pt>
                <c:pt idx="419">
                  <c:v>4.1899999999999995</c:v>
                </c:pt>
                <c:pt idx="420">
                  <c:v>4.2</c:v>
                </c:pt>
                <c:pt idx="421">
                  <c:v>4.21</c:v>
                </c:pt>
                <c:pt idx="422">
                  <c:v>4.22</c:v>
                </c:pt>
                <c:pt idx="423">
                  <c:v>4.2300000000000004</c:v>
                </c:pt>
                <c:pt idx="424">
                  <c:v>4.24</c:v>
                </c:pt>
                <c:pt idx="425">
                  <c:v>4.25</c:v>
                </c:pt>
                <c:pt idx="426">
                  <c:v>4.26</c:v>
                </c:pt>
                <c:pt idx="427">
                  <c:v>4.2699999999999996</c:v>
                </c:pt>
                <c:pt idx="428">
                  <c:v>4.28</c:v>
                </c:pt>
                <c:pt idx="429">
                  <c:v>4.29</c:v>
                </c:pt>
                <c:pt idx="430">
                  <c:v>4.3</c:v>
                </c:pt>
                <c:pt idx="431">
                  <c:v>4.3099999999999996</c:v>
                </c:pt>
                <c:pt idx="432">
                  <c:v>4.3199999999999985</c:v>
                </c:pt>
                <c:pt idx="433">
                  <c:v>4.33</c:v>
                </c:pt>
                <c:pt idx="434">
                  <c:v>4.34</c:v>
                </c:pt>
                <c:pt idx="435">
                  <c:v>4.3499999999999996</c:v>
                </c:pt>
                <c:pt idx="436">
                  <c:v>4.3599999999999985</c:v>
                </c:pt>
                <c:pt idx="437">
                  <c:v>4.37</c:v>
                </c:pt>
                <c:pt idx="438">
                  <c:v>4.38</c:v>
                </c:pt>
                <c:pt idx="439">
                  <c:v>4.3899999999999997</c:v>
                </c:pt>
                <c:pt idx="440">
                  <c:v>4.4000000000000004</c:v>
                </c:pt>
                <c:pt idx="441">
                  <c:v>4.41</c:v>
                </c:pt>
                <c:pt idx="442">
                  <c:v>4.42</c:v>
                </c:pt>
                <c:pt idx="443">
                  <c:v>4.4300000000000024</c:v>
                </c:pt>
                <c:pt idx="444">
                  <c:v>4.4400000000000004</c:v>
                </c:pt>
                <c:pt idx="445">
                  <c:v>4.45</c:v>
                </c:pt>
                <c:pt idx="446">
                  <c:v>4.46</c:v>
                </c:pt>
                <c:pt idx="447">
                  <c:v>4.4700000000000024</c:v>
                </c:pt>
                <c:pt idx="448">
                  <c:v>4.4800000000000004</c:v>
                </c:pt>
                <c:pt idx="449">
                  <c:v>4.49</c:v>
                </c:pt>
                <c:pt idx="450">
                  <c:v>4.5</c:v>
                </c:pt>
                <c:pt idx="451">
                  <c:v>4.51</c:v>
                </c:pt>
                <c:pt idx="452">
                  <c:v>4.5199999999999996</c:v>
                </c:pt>
                <c:pt idx="453">
                  <c:v>4.53</c:v>
                </c:pt>
                <c:pt idx="454">
                  <c:v>4.54</c:v>
                </c:pt>
                <c:pt idx="455">
                  <c:v>4.55</c:v>
                </c:pt>
                <c:pt idx="456">
                  <c:v>4.5599999999999996</c:v>
                </c:pt>
                <c:pt idx="457">
                  <c:v>4.57</c:v>
                </c:pt>
                <c:pt idx="458">
                  <c:v>4.58</c:v>
                </c:pt>
                <c:pt idx="459">
                  <c:v>4.59</c:v>
                </c:pt>
                <c:pt idx="460">
                  <c:v>4.5999999999999996</c:v>
                </c:pt>
                <c:pt idx="461">
                  <c:v>4.6099999999999985</c:v>
                </c:pt>
                <c:pt idx="462">
                  <c:v>4.6199999999999966</c:v>
                </c:pt>
                <c:pt idx="463">
                  <c:v>4.63</c:v>
                </c:pt>
                <c:pt idx="464">
                  <c:v>4.6399999999999997</c:v>
                </c:pt>
                <c:pt idx="465">
                  <c:v>4.6499999999999995</c:v>
                </c:pt>
                <c:pt idx="466">
                  <c:v>4.6599999999999975</c:v>
                </c:pt>
                <c:pt idx="467">
                  <c:v>4.67</c:v>
                </c:pt>
                <c:pt idx="468">
                  <c:v>4.68</c:v>
                </c:pt>
                <c:pt idx="469">
                  <c:v>4.6899999999999995</c:v>
                </c:pt>
                <c:pt idx="470">
                  <c:v>4.7</c:v>
                </c:pt>
                <c:pt idx="471">
                  <c:v>4.71</c:v>
                </c:pt>
                <c:pt idx="472">
                  <c:v>4.72</c:v>
                </c:pt>
                <c:pt idx="473">
                  <c:v>4.7300000000000004</c:v>
                </c:pt>
                <c:pt idx="474">
                  <c:v>4.74</c:v>
                </c:pt>
                <c:pt idx="475">
                  <c:v>4.75</c:v>
                </c:pt>
                <c:pt idx="476">
                  <c:v>4.76</c:v>
                </c:pt>
                <c:pt idx="477">
                  <c:v>4.7699999999999996</c:v>
                </c:pt>
                <c:pt idx="478">
                  <c:v>4.78</c:v>
                </c:pt>
                <c:pt idx="479">
                  <c:v>4.79</c:v>
                </c:pt>
                <c:pt idx="480">
                  <c:v>4.8</c:v>
                </c:pt>
                <c:pt idx="481">
                  <c:v>4.8099999999999996</c:v>
                </c:pt>
                <c:pt idx="482">
                  <c:v>4.8199999999999985</c:v>
                </c:pt>
                <c:pt idx="483">
                  <c:v>4.83</c:v>
                </c:pt>
                <c:pt idx="484">
                  <c:v>4.84</c:v>
                </c:pt>
                <c:pt idx="485">
                  <c:v>4.8499999999999996</c:v>
                </c:pt>
                <c:pt idx="486">
                  <c:v>4.8599999999999985</c:v>
                </c:pt>
                <c:pt idx="487">
                  <c:v>4.87</c:v>
                </c:pt>
                <c:pt idx="488">
                  <c:v>4.88</c:v>
                </c:pt>
                <c:pt idx="489">
                  <c:v>4.8899999999999997</c:v>
                </c:pt>
                <c:pt idx="490">
                  <c:v>4.9000000000000004</c:v>
                </c:pt>
                <c:pt idx="491">
                  <c:v>4.91</c:v>
                </c:pt>
                <c:pt idx="492">
                  <c:v>4.92</c:v>
                </c:pt>
                <c:pt idx="493">
                  <c:v>4.9300000000000024</c:v>
                </c:pt>
                <c:pt idx="494">
                  <c:v>4.9400000000000004</c:v>
                </c:pt>
                <c:pt idx="495">
                  <c:v>4.95</c:v>
                </c:pt>
                <c:pt idx="496">
                  <c:v>4.96</c:v>
                </c:pt>
                <c:pt idx="497">
                  <c:v>4.9700000000000024</c:v>
                </c:pt>
                <c:pt idx="498">
                  <c:v>4.9800000000000004</c:v>
                </c:pt>
                <c:pt idx="499">
                  <c:v>4.99</c:v>
                </c:pt>
                <c:pt idx="500">
                  <c:v>5</c:v>
                </c:pt>
                <c:pt idx="501">
                  <c:v>5.01</c:v>
                </c:pt>
                <c:pt idx="502">
                  <c:v>5.0199999999999996</c:v>
                </c:pt>
                <c:pt idx="503">
                  <c:v>5.03</c:v>
                </c:pt>
                <c:pt idx="504">
                  <c:v>5.04</c:v>
                </c:pt>
                <c:pt idx="505">
                  <c:v>5.05</c:v>
                </c:pt>
                <c:pt idx="506">
                  <c:v>5.0599999999999996</c:v>
                </c:pt>
                <c:pt idx="507">
                  <c:v>5.07</c:v>
                </c:pt>
                <c:pt idx="508">
                  <c:v>5.08</c:v>
                </c:pt>
                <c:pt idx="509">
                  <c:v>5.09</c:v>
                </c:pt>
                <c:pt idx="510">
                  <c:v>5.0999999999999996</c:v>
                </c:pt>
                <c:pt idx="511">
                  <c:v>5.1099999999999985</c:v>
                </c:pt>
                <c:pt idx="512">
                  <c:v>5.1199999999999966</c:v>
                </c:pt>
                <c:pt idx="513">
                  <c:v>5.13</c:v>
                </c:pt>
                <c:pt idx="514">
                  <c:v>5.14</c:v>
                </c:pt>
                <c:pt idx="515">
                  <c:v>5.1499999999999995</c:v>
                </c:pt>
                <c:pt idx="516">
                  <c:v>5.1599999999999975</c:v>
                </c:pt>
                <c:pt idx="517">
                  <c:v>5.17</c:v>
                </c:pt>
                <c:pt idx="518">
                  <c:v>5.18</c:v>
                </c:pt>
                <c:pt idx="519">
                  <c:v>5.1899999999999995</c:v>
                </c:pt>
                <c:pt idx="520">
                  <c:v>5.2</c:v>
                </c:pt>
                <c:pt idx="521">
                  <c:v>5.21</c:v>
                </c:pt>
                <c:pt idx="522">
                  <c:v>5.22</c:v>
                </c:pt>
                <c:pt idx="523">
                  <c:v>5.23</c:v>
                </c:pt>
                <c:pt idx="524">
                  <c:v>5.24</c:v>
                </c:pt>
                <c:pt idx="525">
                  <c:v>5.25</c:v>
                </c:pt>
                <c:pt idx="526">
                  <c:v>5.26</c:v>
                </c:pt>
                <c:pt idx="527">
                  <c:v>5.2700000000000014</c:v>
                </c:pt>
                <c:pt idx="528">
                  <c:v>5.28</c:v>
                </c:pt>
                <c:pt idx="529">
                  <c:v>5.29</c:v>
                </c:pt>
                <c:pt idx="530">
                  <c:v>5.3</c:v>
                </c:pt>
                <c:pt idx="531">
                  <c:v>5.31</c:v>
                </c:pt>
                <c:pt idx="532">
                  <c:v>5.3199999999999985</c:v>
                </c:pt>
                <c:pt idx="533">
                  <c:v>5.33</c:v>
                </c:pt>
                <c:pt idx="534">
                  <c:v>5.34</c:v>
                </c:pt>
                <c:pt idx="535">
                  <c:v>5.35</c:v>
                </c:pt>
                <c:pt idx="536">
                  <c:v>5.3599999999999985</c:v>
                </c:pt>
                <c:pt idx="537">
                  <c:v>5.37</c:v>
                </c:pt>
                <c:pt idx="538">
                  <c:v>5.38</c:v>
                </c:pt>
                <c:pt idx="539">
                  <c:v>5.39</c:v>
                </c:pt>
                <c:pt idx="540">
                  <c:v>5.4</c:v>
                </c:pt>
                <c:pt idx="541">
                  <c:v>5.41</c:v>
                </c:pt>
                <c:pt idx="542">
                  <c:v>5.42</c:v>
                </c:pt>
                <c:pt idx="543">
                  <c:v>5.4300000000000024</c:v>
                </c:pt>
                <c:pt idx="544">
                  <c:v>5.44</c:v>
                </c:pt>
                <c:pt idx="545">
                  <c:v>5.45</c:v>
                </c:pt>
                <c:pt idx="546">
                  <c:v>5.46</c:v>
                </c:pt>
                <c:pt idx="547">
                  <c:v>5.4700000000000024</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5.6099999999999985</c:v>
                </c:pt>
                <c:pt idx="562">
                  <c:v>5.6199999999999966</c:v>
                </c:pt>
                <c:pt idx="563">
                  <c:v>5.63</c:v>
                </c:pt>
                <c:pt idx="564">
                  <c:v>5.64</c:v>
                </c:pt>
                <c:pt idx="565">
                  <c:v>5.6499999999999995</c:v>
                </c:pt>
                <c:pt idx="566">
                  <c:v>5.6599999999999975</c:v>
                </c:pt>
                <c:pt idx="567">
                  <c:v>5.67</c:v>
                </c:pt>
                <c:pt idx="568">
                  <c:v>5.68</c:v>
                </c:pt>
                <c:pt idx="569">
                  <c:v>5.6899999999999995</c:v>
                </c:pt>
                <c:pt idx="570">
                  <c:v>5.7</c:v>
                </c:pt>
                <c:pt idx="571">
                  <c:v>5.71</c:v>
                </c:pt>
                <c:pt idx="572">
                  <c:v>5.72</c:v>
                </c:pt>
                <c:pt idx="573">
                  <c:v>5.73</c:v>
                </c:pt>
                <c:pt idx="574">
                  <c:v>5.74</c:v>
                </c:pt>
                <c:pt idx="575">
                  <c:v>5.75</c:v>
                </c:pt>
                <c:pt idx="576">
                  <c:v>5.76</c:v>
                </c:pt>
                <c:pt idx="577">
                  <c:v>5.7700000000000014</c:v>
                </c:pt>
                <c:pt idx="578">
                  <c:v>5.78</c:v>
                </c:pt>
                <c:pt idx="579">
                  <c:v>5.79</c:v>
                </c:pt>
                <c:pt idx="580">
                  <c:v>5.8</c:v>
                </c:pt>
                <c:pt idx="581">
                  <c:v>5.81</c:v>
                </c:pt>
                <c:pt idx="582">
                  <c:v>5.8199999999999985</c:v>
                </c:pt>
                <c:pt idx="583">
                  <c:v>5.83</c:v>
                </c:pt>
                <c:pt idx="584">
                  <c:v>5.84</c:v>
                </c:pt>
                <c:pt idx="585">
                  <c:v>5.85</c:v>
                </c:pt>
                <c:pt idx="586">
                  <c:v>5.8599999999999985</c:v>
                </c:pt>
                <c:pt idx="587">
                  <c:v>5.87</c:v>
                </c:pt>
                <c:pt idx="588">
                  <c:v>5.88</c:v>
                </c:pt>
                <c:pt idx="589">
                  <c:v>5.89</c:v>
                </c:pt>
                <c:pt idx="590">
                  <c:v>5.9</c:v>
                </c:pt>
                <c:pt idx="591">
                  <c:v>5.91</c:v>
                </c:pt>
                <c:pt idx="592">
                  <c:v>5.92</c:v>
                </c:pt>
                <c:pt idx="593">
                  <c:v>5.9300000000000024</c:v>
                </c:pt>
                <c:pt idx="594">
                  <c:v>5.94</c:v>
                </c:pt>
                <c:pt idx="595">
                  <c:v>5.95</c:v>
                </c:pt>
                <c:pt idx="596">
                  <c:v>5.96</c:v>
                </c:pt>
                <c:pt idx="597">
                  <c:v>5.9700000000000024</c:v>
                </c:pt>
                <c:pt idx="598">
                  <c:v>5.98</c:v>
                </c:pt>
                <c:pt idx="599">
                  <c:v>5.99</c:v>
                </c:pt>
                <c:pt idx="600">
                  <c:v>6</c:v>
                </c:pt>
                <c:pt idx="601">
                  <c:v>6.01</c:v>
                </c:pt>
                <c:pt idx="602">
                  <c:v>6.02</c:v>
                </c:pt>
                <c:pt idx="603">
                  <c:v>6.03</c:v>
                </c:pt>
                <c:pt idx="604">
                  <c:v>6.04</c:v>
                </c:pt>
                <c:pt idx="605">
                  <c:v>6.05</c:v>
                </c:pt>
                <c:pt idx="606">
                  <c:v>6.06</c:v>
                </c:pt>
                <c:pt idx="607">
                  <c:v>6.07</c:v>
                </c:pt>
                <c:pt idx="608">
                  <c:v>6.08</c:v>
                </c:pt>
                <c:pt idx="609">
                  <c:v>6.09</c:v>
                </c:pt>
                <c:pt idx="610">
                  <c:v>6.1</c:v>
                </c:pt>
                <c:pt idx="611">
                  <c:v>6.1099999999999985</c:v>
                </c:pt>
                <c:pt idx="612">
                  <c:v>6.1199999999999966</c:v>
                </c:pt>
                <c:pt idx="613">
                  <c:v>6.13</c:v>
                </c:pt>
                <c:pt idx="614">
                  <c:v>6.14</c:v>
                </c:pt>
                <c:pt idx="615">
                  <c:v>6.1499999999999995</c:v>
                </c:pt>
                <c:pt idx="616">
                  <c:v>6.1599999999999975</c:v>
                </c:pt>
                <c:pt idx="617">
                  <c:v>6.17</c:v>
                </c:pt>
                <c:pt idx="618">
                  <c:v>6.18</c:v>
                </c:pt>
                <c:pt idx="619">
                  <c:v>6.1899999999999995</c:v>
                </c:pt>
                <c:pt idx="620">
                  <c:v>6.2</c:v>
                </c:pt>
                <c:pt idx="621">
                  <c:v>6.21</c:v>
                </c:pt>
                <c:pt idx="622">
                  <c:v>6.22</c:v>
                </c:pt>
                <c:pt idx="623">
                  <c:v>6.23</c:v>
                </c:pt>
                <c:pt idx="624">
                  <c:v>6.24</c:v>
                </c:pt>
                <c:pt idx="625">
                  <c:v>6.25</c:v>
                </c:pt>
                <c:pt idx="626">
                  <c:v>6.26</c:v>
                </c:pt>
                <c:pt idx="627">
                  <c:v>6.2700000000000014</c:v>
                </c:pt>
                <c:pt idx="628">
                  <c:v>6.28</c:v>
                </c:pt>
              </c:numCache>
            </c:numRef>
          </c:xVal>
          <c:yVal>
            <c:numRef>
              <c:f>Sheet2!$D$1:$D$629</c:f>
              <c:numCache>
                <c:formatCode>General</c:formatCode>
                <c:ptCount val="629"/>
                <c:pt idx="0">
                  <c:v>0</c:v>
                </c:pt>
                <c:pt idx="1">
                  <c:v>1.9998999999999999E-2</c:v>
                </c:pt>
                <c:pt idx="2">
                  <c:v>3.9988999999999997E-2</c:v>
                </c:pt>
                <c:pt idx="3">
                  <c:v>5.9964000000000038E-2</c:v>
                </c:pt>
                <c:pt idx="4">
                  <c:v>7.9915000000000014E-2</c:v>
                </c:pt>
                <c:pt idx="5">
                  <c:v>9.9833000000000005E-2</c:v>
                </c:pt>
                <c:pt idx="6">
                  <c:v>0.11971000000000002</c:v>
                </c:pt>
                <c:pt idx="7">
                  <c:v>0.13954000000000011</c:v>
                </c:pt>
                <c:pt idx="8">
                  <c:v>0.15932000000000004</c:v>
                </c:pt>
                <c:pt idx="9">
                  <c:v>0.17902999999999999</c:v>
                </c:pt>
                <c:pt idx="10">
                  <c:v>0.19866999999999999</c:v>
                </c:pt>
                <c:pt idx="11">
                  <c:v>0.21823000000000012</c:v>
                </c:pt>
                <c:pt idx="12">
                  <c:v>0.23769999999999999</c:v>
                </c:pt>
                <c:pt idx="13">
                  <c:v>0.2570800000000002</c:v>
                </c:pt>
                <c:pt idx="14">
                  <c:v>0.27636000000000027</c:v>
                </c:pt>
                <c:pt idx="15">
                  <c:v>0.29552000000000023</c:v>
                </c:pt>
                <c:pt idx="16">
                  <c:v>0.31457000000000035</c:v>
                </c:pt>
                <c:pt idx="17">
                  <c:v>0.33349000000000023</c:v>
                </c:pt>
                <c:pt idx="18">
                  <c:v>0.35227000000000008</c:v>
                </c:pt>
                <c:pt idx="19">
                  <c:v>0.37092000000000042</c:v>
                </c:pt>
                <c:pt idx="20">
                  <c:v>0.38942000000000043</c:v>
                </c:pt>
                <c:pt idx="21">
                  <c:v>0.40776000000000001</c:v>
                </c:pt>
                <c:pt idx="22">
                  <c:v>0.42594000000000026</c:v>
                </c:pt>
                <c:pt idx="23">
                  <c:v>0.44395000000000001</c:v>
                </c:pt>
                <c:pt idx="24">
                  <c:v>0.46178000000000002</c:v>
                </c:pt>
                <c:pt idx="25">
                  <c:v>0.47943000000000002</c:v>
                </c:pt>
                <c:pt idx="26">
                  <c:v>0.49688000000000043</c:v>
                </c:pt>
                <c:pt idx="27">
                  <c:v>0.51414000000000004</c:v>
                </c:pt>
                <c:pt idx="28">
                  <c:v>0.53119000000000005</c:v>
                </c:pt>
                <c:pt idx="29">
                  <c:v>0.54801999999999951</c:v>
                </c:pt>
                <c:pt idx="30">
                  <c:v>0.56464000000000059</c:v>
                </c:pt>
                <c:pt idx="31">
                  <c:v>0.58104</c:v>
                </c:pt>
                <c:pt idx="32">
                  <c:v>0.59719999999999951</c:v>
                </c:pt>
                <c:pt idx="33">
                  <c:v>0.61312000000000044</c:v>
                </c:pt>
                <c:pt idx="34">
                  <c:v>0.62879000000000074</c:v>
                </c:pt>
                <c:pt idx="35">
                  <c:v>0.64422000000000046</c:v>
                </c:pt>
                <c:pt idx="36">
                  <c:v>0.65938000000000041</c:v>
                </c:pt>
                <c:pt idx="37">
                  <c:v>0.67428999999999994</c:v>
                </c:pt>
                <c:pt idx="38">
                  <c:v>0.68891999999999998</c:v>
                </c:pt>
                <c:pt idx="39">
                  <c:v>0.70328000000000002</c:v>
                </c:pt>
                <c:pt idx="40">
                  <c:v>0.71736</c:v>
                </c:pt>
                <c:pt idx="41">
                  <c:v>0.73115000000000041</c:v>
                </c:pt>
                <c:pt idx="42">
                  <c:v>0.74464000000000075</c:v>
                </c:pt>
                <c:pt idx="43">
                  <c:v>0.75784000000000074</c:v>
                </c:pt>
                <c:pt idx="44">
                  <c:v>0.77074000000000076</c:v>
                </c:pt>
                <c:pt idx="45">
                  <c:v>0.78332999999999997</c:v>
                </c:pt>
                <c:pt idx="46">
                  <c:v>0.79559999999999997</c:v>
                </c:pt>
                <c:pt idx="47">
                  <c:v>0.8075599999999995</c:v>
                </c:pt>
                <c:pt idx="48">
                  <c:v>0.81918999999999997</c:v>
                </c:pt>
                <c:pt idx="49">
                  <c:v>0.83050000000000002</c:v>
                </c:pt>
                <c:pt idx="50">
                  <c:v>0.84147000000000005</c:v>
                </c:pt>
                <c:pt idx="51">
                  <c:v>0.85211000000000003</c:v>
                </c:pt>
                <c:pt idx="52">
                  <c:v>0.8624000000000005</c:v>
                </c:pt>
                <c:pt idx="53">
                  <c:v>0.87236000000000002</c:v>
                </c:pt>
                <c:pt idx="54">
                  <c:v>0.88195999999999997</c:v>
                </c:pt>
                <c:pt idx="55">
                  <c:v>0.8912099999999995</c:v>
                </c:pt>
                <c:pt idx="56">
                  <c:v>0.90010000000000001</c:v>
                </c:pt>
                <c:pt idx="57">
                  <c:v>0.90863000000000005</c:v>
                </c:pt>
                <c:pt idx="58">
                  <c:v>0.91679999999999995</c:v>
                </c:pt>
                <c:pt idx="59">
                  <c:v>0.92461000000000004</c:v>
                </c:pt>
                <c:pt idx="60">
                  <c:v>0.93203999999999998</c:v>
                </c:pt>
                <c:pt idx="61">
                  <c:v>0.93910000000000005</c:v>
                </c:pt>
                <c:pt idx="62">
                  <c:v>0.94577999999999995</c:v>
                </c:pt>
                <c:pt idx="63">
                  <c:v>0.95208999999999999</c:v>
                </c:pt>
                <c:pt idx="64">
                  <c:v>0.95801999999999998</c:v>
                </c:pt>
                <c:pt idx="65">
                  <c:v>0.96355999999999997</c:v>
                </c:pt>
                <c:pt idx="66">
                  <c:v>0.96872000000000058</c:v>
                </c:pt>
                <c:pt idx="67">
                  <c:v>0.97348000000000001</c:v>
                </c:pt>
                <c:pt idx="68">
                  <c:v>0.97785999999999995</c:v>
                </c:pt>
                <c:pt idx="69">
                  <c:v>0.98185</c:v>
                </c:pt>
                <c:pt idx="70">
                  <c:v>0.9854499999999996</c:v>
                </c:pt>
                <c:pt idx="71">
                  <c:v>0.98865000000000003</c:v>
                </c:pt>
                <c:pt idx="72">
                  <c:v>0.99145999999999956</c:v>
                </c:pt>
                <c:pt idx="73">
                  <c:v>0.99387000000000003</c:v>
                </c:pt>
                <c:pt idx="74">
                  <c:v>0.99587999999999999</c:v>
                </c:pt>
                <c:pt idx="75">
                  <c:v>0.99748999999999943</c:v>
                </c:pt>
                <c:pt idx="76">
                  <c:v>0.99870999999999999</c:v>
                </c:pt>
                <c:pt idx="77">
                  <c:v>0.99952999999999959</c:v>
                </c:pt>
                <c:pt idx="78">
                  <c:v>0.99994000000000005</c:v>
                </c:pt>
                <c:pt idx="79">
                  <c:v>0.99995999999999996</c:v>
                </c:pt>
                <c:pt idx="80">
                  <c:v>0.99956999999999929</c:v>
                </c:pt>
                <c:pt idx="81">
                  <c:v>0.99878999999999996</c:v>
                </c:pt>
                <c:pt idx="82">
                  <c:v>0.99761</c:v>
                </c:pt>
                <c:pt idx="83">
                  <c:v>0.99602000000000002</c:v>
                </c:pt>
                <c:pt idx="84">
                  <c:v>0.99404000000000003</c:v>
                </c:pt>
                <c:pt idx="85">
                  <c:v>0.99165999999999999</c:v>
                </c:pt>
                <c:pt idx="86">
                  <c:v>0.98889000000000005</c:v>
                </c:pt>
                <c:pt idx="87">
                  <c:v>0.98572000000000004</c:v>
                </c:pt>
                <c:pt idx="88">
                  <c:v>0.98214999999999997</c:v>
                </c:pt>
                <c:pt idx="89">
                  <c:v>0.9782000000000004</c:v>
                </c:pt>
                <c:pt idx="90">
                  <c:v>0.97385000000000044</c:v>
                </c:pt>
                <c:pt idx="91">
                  <c:v>0.96911000000000003</c:v>
                </c:pt>
                <c:pt idx="92">
                  <c:v>0.96397999999999995</c:v>
                </c:pt>
                <c:pt idx="93">
                  <c:v>0.95847000000000004</c:v>
                </c:pt>
                <c:pt idx="94">
                  <c:v>0.95257999999999998</c:v>
                </c:pt>
                <c:pt idx="95">
                  <c:v>0.94630000000000003</c:v>
                </c:pt>
                <c:pt idx="96">
                  <c:v>0.93965000000000043</c:v>
                </c:pt>
                <c:pt idx="97">
                  <c:v>0.93262000000000045</c:v>
                </c:pt>
                <c:pt idx="98">
                  <c:v>0.92520999999999998</c:v>
                </c:pt>
                <c:pt idx="99">
                  <c:v>0.91744000000000003</c:v>
                </c:pt>
                <c:pt idx="100">
                  <c:v>0.9093</c:v>
                </c:pt>
                <c:pt idx="101">
                  <c:v>0.90078999999999998</c:v>
                </c:pt>
                <c:pt idx="102">
                  <c:v>0.89193</c:v>
                </c:pt>
                <c:pt idx="103">
                  <c:v>0.88270999999999999</c:v>
                </c:pt>
                <c:pt idx="104">
                  <c:v>0.87313000000000041</c:v>
                </c:pt>
                <c:pt idx="105">
                  <c:v>0.86321000000000003</c:v>
                </c:pt>
                <c:pt idx="106">
                  <c:v>0.85294000000000059</c:v>
                </c:pt>
                <c:pt idx="107">
                  <c:v>0.84233000000000002</c:v>
                </c:pt>
                <c:pt idx="108">
                  <c:v>0.83138000000000001</c:v>
                </c:pt>
                <c:pt idx="109">
                  <c:v>0.82010000000000005</c:v>
                </c:pt>
                <c:pt idx="110">
                  <c:v>0.8085</c:v>
                </c:pt>
                <c:pt idx="111">
                  <c:v>0.79657</c:v>
                </c:pt>
                <c:pt idx="112">
                  <c:v>0.78432000000000002</c:v>
                </c:pt>
                <c:pt idx="113">
                  <c:v>0.77175000000000071</c:v>
                </c:pt>
                <c:pt idx="114">
                  <c:v>0.75888000000000044</c:v>
                </c:pt>
                <c:pt idx="115">
                  <c:v>0.74571000000000043</c:v>
                </c:pt>
                <c:pt idx="116">
                  <c:v>0.73223000000000005</c:v>
                </c:pt>
                <c:pt idx="117">
                  <c:v>0.71845999999999999</c:v>
                </c:pt>
                <c:pt idx="118">
                  <c:v>0.70440999999999998</c:v>
                </c:pt>
                <c:pt idx="119">
                  <c:v>0.69006999999999996</c:v>
                </c:pt>
                <c:pt idx="120">
                  <c:v>0.67545999999999995</c:v>
                </c:pt>
                <c:pt idx="121">
                  <c:v>0.66057999999999995</c:v>
                </c:pt>
                <c:pt idx="122">
                  <c:v>0.64542999999999995</c:v>
                </c:pt>
                <c:pt idx="123">
                  <c:v>0.63003000000000042</c:v>
                </c:pt>
                <c:pt idx="124">
                  <c:v>0.61436999999999997</c:v>
                </c:pt>
                <c:pt idx="125">
                  <c:v>0.59846999999999928</c:v>
                </c:pt>
                <c:pt idx="126">
                  <c:v>0.58232999999999957</c:v>
                </c:pt>
                <c:pt idx="127">
                  <c:v>0.56596000000000002</c:v>
                </c:pt>
                <c:pt idx="128">
                  <c:v>0.54935999999999996</c:v>
                </c:pt>
                <c:pt idx="129">
                  <c:v>0.5325299999999995</c:v>
                </c:pt>
                <c:pt idx="130">
                  <c:v>0.51549999999999996</c:v>
                </c:pt>
                <c:pt idx="131">
                  <c:v>0.4982600000000002</c:v>
                </c:pt>
                <c:pt idx="132">
                  <c:v>0.48082000000000041</c:v>
                </c:pt>
                <c:pt idx="133">
                  <c:v>0.4631900000000001</c:v>
                </c:pt>
                <c:pt idx="134">
                  <c:v>0.44537000000000027</c:v>
                </c:pt>
                <c:pt idx="135">
                  <c:v>0.42738000000000037</c:v>
                </c:pt>
                <c:pt idx="136">
                  <c:v>0.40921000000000002</c:v>
                </c:pt>
                <c:pt idx="137">
                  <c:v>0.3908800000000005</c:v>
                </c:pt>
                <c:pt idx="138">
                  <c:v>0.37240000000000023</c:v>
                </c:pt>
                <c:pt idx="139">
                  <c:v>0.35376000000000002</c:v>
                </c:pt>
                <c:pt idx="140">
                  <c:v>0.33499000000000023</c:v>
                </c:pt>
                <c:pt idx="141">
                  <c:v>0.31608000000000042</c:v>
                </c:pt>
                <c:pt idx="142">
                  <c:v>0.29704000000000008</c:v>
                </c:pt>
                <c:pt idx="143">
                  <c:v>0.27789000000000008</c:v>
                </c:pt>
                <c:pt idx="144">
                  <c:v>0.25862000000000002</c:v>
                </c:pt>
                <c:pt idx="145">
                  <c:v>0.2392500000000001</c:v>
                </c:pt>
                <c:pt idx="146">
                  <c:v>0.21978000000000011</c:v>
                </c:pt>
                <c:pt idx="147">
                  <c:v>0.20022999999999999</c:v>
                </c:pt>
                <c:pt idx="148">
                  <c:v>0.18060000000000001</c:v>
                </c:pt>
                <c:pt idx="149">
                  <c:v>0.16089000000000001</c:v>
                </c:pt>
                <c:pt idx="150">
                  <c:v>0.14112</c:v>
                </c:pt>
                <c:pt idx="151">
                  <c:v>0.12129000000000008</c:v>
                </c:pt>
                <c:pt idx="152">
                  <c:v>0.10142000000000002</c:v>
                </c:pt>
                <c:pt idx="153">
                  <c:v>8.1502000000000005E-2</c:v>
                </c:pt>
                <c:pt idx="154">
                  <c:v>6.1553999999999998E-2</c:v>
                </c:pt>
                <c:pt idx="155">
                  <c:v>4.1581E-2</c:v>
                </c:pt>
                <c:pt idx="156">
                  <c:v>2.1590999999999999E-2</c:v>
                </c:pt>
                <c:pt idx="157">
                  <c:v>1.5927000000000009E-3</c:v>
                </c:pt>
                <c:pt idx="158">
                  <c:v>-1.8405999999999999E-2</c:v>
                </c:pt>
                <c:pt idx="159">
                  <c:v>-3.8398000000000002E-2</c:v>
                </c:pt>
                <c:pt idx="160">
                  <c:v>-5.8374000000000002E-2</c:v>
                </c:pt>
                <c:pt idx="161">
                  <c:v>-7.8326999999999994E-2</c:v>
                </c:pt>
                <c:pt idx="162">
                  <c:v>-9.8249000000000003E-2</c:v>
                </c:pt>
                <c:pt idx="163">
                  <c:v>-0.11813000000000005</c:v>
                </c:pt>
                <c:pt idx="164">
                  <c:v>-0.13797000000000001</c:v>
                </c:pt>
                <c:pt idx="165">
                  <c:v>-0.15775000000000011</c:v>
                </c:pt>
                <c:pt idx="166">
                  <c:v>-0.17746000000000012</c:v>
                </c:pt>
                <c:pt idx="167">
                  <c:v>-0.19711000000000001</c:v>
                </c:pt>
                <c:pt idx="168">
                  <c:v>-0.21668000000000001</c:v>
                </c:pt>
                <c:pt idx="169">
                  <c:v>-0.23616000000000001</c:v>
                </c:pt>
                <c:pt idx="170">
                  <c:v>-0.25554000000000004</c:v>
                </c:pt>
                <c:pt idx="171">
                  <c:v>-0.27482000000000023</c:v>
                </c:pt>
                <c:pt idx="172">
                  <c:v>-0.29400000000000021</c:v>
                </c:pt>
                <c:pt idx="173">
                  <c:v>-0.31305000000000027</c:v>
                </c:pt>
                <c:pt idx="174">
                  <c:v>-0.33199000000000023</c:v>
                </c:pt>
                <c:pt idx="175">
                  <c:v>-0.3507800000000002</c:v>
                </c:pt>
                <c:pt idx="176">
                  <c:v>-0.36944000000000027</c:v>
                </c:pt>
                <c:pt idx="177">
                  <c:v>-0.38795000000000035</c:v>
                </c:pt>
                <c:pt idx="178">
                  <c:v>-0.40631000000000023</c:v>
                </c:pt>
                <c:pt idx="179">
                  <c:v>-0.42450000000000027</c:v>
                </c:pt>
                <c:pt idx="180">
                  <c:v>-0.44252000000000002</c:v>
                </c:pt>
                <c:pt idx="181">
                  <c:v>-0.46037000000000022</c:v>
                </c:pt>
                <c:pt idx="182">
                  <c:v>-0.47803000000000001</c:v>
                </c:pt>
                <c:pt idx="183">
                  <c:v>-0.49550000000000022</c:v>
                </c:pt>
                <c:pt idx="184">
                  <c:v>-0.5127699999999995</c:v>
                </c:pt>
                <c:pt idx="185">
                  <c:v>-0.52983999999999998</c:v>
                </c:pt>
                <c:pt idx="186">
                  <c:v>-0.54669000000000045</c:v>
                </c:pt>
                <c:pt idx="187">
                  <c:v>-0.56333</c:v>
                </c:pt>
                <c:pt idx="188">
                  <c:v>-0.5797400000000007</c:v>
                </c:pt>
                <c:pt idx="189">
                  <c:v>-0.59592000000000001</c:v>
                </c:pt>
                <c:pt idx="190">
                  <c:v>-0.6118600000000004</c:v>
                </c:pt>
                <c:pt idx="191">
                  <c:v>-0.62755000000000005</c:v>
                </c:pt>
                <c:pt idx="192">
                  <c:v>-0.64300000000000046</c:v>
                </c:pt>
                <c:pt idx="193">
                  <c:v>-0.65819000000000072</c:v>
                </c:pt>
                <c:pt idx="194">
                  <c:v>-0.67311000000000043</c:v>
                </c:pt>
                <c:pt idx="195">
                  <c:v>-0.68776999999999999</c:v>
                </c:pt>
                <c:pt idx="196">
                  <c:v>-0.70215000000000005</c:v>
                </c:pt>
                <c:pt idx="197">
                  <c:v>-0.71625000000000005</c:v>
                </c:pt>
                <c:pt idx="198">
                  <c:v>-0.73006000000000004</c:v>
                </c:pt>
                <c:pt idx="199">
                  <c:v>-0.74358000000000002</c:v>
                </c:pt>
                <c:pt idx="200">
                  <c:v>-0.75680000000000058</c:v>
                </c:pt>
                <c:pt idx="201">
                  <c:v>-0.76972000000000074</c:v>
                </c:pt>
                <c:pt idx="202">
                  <c:v>-0.78234000000000004</c:v>
                </c:pt>
                <c:pt idx="203">
                  <c:v>-0.79464000000000046</c:v>
                </c:pt>
                <c:pt idx="204">
                  <c:v>-0.80662000000000045</c:v>
                </c:pt>
                <c:pt idx="205">
                  <c:v>-0.81828000000000001</c:v>
                </c:pt>
                <c:pt idx="206">
                  <c:v>-0.8296100000000004</c:v>
                </c:pt>
                <c:pt idx="207">
                  <c:v>-0.84061000000000041</c:v>
                </c:pt>
                <c:pt idx="208">
                  <c:v>-0.85126999999999997</c:v>
                </c:pt>
                <c:pt idx="209">
                  <c:v>-0.86160000000000059</c:v>
                </c:pt>
                <c:pt idx="210">
                  <c:v>-0.87158000000000002</c:v>
                </c:pt>
                <c:pt idx="211">
                  <c:v>-0.8812099999999996</c:v>
                </c:pt>
                <c:pt idx="212">
                  <c:v>-0.89047999999999961</c:v>
                </c:pt>
                <c:pt idx="213">
                  <c:v>-0.8994099999999996</c:v>
                </c:pt>
                <c:pt idx="214">
                  <c:v>-0.90797000000000005</c:v>
                </c:pt>
                <c:pt idx="215">
                  <c:v>-0.91617000000000004</c:v>
                </c:pt>
                <c:pt idx="216">
                  <c:v>-0.92400000000000004</c:v>
                </c:pt>
                <c:pt idx="217">
                  <c:v>-0.93145999999999951</c:v>
                </c:pt>
                <c:pt idx="218">
                  <c:v>-0.93855</c:v>
                </c:pt>
                <c:pt idx="219">
                  <c:v>-0.94527000000000005</c:v>
                </c:pt>
                <c:pt idx="220">
                  <c:v>-0.95160000000000045</c:v>
                </c:pt>
                <c:pt idx="221">
                  <c:v>-0.95755999999999997</c:v>
                </c:pt>
                <c:pt idx="222">
                  <c:v>-0.96313000000000004</c:v>
                </c:pt>
                <c:pt idx="223">
                  <c:v>-0.96831999999999996</c:v>
                </c:pt>
                <c:pt idx="224">
                  <c:v>-0.97311999999999999</c:v>
                </c:pt>
                <c:pt idx="225">
                  <c:v>-0.97753000000000001</c:v>
                </c:pt>
                <c:pt idx="226">
                  <c:v>-0.98154999999999959</c:v>
                </c:pt>
                <c:pt idx="227">
                  <c:v>-0.9851799999999995</c:v>
                </c:pt>
                <c:pt idx="228">
                  <c:v>-0.98840999999999957</c:v>
                </c:pt>
                <c:pt idx="229">
                  <c:v>-0.99124999999999996</c:v>
                </c:pt>
                <c:pt idx="230">
                  <c:v>-0.99368999999999996</c:v>
                </c:pt>
                <c:pt idx="231">
                  <c:v>-0.99573999999999996</c:v>
                </c:pt>
                <c:pt idx="232">
                  <c:v>-0.9973799999999996</c:v>
                </c:pt>
                <c:pt idx="233">
                  <c:v>-0.99863000000000002</c:v>
                </c:pt>
                <c:pt idx="234">
                  <c:v>-0.99947999999999959</c:v>
                </c:pt>
                <c:pt idx="235">
                  <c:v>-0.99992000000000003</c:v>
                </c:pt>
                <c:pt idx="236">
                  <c:v>-0.99997000000000003</c:v>
                </c:pt>
                <c:pt idx="237">
                  <c:v>-0.99961999999999951</c:v>
                </c:pt>
                <c:pt idx="238">
                  <c:v>-0.99887000000000004</c:v>
                </c:pt>
                <c:pt idx="239">
                  <c:v>-0.99772000000000005</c:v>
                </c:pt>
                <c:pt idx="240">
                  <c:v>-0.9961599999999996</c:v>
                </c:pt>
                <c:pt idx="241">
                  <c:v>-0.99421999999999955</c:v>
                </c:pt>
                <c:pt idx="242">
                  <c:v>-0.99187000000000003</c:v>
                </c:pt>
                <c:pt idx="243">
                  <c:v>-0.98912999999999951</c:v>
                </c:pt>
                <c:pt idx="244">
                  <c:v>-0.98599000000000003</c:v>
                </c:pt>
                <c:pt idx="245">
                  <c:v>-0.9824499999999996</c:v>
                </c:pt>
                <c:pt idx="246">
                  <c:v>-0.97853000000000001</c:v>
                </c:pt>
                <c:pt idx="247">
                  <c:v>-0.97421000000000002</c:v>
                </c:pt>
                <c:pt idx="248">
                  <c:v>-0.96950000000000003</c:v>
                </c:pt>
                <c:pt idx="249">
                  <c:v>-0.96440999999999999</c:v>
                </c:pt>
                <c:pt idx="250">
                  <c:v>-0.95891999999999999</c:v>
                </c:pt>
                <c:pt idx="251">
                  <c:v>-0.95306000000000002</c:v>
                </c:pt>
                <c:pt idx="252">
                  <c:v>-0.94681000000000004</c:v>
                </c:pt>
                <c:pt idx="253">
                  <c:v>-0.94018999999999997</c:v>
                </c:pt>
                <c:pt idx="254">
                  <c:v>-0.93318999999999996</c:v>
                </c:pt>
                <c:pt idx="255">
                  <c:v>-0.92581000000000002</c:v>
                </c:pt>
                <c:pt idx="256">
                  <c:v>-0.91807000000000005</c:v>
                </c:pt>
                <c:pt idx="257">
                  <c:v>-0.90995999999999999</c:v>
                </c:pt>
                <c:pt idx="258">
                  <c:v>-0.9014799999999995</c:v>
                </c:pt>
                <c:pt idx="259">
                  <c:v>-0.89265000000000005</c:v>
                </c:pt>
                <c:pt idx="260">
                  <c:v>-0.88344999999999996</c:v>
                </c:pt>
                <c:pt idx="261">
                  <c:v>-0.87391000000000041</c:v>
                </c:pt>
                <c:pt idx="262">
                  <c:v>-0.86400999999999994</c:v>
                </c:pt>
                <c:pt idx="263">
                  <c:v>-0.85377000000000058</c:v>
                </c:pt>
                <c:pt idx="264">
                  <c:v>-0.84319000000000044</c:v>
                </c:pt>
                <c:pt idx="265">
                  <c:v>-0.83226999999999951</c:v>
                </c:pt>
                <c:pt idx="266">
                  <c:v>-0.82101000000000002</c:v>
                </c:pt>
                <c:pt idx="267">
                  <c:v>-0.80942999999999998</c:v>
                </c:pt>
                <c:pt idx="268">
                  <c:v>-0.79752999999999996</c:v>
                </c:pt>
                <c:pt idx="269">
                  <c:v>-0.7853</c:v>
                </c:pt>
                <c:pt idx="270">
                  <c:v>-0.77276000000000045</c:v>
                </c:pt>
                <c:pt idx="271">
                  <c:v>-0.75992000000000071</c:v>
                </c:pt>
                <c:pt idx="272">
                  <c:v>-0.74677000000000071</c:v>
                </c:pt>
                <c:pt idx="273">
                  <c:v>-0.73331999999999997</c:v>
                </c:pt>
                <c:pt idx="274">
                  <c:v>-0.71957000000000004</c:v>
                </c:pt>
                <c:pt idx="275">
                  <c:v>-0.7055399999999995</c:v>
                </c:pt>
                <c:pt idx="276">
                  <c:v>-0.69123000000000001</c:v>
                </c:pt>
                <c:pt idx="277">
                  <c:v>-0.67664000000000102</c:v>
                </c:pt>
                <c:pt idx="278">
                  <c:v>-0.6617800000000007</c:v>
                </c:pt>
                <c:pt idx="279">
                  <c:v>-0.64665000000000072</c:v>
                </c:pt>
                <c:pt idx="280">
                  <c:v>-0.63127000000000044</c:v>
                </c:pt>
                <c:pt idx="281">
                  <c:v>-0.61563000000000045</c:v>
                </c:pt>
                <c:pt idx="282">
                  <c:v>-0.59975000000000001</c:v>
                </c:pt>
                <c:pt idx="283">
                  <c:v>-0.58362000000000003</c:v>
                </c:pt>
                <c:pt idx="284">
                  <c:v>-0.56727000000000005</c:v>
                </c:pt>
                <c:pt idx="285">
                  <c:v>-0.55069000000000046</c:v>
                </c:pt>
                <c:pt idx="286">
                  <c:v>-0.53388000000000002</c:v>
                </c:pt>
                <c:pt idx="287">
                  <c:v>-0.51687000000000005</c:v>
                </c:pt>
                <c:pt idx="288">
                  <c:v>-0.49964000000000008</c:v>
                </c:pt>
                <c:pt idx="289">
                  <c:v>-0.4822200000000002</c:v>
                </c:pt>
                <c:pt idx="290">
                  <c:v>-0.46460000000000001</c:v>
                </c:pt>
                <c:pt idx="291">
                  <c:v>-0.44679999999999997</c:v>
                </c:pt>
                <c:pt idx="292">
                  <c:v>-0.42882000000000037</c:v>
                </c:pt>
                <c:pt idx="293">
                  <c:v>-0.4106700000000002</c:v>
                </c:pt>
                <c:pt idx="294">
                  <c:v>-0.39235000000000037</c:v>
                </c:pt>
                <c:pt idx="295">
                  <c:v>-0.37388000000000043</c:v>
                </c:pt>
                <c:pt idx="296">
                  <c:v>-0.35525000000000001</c:v>
                </c:pt>
                <c:pt idx="297">
                  <c:v>-0.33649000000000023</c:v>
                </c:pt>
                <c:pt idx="298">
                  <c:v>-0.31759000000000026</c:v>
                </c:pt>
                <c:pt idx="299">
                  <c:v>-0.29856000000000027</c:v>
                </c:pt>
                <c:pt idx="300">
                  <c:v>-0.27942000000000022</c:v>
                </c:pt>
                <c:pt idx="301">
                  <c:v>-0.26016</c:v>
                </c:pt>
                <c:pt idx="302">
                  <c:v>-0.24080000000000001</c:v>
                </c:pt>
                <c:pt idx="303">
                  <c:v>-0.22134000000000001</c:v>
                </c:pt>
                <c:pt idx="304">
                  <c:v>-0.20179000000000011</c:v>
                </c:pt>
                <c:pt idx="305">
                  <c:v>-0.18215999999999999</c:v>
                </c:pt>
                <c:pt idx="306">
                  <c:v>-0.16245999999999999</c:v>
                </c:pt>
                <c:pt idx="307">
                  <c:v>-0.14269999999999999</c:v>
                </c:pt>
                <c:pt idx="308">
                  <c:v>-0.12286999999999998</c:v>
                </c:pt>
                <c:pt idx="309">
                  <c:v>-0.10299999999999998</c:v>
                </c:pt>
                <c:pt idx="310">
                  <c:v>-8.3089000000000024E-2</c:v>
                </c:pt>
                <c:pt idx="311">
                  <c:v>-6.3143000000000005E-2</c:v>
                </c:pt>
                <c:pt idx="312">
                  <c:v>-4.3172000000000002E-2</c:v>
                </c:pt>
                <c:pt idx="313">
                  <c:v>-2.3182999999999988E-2</c:v>
                </c:pt>
                <c:pt idx="314">
                  <c:v>-3.185300000000002E-3</c:v>
                </c:pt>
                <c:pt idx="315">
                  <c:v>1.6813999999999999E-2</c:v>
                </c:pt>
                <c:pt idx="316">
                  <c:v>3.6806000000000012E-2</c:v>
                </c:pt>
                <c:pt idx="317">
                  <c:v>5.6784000000000022E-2</c:v>
                </c:pt>
                <c:pt idx="318">
                  <c:v>7.6739000000000002E-2</c:v>
                </c:pt>
                <c:pt idx="319">
                  <c:v>9.6664000000000069E-2</c:v>
                </c:pt>
                <c:pt idx="320">
                  <c:v>0.11655</c:v>
                </c:pt>
                <c:pt idx="321">
                  <c:v>0.13639000000000001</c:v>
                </c:pt>
                <c:pt idx="322">
                  <c:v>0.15617</c:v>
                </c:pt>
                <c:pt idx="323">
                  <c:v>0.17588999999999999</c:v>
                </c:pt>
                <c:pt idx="324">
                  <c:v>0.19555</c:v>
                </c:pt>
                <c:pt idx="325">
                  <c:v>0.21512000000000001</c:v>
                </c:pt>
                <c:pt idx="326">
                  <c:v>0.23461000000000001</c:v>
                </c:pt>
                <c:pt idx="327">
                  <c:v>0.254</c:v>
                </c:pt>
                <c:pt idx="328">
                  <c:v>0.27329000000000003</c:v>
                </c:pt>
                <c:pt idx="329">
                  <c:v>0.29248000000000035</c:v>
                </c:pt>
                <c:pt idx="330">
                  <c:v>0.31154000000000021</c:v>
                </c:pt>
                <c:pt idx="331">
                  <c:v>0.33048000000000044</c:v>
                </c:pt>
                <c:pt idx="332">
                  <c:v>0.3492900000000001</c:v>
                </c:pt>
                <c:pt idx="333">
                  <c:v>0.36796000000000023</c:v>
                </c:pt>
                <c:pt idx="334">
                  <c:v>0.38648000000000043</c:v>
                </c:pt>
                <c:pt idx="335">
                  <c:v>0.40485000000000027</c:v>
                </c:pt>
                <c:pt idx="336">
                  <c:v>0.42306000000000027</c:v>
                </c:pt>
                <c:pt idx="337">
                  <c:v>0.44109000000000004</c:v>
                </c:pt>
                <c:pt idx="338">
                  <c:v>0.45895000000000002</c:v>
                </c:pt>
                <c:pt idx="339">
                  <c:v>0.47663</c:v>
                </c:pt>
                <c:pt idx="340">
                  <c:v>0.49411000000000027</c:v>
                </c:pt>
                <c:pt idx="341">
                  <c:v>0.51139999999999997</c:v>
                </c:pt>
                <c:pt idx="342">
                  <c:v>0.52847999999999951</c:v>
                </c:pt>
                <c:pt idx="343">
                  <c:v>0.54535999999999996</c:v>
                </c:pt>
                <c:pt idx="344">
                  <c:v>0.56201000000000001</c:v>
                </c:pt>
                <c:pt idx="345">
                  <c:v>0.57843999999999951</c:v>
                </c:pt>
                <c:pt idx="346">
                  <c:v>0.5946399999999995</c:v>
                </c:pt>
                <c:pt idx="347">
                  <c:v>0.61060000000000059</c:v>
                </c:pt>
                <c:pt idx="348">
                  <c:v>0.62631000000000003</c:v>
                </c:pt>
                <c:pt idx="349">
                  <c:v>0.64178000000000046</c:v>
                </c:pt>
                <c:pt idx="350">
                  <c:v>0.65699000000000074</c:v>
                </c:pt>
                <c:pt idx="351">
                  <c:v>0.67193000000000058</c:v>
                </c:pt>
                <c:pt idx="352">
                  <c:v>0.68661000000000005</c:v>
                </c:pt>
                <c:pt idx="353">
                  <c:v>0.70101000000000002</c:v>
                </c:pt>
                <c:pt idx="354">
                  <c:v>0.71513000000000004</c:v>
                </c:pt>
                <c:pt idx="355">
                  <c:v>0.72897000000000045</c:v>
                </c:pt>
                <c:pt idx="356">
                  <c:v>0.74251</c:v>
                </c:pt>
                <c:pt idx="357">
                  <c:v>0.75576000000000043</c:v>
                </c:pt>
                <c:pt idx="358">
                  <c:v>0.76871000000000045</c:v>
                </c:pt>
                <c:pt idx="359">
                  <c:v>0.78134000000000003</c:v>
                </c:pt>
                <c:pt idx="360">
                  <c:v>0.79366999999999999</c:v>
                </c:pt>
                <c:pt idx="361">
                  <c:v>0.80567999999999995</c:v>
                </c:pt>
                <c:pt idx="362">
                  <c:v>0.81735999999999998</c:v>
                </c:pt>
                <c:pt idx="363">
                  <c:v>0.82872000000000046</c:v>
                </c:pt>
                <c:pt idx="364">
                  <c:v>0.83975000000000044</c:v>
                </c:pt>
                <c:pt idx="365">
                  <c:v>0.85043999999999997</c:v>
                </c:pt>
                <c:pt idx="366">
                  <c:v>0.86079000000000083</c:v>
                </c:pt>
                <c:pt idx="367">
                  <c:v>0.87078999999999995</c:v>
                </c:pt>
                <c:pt idx="368">
                  <c:v>0.88044999999999951</c:v>
                </c:pt>
                <c:pt idx="369">
                  <c:v>0.88976</c:v>
                </c:pt>
                <c:pt idx="370">
                  <c:v>0.89871000000000001</c:v>
                </c:pt>
                <c:pt idx="371">
                  <c:v>0.9073</c:v>
                </c:pt>
                <c:pt idx="372">
                  <c:v>0.91552999999999951</c:v>
                </c:pt>
                <c:pt idx="373">
                  <c:v>0.92339000000000004</c:v>
                </c:pt>
                <c:pt idx="374">
                  <c:v>0.93088000000000004</c:v>
                </c:pt>
                <c:pt idx="375">
                  <c:v>0.93799999999999994</c:v>
                </c:pt>
                <c:pt idx="376">
                  <c:v>0.94474000000000058</c:v>
                </c:pt>
                <c:pt idx="377">
                  <c:v>0.95111000000000001</c:v>
                </c:pt>
                <c:pt idx="378">
                  <c:v>0.95709999999999995</c:v>
                </c:pt>
                <c:pt idx="379">
                  <c:v>0.96270000000000044</c:v>
                </c:pt>
                <c:pt idx="380">
                  <c:v>0.96792000000000045</c:v>
                </c:pt>
                <c:pt idx="381">
                  <c:v>0.97275000000000045</c:v>
                </c:pt>
                <c:pt idx="382">
                  <c:v>0.97719000000000045</c:v>
                </c:pt>
                <c:pt idx="383">
                  <c:v>0.98124</c:v>
                </c:pt>
                <c:pt idx="384">
                  <c:v>0.9849</c:v>
                </c:pt>
                <c:pt idx="385">
                  <c:v>0.98816999999999955</c:v>
                </c:pt>
                <c:pt idx="386">
                  <c:v>0.99104000000000003</c:v>
                </c:pt>
                <c:pt idx="387">
                  <c:v>0.99350999999999956</c:v>
                </c:pt>
                <c:pt idx="388">
                  <c:v>0.99558999999999942</c:v>
                </c:pt>
                <c:pt idx="389">
                  <c:v>0.99725999999999959</c:v>
                </c:pt>
                <c:pt idx="390">
                  <c:v>0.99853999999999943</c:v>
                </c:pt>
                <c:pt idx="391">
                  <c:v>0.99941999999999942</c:v>
                </c:pt>
                <c:pt idx="392">
                  <c:v>0.99990000000000001</c:v>
                </c:pt>
                <c:pt idx="393">
                  <c:v>0.99997999999999998</c:v>
                </c:pt>
                <c:pt idx="394">
                  <c:v>0.99965999999999999</c:v>
                </c:pt>
                <c:pt idx="395">
                  <c:v>0.99894000000000005</c:v>
                </c:pt>
                <c:pt idx="396">
                  <c:v>0.99782000000000004</c:v>
                </c:pt>
                <c:pt idx="397">
                  <c:v>0.99629999999999996</c:v>
                </c:pt>
                <c:pt idx="398">
                  <c:v>0.99439</c:v>
                </c:pt>
                <c:pt idx="399">
                  <c:v>0.99207000000000001</c:v>
                </c:pt>
                <c:pt idx="400">
                  <c:v>0.98935999999999957</c:v>
                </c:pt>
                <c:pt idx="401">
                  <c:v>0.98624999999999996</c:v>
                </c:pt>
                <c:pt idx="402">
                  <c:v>0.98275000000000001</c:v>
                </c:pt>
                <c:pt idx="403">
                  <c:v>0.97885000000000044</c:v>
                </c:pt>
                <c:pt idx="404">
                  <c:v>0.97457000000000005</c:v>
                </c:pt>
                <c:pt idx="405">
                  <c:v>0.96989000000000058</c:v>
                </c:pt>
                <c:pt idx="406">
                  <c:v>0.96483000000000041</c:v>
                </c:pt>
                <c:pt idx="407">
                  <c:v>0.9593699999999995</c:v>
                </c:pt>
                <c:pt idx="408">
                  <c:v>0.95354000000000005</c:v>
                </c:pt>
                <c:pt idx="409">
                  <c:v>0.94733000000000001</c:v>
                </c:pt>
                <c:pt idx="410">
                  <c:v>0.9407300000000004</c:v>
                </c:pt>
                <c:pt idx="411">
                  <c:v>0.93376000000000003</c:v>
                </c:pt>
                <c:pt idx="412">
                  <c:v>0.92642000000000002</c:v>
                </c:pt>
                <c:pt idx="413">
                  <c:v>0.91870000000000041</c:v>
                </c:pt>
                <c:pt idx="414">
                  <c:v>0.91061999999999999</c:v>
                </c:pt>
                <c:pt idx="415">
                  <c:v>0.90217000000000003</c:v>
                </c:pt>
                <c:pt idx="416">
                  <c:v>0.8933599999999996</c:v>
                </c:pt>
                <c:pt idx="417">
                  <c:v>0.88419999999999999</c:v>
                </c:pt>
                <c:pt idx="418">
                  <c:v>0.87468000000000046</c:v>
                </c:pt>
                <c:pt idx="419">
                  <c:v>0.86481000000000041</c:v>
                </c:pt>
                <c:pt idx="420">
                  <c:v>0.85460000000000058</c:v>
                </c:pt>
                <c:pt idx="421">
                  <c:v>0.84404000000000046</c:v>
                </c:pt>
                <c:pt idx="422">
                  <c:v>0.83314999999999995</c:v>
                </c:pt>
                <c:pt idx="423">
                  <c:v>0.82191999999999998</c:v>
                </c:pt>
                <c:pt idx="424">
                  <c:v>0.81037000000000003</c:v>
                </c:pt>
                <c:pt idx="425">
                  <c:v>0.79849000000000003</c:v>
                </c:pt>
                <c:pt idx="426">
                  <c:v>0.78629000000000004</c:v>
                </c:pt>
                <c:pt idx="427">
                  <c:v>0.77377000000000073</c:v>
                </c:pt>
                <c:pt idx="428">
                  <c:v>0.76095000000000046</c:v>
                </c:pt>
                <c:pt idx="429">
                  <c:v>0.74782000000000071</c:v>
                </c:pt>
                <c:pt idx="430">
                  <c:v>0.73440000000000005</c:v>
                </c:pt>
                <c:pt idx="431">
                  <c:v>0.72068000000000043</c:v>
                </c:pt>
                <c:pt idx="432">
                  <c:v>0.70667000000000046</c:v>
                </c:pt>
                <c:pt idx="433">
                  <c:v>0.69238</c:v>
                </c:pt>
                <c:pt idx="434">
                  <c:v>0.67781000000000058</c:v>
                </c:pt>
                <c:pt idx="435">
                  <c:v>0.66296999999999995</c:v>
                </c:pt>
                <c:pt idx="436">
                  <c:v>0.64786000000000044</c:v>
                </c:pt>
                <c:pt idx="437">
                  <c:v>0.63249999999999995</c:v>
                </c:pt>
                <c:pt idx="438">
                  <c:v>0.61688000000000043</c:v>
                </c:pt>
                <c:pt idx="439">
                  <c:v>0.60102000000000044</c:v>
                </c:pt>
                <c:pt idx="440">
                  <c:v>0.58492</c:v>
                </c:pt>
                <c:pt idx="441">
                  <c:v>0.56857999999999997</c:v>
                </c:pt>
                <c:pt idx="442">
                  <c:v>0.55201</c:v>
                </c:pt>
                <c:pt idx="443">
                  <c:v>0.53522999999999998</c:v>
                </c:pt>
                <c:pt idx="444">
                  <c:v>0.51822999999999997</c:v>
                </c:pt>
                <c:pt idx="445">
                  <c:v>0.50102000000000002</c:v>
                </c:pt>
                <c:pt idx="446">
                  <c:v>0.48361000000000021</c:v>
                </c:pt>
                <c:pt idx="447">
                  <c:v>0.4660100000000002</c:v>
                </c:pt>
                <c:pt idx="448">
                  <c:v>0.44822000000000001</c:v>
                </c:pt>
                <c:pt idx="449">
                  <c:v>0.4302600000000002</c:v>
                </c:pt>
                <c:pt idx="450">
                  <c:v>0.41212000000000026</c:v>
                </c:pt>
                <c:pt idx="451">
                  <c:v>0.39381000000000044</c:v>
                </c:pt>
                <c:pt idx="452">
                  <c:v>0.37535000000000035</c:v>
                </c:pt>
                <c:pt idx="453">
                  <c:v>0.35674</c:v>
                </c:pt>
                <c:pt idx="454">
                  <c:v>0.33799000000000023</c:v>
                </c:pt>
                <c:pt idx="455">
                  <c:v>0.31910000000000027</c:v>
                </c:pt>
                <c:pt idx="456">
                  <c:v>0.30008000000000024</c:v>
                </c:pt>
                <c:pt idx="457">
                  <c:v>0.28094000000000002</c:v>
                </c:pt>
                <c:pt idx="458">
                  <c:v>0.26169000000000003</c:v>
                </c:pt>
                <c:pt idx="459">
                  <c:v>0.24234000000000011</c:v>
                </c:pt>
                <c:pt idx="460">
                  <c:v>0.22289</c:v>
                </c:pt>
                <c:pt idx="461">
                  <c:v>0.20335</c:v>
                </c:pt>
                <c:pt idx="462">
                  <c:v>0.18373000000000012</c:v>
                </c:pt>
                <c:pt idx="463">
                  <c:v>0.16403000000000001</c:v>
                </c:pt>
                <c:pt idx="464">
                  <c:v>0.14427000000000001</c:v>
                </c:pt>
                <c:pt idx="465">
                  <c:v>0.12445000000000002</c:v>
                </c:pt>
                <c:pt idx="466">
                  <c:v>0.10459000000000006</c:v>
                </c:pt>
                <c:pt idx="467">
                  <c:v>8.4676000000000071E-2</c:v>
                </c:pt>
                <c:pt idx="468">
                  <c:v>6.4733000000000054E-2</c:v>
                </c:pt>
                <c:pt idx="469">
                  <c:v>4.4763000000000053E-2</c:v>
                </c:pt>
                <c:pt idx="470">
                  <c:v>2.4774999999999998E-2</c:v>
                </c:pt>
                <c:pt idx="471">
                  <c:v>4.7779000000000033E-3</c:v>
                </c:pt>
                <c:pt idx="472">
                  <c:v>-1.5221000000000005E-2</c:v>
                </c:pt>
                <c:pt idx="473">
                  <c:v>-3.521500000000001E-2</c:v>
                </c:pt>
                <c:pt idx="474">
                  <c:v>-5.5194000000000014E-2</c:v>
                </c:pt>
                <c:pt idx="475">
                  <c:v>-7.5151000000000009E-2</c:v>
                </c:pt>
                <c:pt idx="476">
                  <c:v>-9.5078000000000024E-2</c:v>
                </c:pt>
                <c:pt idx="477">
                  <c:v>-0.11497</c:v>
                </c:pt>
                <c:pt idx="478">
                  <c:v>-0.13481000000000001</c:v>
                </c:pt>
                <c:pt idx="479">
                  <c:v>-0.15460000000000004</c:v>
                </c:pt>
                <c:pt idx="480">
                  <c:v>-0.17433000000000001</c:v>
                </c:pt>
                <c:pt idx="481">
                  <c:v>-0.19398000000000001</c:v>
                </c:pt>
                <c:pt idx="482">
                  <c:v>-0.21356000000000011</c:v>
                </c:pt>
                <c:pt idx="483">
                  <c:v>-0.23305999999999999</c:v>
                </c:pt>
                <c:pt idx="484">
                  <c:v>-0.25246000000000002</c:v>
                </c:pt>
                <c:pt idx="485">
                  <c:v>-0.27176</c:v>
                </c:pt>
                <c:pt idx="486">
                  <c:v>-0.29095000000000026</c:v>
                </c:pt>
                <c:pt idx="487">
                  <c:v>-0.31003000000000008</c:v>
                </c:pt>
                <c:pt idx="488">
                  <c:v>-0.32898000000000044</c:v>
                </c:pt>
                <c:pt idx="489">
                  <c:v>-0.34780000000000022</c:v>
                </c:pt>
                <c:pt idx="490">
                  <c:v>-0.36648000000000036</c:v>
                </c:pt>
                <c:pt idx="491">
                  <c:v>-0.38501000000000035</c:v>
                </c:pt>
                <c:pt idx="492">
                  <c:v>-0.40339000000000008</c:v>
                </c:pt>
                <c:pt idx="493">
                  <c:v>-0.42161000000000021</c:v>
                </c:pt>
                <c:pt idx="494">
                  <c:v>-0.43966000000000022</c:v>
                </c:pt>
                <c:pt idx="495">
                  <c:v>-0.45754</c:v>
                </c:pt>
                <c:pt idx="496">
                  <c:v>-0.4752300000000001</c:v>
                </c:pt>
                <c:pt idx="497">
                  <c:v>-0.49273</c:v>
                </c:pt>
                <c:pt idx="498">
                  <c:v>-0.51002999999999998</c:v>
                </c:pt>
                <c:pt idx="499">
                  <c:v>-0.52712999999999999</c:v>
                </c:pt>
                <c:pt idx="500">
                  <c:v>-0.5440199999999995</c:v>
                </c:pt>
                <c:pt idx="501">
                  <c:v>-0.56069000000000047</c:v>
                </c:pt>
                <c:pt idx="502">
                  <c:v>-0.57713999999999999</c:v>
                </c:pt>
                <c:pt idx="503">
                  <c:v>-0.59335999999999955</c:v>
                </c:pt>
                <c:pt idx="504">
                  <c:v>-0.60933999999999999</c:v>
                </c:pt>
                <c:pt idx="505">
                  <c:v>-0.62507000000000046</c:v>
                </c:pt>
                <c:pt idx="506">
                  <c:v>-0.64056000000000002</c:v>
                </c:pt>
                <c:pt idx="507">
                  <c:v>-0.65579000000000076</c:v>
                </c:pt>
                <c:pt idx="508">
                  <c:v>-0.67075000000000073</c:v>
                </c:pt>
                <c:pt idx="509">
                  <c:v>-0.68545</c:v>
                </c:pt>
                <c:pt idx="510">
                  <c:v>-0.69986999999999999</c:v>
                </c:pt>
                <c:pt idx="511">
                  <c:v>-0.71401999999999999</c:v>
                </c:pt>
                <c:pt idx="512">
                  <c:v>-0.72788000000000042</c:v>
                </c:pt>
                <c:pt idx="513">
                  <c:v>-0.74145000000000005</c:v>
                </c:pt>
                <c:pt idx="514">
                  <c:v>-0.75471999999999995</c:v>
                </c:pt>
                <c:pt idx="515">
                  <c:v>-0.76769000000000076</c:v>
                </c:pt>
                <c:pt idx="516">
                  <c:v>-0.78034999999999999</c:v>
                </c:pt>
                <c:pt idx="517">
                  <c:v>-0.7927000000000004</c:v>
                </c:pt>
                <c:pt idx="518">
                  <c:v>-0.80472999999999995</c:v>
                </c:pt>
                <c:pt idx="519">
                  <c:v>-0.81644000000000005</c:v>
                </c:pt>
                <c:pt idx="520">
                  <c:v>-0.82782999999999995</c:v>
                </c:pt>
                <c:pt idx="521">
                  <c:v>-0.8388800000000004</c:v>
                </c:pt>
                <c:pt idx="522">
                  <c:v>-0.84960000000000047</c:v>
                </c:pt>
                <c:pt idx="523">
                  <c:v>-0.85998000000000041</c:v>
                </c:pt>
                <c:pt idx="524">
                  <c:v>-0.87000999999999995</c:v>
                </c:pt>
                <c:pt idx="525">
                  <c:v>-0.8797000000000007</c:v>
                </c:pt>
                <c:pt idx="526">
                  <c:v>-0.88902999999999999</c:v>
                </c:pt>
                <c:pt idx="527">
                  <c:v>-0.89800999999999997</c:v>
                </c:pt>
                <c:pt idx="528">
                  <c:v>-0.90663000000000005</c:v>
                </c:pt>
                <c:pt idx="529">
                  <c:v>-0.91488000000000003</c:v>
                </c:pt>
                <c:pt idx="530">
                  <c:v>-0.92278000000000004</c:v>
                </c:pt>
                <c:pt idx="531">
                  <c:v>-0.93030000000000002</c:v>
                </c:pt>
                <c:pt idx="532">
                  <c:v>-0.93745000000000001</c:v>
                </c:pt>
                <c:pt idx="533">
                  <c:v>-0.9442199999999995</c:v>
                </c:pt>
                <c:pt idx="534">
                  <c:v>-0.95062000000000046</c:v>
                </c:pt>
                <c:pt idx="535">
                  <c:v>-0.95664000000000071</c:v>
                </c:pt>
                <c:pt idx="536">
                  <c:v>-0.96226999999999996</c:v>
                </c:pt>
                <c:pt idx="537">
                  <c:v>-0.96752000000000005</c:v>
                </c:pt>
                <c:pt idx="538">
                  <c:v>-0.97238000000000002</c:v>
                </c:pt>
                <c:pt idx="539">
                  <c:v>-0.97685000000000044</c:v>
                </c:pt>
                <c:pt idx="540">
                  <c:v>-0.98094000000000003</c:v>
                </c:pt>
                <c:pt idx="541">
                  <c:v>-0.98463000000000001</c:v>
                </c:pt>
                <c:pt idx="542">
                  <c:v>-0.98792000000000002</c:v>
                </c:pt>
                <c:pt idx="543">
                  <c:v>-0.99082000000000003</c:v>
                </c:pt>
                <c:pt idx="544">
                  <c:v>-0.9933299999999996</c:v>
                </c:pt>
                <c:pt idx="545">
                  <c:v>-0.99543999999999955</c:v>
                </c:pt>
                <c:pt idx="546">
                  <c:v>-0.99714999999999998</c:v>
                </c:pt>
                <c:pt idx="547">
                  <c:v>-0.99845999999999957</c:v>
                </c:pt>
                <c:pt idx="548">
                  <c:v>-0.99936999999999943</c:v>
                </c:pt>
                <c:pt idx="549">
                  <c:v>-0.99987999999999999</c:v>
                </c:pt>
                <c:pt idx="550">
                  <c:v>-0.99999000000000005</c:v>
                </c:pt>
                <c:pt idx="551">
                  <c:v>-0.99970000000000003</c:v>
                </c:pt>
                <c:pt idx="552">
                  <c:v>-0.99900999999999951</c:v>
                </c:pt>
                <c:pt idx="553">
                  <c:v>-0.99792999999999998</c:v>
                </c:pt>
                <c:pt idx="554">
                  <c:v>-0.99643999999999955</c:v>
                </c:pt>
                <c:pt idx="555">
                  <c:v>-0.9945499999999996</c:v>
                </c:pt>
                <c:pt idx="556">
                  <c:v>-0.99226999999999943</c:v>
                </c:pt>
                <c:pt idx="557">
                  <c:v>-0.98958999999999941</c:v>
                </c:pt>
                <c:pt idx="558">
                  <c:v>-0.98650999999999955</c:v>
                </c:pt>
                <c:pt idx="559">
                  <c:v>-0.98304000000000002</c:v>
                </c:pt>
                <c:pt idx="560">
                  <c:v>-0.97918000000000005</c:v>
                </c:pt>
                <c:pt idx="561">
                  <c:v>-0.97492000000000045</c:v>
                </c:pt>
                <c:pt idx="562">
                  <c:v>-0.97028000000000003</c:v>
                </c:pt>
                <c:pt idx="563">
                  <c:v>-0.96523999999999999</c:v>
                </c:pt>
                <c:pt idx="564">
                  <c:v>-0.95982000000000045</c:v>
                </c:pt>
                <c:pt idx="565">
                  <c:v>-0.95401999999999998</c:v>
                </c:pt>
                <c:pt idx="566">
                  <c:v>-0.94782999999999995</c:v>
                </c:pt>
                <c:pt idx="567">
                  <c:v>-0.94127000000000005</c:v>
                </c:pt>
                <c:pt idx="568">
                  <c:v>-0.93432999999999999</c:v>
                </c:pt>
                <c:pt idx="569">
                  <c:v>-0.92701</c:v>
                </c:pt>
                <c:pt idx="570">
                  <c:v>-0.91932999999999998</c:v>
                </c:pt>
                <c:pt idx="571">
                  <c:v>-0.91127999999999998</c:v>
                </c:pt>
                <c:pt idx="572">
                  <c:v>-0.90286</c:v>
                </c:pt>
                <c:pt idx="573">
                  <c:v>-0.89407999999999999</c:v>
                </c:pt>
                <c:pt idx="574">
                  <c:v>-0.8849399999999995</c:v>
                </c:pt>
                <c:pt idx="575">
                  <c:v>-0.87544999999999995</c:v>
                </c:pt>
                <c:pt idx="576">
                  <c:v>-0.86561000000000043</c:v>
                </c:pt>
                <c:pt idx="577">
                  <c:v>-0.85541999999999996</c:v>
                </c:pt>
                <c:pt idx="578">
                  <c:v>-0.84490000000000043</c:v>
                </c:pt>
                <c:pt idx="579">
                  <c:v>-0.83403000000000005</c:v>
                </c:pt>
                <c:pt idx="580">
                  <c:v>-0.82282999999999995</c:v>
                </c:pt>
                <c:pt idx="581">
                  <c:v>-0.81130000000000002</c:v>
                </c:pt>
                <c:pt idx="582">
                  <c:v>-0.79944000000000004</c:v>
                </c:pt>
                <c:pt idx="583">
                  <c:v>-0.78727000000000003</c:v>
                </c:pt>
                <c:pt idx="584">
                  <c:v>-0.77478000000000058</c:v>
                </c:pt>
                <c:pt idx="585">
                  <c:v>-0.76198000000000043</c:v>
                </c:pt>
                <c:pt idx="586">
                  <c:v>-0.74888000000000043</c:v>
                </c:pt>
                <c:pt idx="587">
                  <c:v>-0.73548000000000002</c:v>
                </c:pt>
                <c:pt idx="588">
                  <c:v>-0.72178000000000042</c:v>
                </c:pt>
                <c:pt idx="589">
                  <c:v>-0.70779000000000059</c:v>
                </c:pt>
                <c:pt idx="590">
                  <c:v>-0.69352999999999998</c:v>
                </c:pt>
                <c:pt idx="591">
                  <c:v>-0.67898000000000058</c:v>
                </c:pt>
                <c:pt idx="592">
                  <c:v>-0.66416000000000042</c:v>
                </c:pt>
                <c:pt idx="593">
                  <c:v>-0.64908000000000043</c:v>
                </c:pt>
                <c:pt idx="594">
                  <c:v>-0.63373000000000046</c:v>
                </c:pt>
                <c:pt idx="595">
                  <c:v>-0.61814000000000058</c:v>
                </c:pt>
                <c:pt idx="596">
                  <c:v>-0.60228999999999999</c:v>
                </c:pt>
                <c:pt idx="597">
                  <c:v>-0.58620999999999956</c:v>
                </c:pt>
                <c:pt idx="598">
                  <c:v>-0.56989000000000045</c:v>
                </c:pt>
                <c:pt idx="599">
                  <c:v>-0.55334000000000005</c:v>
                </c:pt>
                <c:pt idx="600">
                  <c:v>-0.53656999999999955</c:v>
                </c:pt>
                <c:pt idx="601">
                  <c:v>-0.51959</c:v>
                </c:pt>
                <c:pt idx="602">
                  <c:v>-0.50239999999999996</c:v>
                </c:pt>
                <c:pt idx="603">
                  <c:v>-0.48501000000000022</c:v>
                </c:pt>
                <c:pt idx="604">
                  <c:v>-0.46742000000000022</c:v>
                </c:pt>
                <c:pt idx="605">
                  <c:v>-0.44965000000000005</c:v>
                </c:pt>
                <c:pt idx="606">
                  <c:v>-0.43169000000000002</c:v>
                </c:pt>
                <c:pt idx="607">
                  <c:v>-0.41357000000000027</c:v>
                </c:pt>
                <c:pt idx="608">
                  <c:v>-0.39528000000000035</c:v>
                </c:pt>
                <c:pt idx="609">
                  <c:v>-0.37683000000000022</c:v>
                </c:pt>
                <c:pt idx="610">
                  <c:v>-0.3582300000000001</c:v>
                </c:pt>
                <c:pt idx="611">
                  <c:v>-0.33949000000000035</c:v>
                </c:pt>
                <c:pt idx="612">
                  <c:v>-0.32061000000000023</c:v>
                </c:pt>
                <c:pt idx="613">
                  <c:v>-0.3016000000000002</c:v>
                </c:pt>
                <c:pt idx="614">
                  <c:v>-0.28247000000000022</c:v>
                </c:pt>
                <c:pt idx="615">
                  <c:v>-0.26323000000000002</c:v>
                </c:pt>
                <c:pt idx="616">
                  <c:v>-0.24389000000000011</c:v>
                </c:pt>
                <c:pt idx="617">
                  <c:v>-0.22444000000000011</c:v>
                </c:pt>
                <c:pt idx="618">
                  <c:v>-0.20491000000000012</c:v>
                </c:pt>
                <c:pt idx="619">
                  <c:v>-0.18529000000000018</c:v>
                </c:pt>
                <c:pt idx="620">
                  <c:v>-0.1656</c:v>
                </c:pt>
                <c:pt idx="621">
                  <c:v>-0.14585000000000001</c:v>
                </c:pt>
                <c:pt idx="622">
                  <c:v>-0.12603</c:v>
                </c:pt>
                <c:pt idx="623">
                  <c:v>-0.10617000000000006</c:v>
                </c:pt>
                <c:pt idx="624">
                  <c:v>-8.626300000000002E-2</c:v>
                </c:pt>
                <c:pt idx="625">
                  <c:v>-6.632200000000002E-2</c:v>
                </c:pt>
                <c:pt idx="626">
                  <c:v>-4.6353999999999999E-2</c:v>
                </c:pt>
                <c:pt idx="627">
                  <c:v>-2.6367999999999999E-2</c:v>
                </c:pt>
                <c:pt idx="628">
                  <c:v>-6.370600000000004E-3</c:v>
                </c:pt>
              </c:numCache>
            </c:numRef>
          </c:yVal>
          <c:smooth val="0"/>
        </c:ser>
        <c:dLbls>
          <c:showLegendKey val="0"/>
          <c:showVal val="0"/>
          <c:showCatName val="0"/>
          <c:showSerName val="0"/>
          <c:showPercent val="0"/>
          <c:showBubbleSize val="0"/>
        </c:dLbls>
        <c:axId val="86550784"/>
        <c:axId val="86551360"/>
      </c:scatterChart>
      <c:valAx>
        <c:axId val="86550784"/>
        <c:scaling>
          <c:orientation val="minMax"/>
          <c:max val="6.29"/>
          <c:min val="0"/>
        </c:scaling>
        <c:delete val="0"/>
        <c:axPos val="b"/>
        <c:title>
          <c:tx>
            <c:rich>
              <a:bodyPr/>
              <a:lstStyle/>
              <a:p>
                <a:pPr>
                  <a:defRPr sz="2800"/>
                </a:pPr>
                <a:r>
                  <a:rPr lang="en-US" sz="2800"/>
                  <a:t>Time (secs)</a:t>
                </a:r>
              </a:p>
            </c:rich>
          </c:tx>
          <c:layout>
            <c:manualLayout>
              <c:xMode val="edge"/>
              <c:yMode val="edge"/>
              <c:x val="0.77365499769215762"/>
              <c:y val="0.29318600602394507"/>
            </c:manualLayout>
          </c:layout>
          <c:overlay val="0"/>
        </c:title>
        <c:numFmt formatCode="General" sourceLinked="1"/>
        <c:majorTickMark val="out"/>
        <c:minorTickMark val="none"/>
        <c:tickLblPos val="nextTo"/>
        <c:txPr>
          <a:bodyPr/>
          <a:lstStyle/>
          <a:p>
            <a:pPr>
              <a:defRPr sz="100">
                <a:solidFill>
                  <a:schemeClr val="bg1"/>
                </a:solidFill>
              </a:defRPr>
            </a:pPr>
            <a:endParaRPr lang="en-US"/>
          </a:p>
        </c:txPr>
        <c:crossAx val="86551360"/>
        <c:crosses val="autoZero"/>
        <c:crossBetween val="midCat"/>
        <c:majorUnit val="1.57"/>
      </c:valAx>
      <c:valAx>
        <c:axId val="86551360"/>
        <c:scaling>
          <c:orientation val="minMax"/>
          <c:max val="1"/>
          <c:min val="-1"/>
        </c:scaling>
        <c:delete val="0"/>
        <c:axPos val="l"/>
        <c:numFmt formatCode="General" sourceLinked="1"/>
        <c:majorTickMark val="out"/>
        <c:minorTickMark val="none"/>
        <c:tickLblPos val="nextTo"/>
        <c:txPr>
          <a:bodyPr/>
          <a:lstStyle/>
          <a:p>
            <a:pPr>
              <a:defRPr sz="100">
                <a:solidFill>
                  <a:schemeClr val="bg1"/>
                </a:solidFill>
              </a:defRPr>
            </a:pPr>
            <a:endParaRPr lang="en-US"/>
          </a:p>
        </c:txPr>
        <c:crossAx val="86550784"/>
        <c:crosses val="autoZero"/>
        <c:crossBetween val="midCat"/>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a:solidFill>
                <a:srgbClr val="0066FF"/>
              </a:solidFill>
            </a:ln>
          </c:spPr>
          <c:marker>
            <c:symbol val="none"/>
          </c:marker>
          <c:xVal>
            <c:numRef>
              <c:f>Sheet2!$A$1:$A$629</c:f>
              <c:numCache>
                <c:formatCode>General</c:formatCode>
                <c:ptCount val="629"/>
                <c:pt idx="0">
                  <c:v>0</c:v>
                </c:pt>
                <c:pt idx="1">
                  <c:v>1.0000000000000005E-2</c:v>
                </c:pt>
                <c:pt idx="2">
                  <c:v>2.0000000000000011E-2</c:v>
                </c:pt>
                <c:pt idx="3">
                  <c:v>3.0000000000000002E-2</c:v>
                </c:pt>
                <c:pt idx="4">
                  <c:v>4.0000000000000022E-2</c:v>
                </c:pt>
                <c:pt idx="5">
                  <c:v>0.05</c:v>
                </c:pt>
                <c:pt idx="6">
                  <c:v>6.0000000000000032E-2</c:v>
                </c:pt>
                <c:pt idx="7">
                  <c:v>7.0000000000000021E-2</c:v>
                </c:pt>
                <c:pt idx="8">
                  <c:v>8.0000000000000043E-2</c:v>
                </c:pt>
                <c:pt idx="9">
                  <c:v>9.0000000000000024E-2</c:v>
                </c:pt>
                <c:pt idx="10">
                  <c:v>0.1</c:v>
                </c:pt>
                <c:pt idx="11">
                  <c:v>0.11</c:v>
                </c:pt>
                <c:pt idx="12">
                  <c:v>0.12000000000000002</c:v>
                </c:pt>
                <c:pt idx="13">
                  <c:v>0.13</c:v>
                </c:pt>
                <c:pt idx="14">
                  <c:v>0.14000000000000001</c:v>
                </c:pt>
                <c:pt idx="15">
                  <c:v>0.15000000000000022</c:v>
                </c:pt>
                <c:pt idx="16">
                  <c:v>0.16</c:v>
                </c:pt>
                <c:pt idx="17">
                  <c:v>0.17</c:v>
                </c:pt>
                <c:pt idx="18">
                  <c:v>0.18000000000000022</c:v>
                </c:pt>
                <c:pt idx="19">
                  <c:v>0.19</c:v>
                </c:pt>
                <c:pt idx="20">
                  <c:v>0.2</c:v>
                </c:pt>
                <c:pt idx="21">
                  <c:v>0.21000000000000021</c:v>
                </c:pt>
                <c:pt idx="22">
                  <c:v>0.22</c:v>
                </c:pt>
                <c:pt idx="23">
                  <c:v>0.23</c:v>
                </c:pt>
                <c:pt idx="24">
                  <c:v>0.24000000000000021</c:v>
                </c:pt>
                <c:pt idx="25">
                  <c:v>0.25</c:v>
                </c:pt>
                <c:pt idx="26">
                  <c:v>0.26</c:v>
                </c:pt>
                <c:pt idx="27">
                  <c:v>0.27</c:v>
                </c:pt>
                <c:pt idx="28">
                  <c:v>0.28000000000000008</c:v>
                </c:pt>
                <c:pt idx="29">
                  <c:v>0.29000000000000031</c:v>
                </c:pt>
                <c:pt idx="30">
                  <c:v>0.30000000000000032</c:v>
                </c:pt>
                <c:pt idx="31">
                  <c:v>0.31000000000000044</c:v>
                </c:pt>
                <c:pt idx="32">
                  <c:v>0.32000000000000051</c:v>
                </c:pt>
                <c:pt idx="33">
                  <c:v>0.33000000000000057</c:v>
                </c:pt>
                <c:pt idx="34">
                  <c:v>0.34</c:v>
                </c:pt>
                <c:pt idx="35">
                  <c:v>0.35000000000000031</c:v>
                </c:pt>
                <c:pt idx="36">
                  <c:v>0.36000000000000032</c:v>
                </c:pt>
                <c:pt idx="37">
                  <c:v>0.37000000000000038</c:v>
                </c:pt>
                <c:pt idx="38">
                  <c:v>0.3800000000000005</c:v>
                </c:pt>
                <c:pt idx="39">
                  <c:v>0.39000000000000051</c:v>
                </c:pt>
                <c:pt idx="40">
                  <c:v>0.4</c:v>
                </c:pt>
                <c:pt idx="41">
                  <c:v>0.41000000000000031</c:v>
                </c:pt>
                <c:pt idx="42">
                  <c:v>0.42000000000000032</c:v>
                </c:pt>
                <c:pt idx="43">
                  <c:v>0.43000000000000038</c:v>
                </c:pt>
                <c:pt idx="44">
                  <c:v>0.44</c:v>
                </c:pt>
                <c:pt idx="45">
                  <c:v>0.45</c:v>
                </c:pt>
                <c:pt idx="46">
                  <c:v>0.46</c:v>
                </c:pt>
                <c:pt idx="47">
                  <c:v>0.47000000000000008</c:v>
                </c:pt>
                <c:pt idx="48">
                  <c:v>0.48000000000000032</c:v>
                </c:pt>
                <c:pt idx="49">
                  <c:v>0.49000000000000032</c:v>
                </c:pt>
                <c:pt idx="50">
                  <c:v>0.5</c:v>
                </c:pt>
                <c:pt idx="51">
                  <c:v>0.51</c:v>
                </c:pt>
                <c:pt idx="52">
                  <c:v>0.52</c:v>
                </c:pt>
                <c:pt idx="53">
                  <c:v>0.53</c:v>
                </c:pt>
                <c:pt idx="54">
                  <c:v>0.54</c:v>
                </c:pt>
                <c:pt idx="55">
                  <c:v>0.55000000000000004</c:v>
                </c:pt>
                <c:pt idx="56">
                  <c:v>0.56000000000000005</c:v>
                </c:pt>
                <c:pt idx="57">
                  <c:v>0.56999999999999995</c:v>
                </c:pt>
                <c:pt idx="58">
                  <c:v>0.58000000000000007</c:v>
                </c:pt>
                <c:pt idx="59">
                  <c:v>0.59</c:v>
                </c:pt>
                <c:pt idx="60">
                  <c:v>0.60000000000000064</c:v>
                </c:pt>
                <c:pt idx="61">
                  <c:v>0.61000000000000065</c:v>
                </c:pt>
                <c:pt idx="62">
                  <c:v>0.62000000000000088</c:v>
                </c:pt>
                <c:pt idx="63">
                  <c:v>0.630000000000001</c:v>
                </c:pt>
                <c:pt idx="64">
                  <c:v>0.64000000000000101</c:v>
                </c:pt>
                <c:pt idx="65">
                  <c:v>0.65000000000000113</c:v>
                </c:pt>
                <c:pt idx="66">
                  <c:v>0.66000000000000114</c:v>
                </c:pt>
                <c:pt idx="67">
                  <c:v>0.67000000000000115</c:v>
                </c:pt>
                <c:pt idx="68">
                  <c:v>0.68</c:v>
                </c:pt>
                <c:pt idx="69">
                  <c:v>0.69000000000000061</c:v>
                </c:pt>
                <c:pt idx="70">
                  <c:v>0.70000000000000062</c:v>
                </c:pt>
                <c:pt idx="71">
                  <c:v>0.71000000000000063</c:v>
                </c:pt>
                <c:pt idx="72">
                  <c:v>0.72000000000000064</c:v>
                </c:pt>
                <c:pt idx="73">
                  <c:v>0.73000000000000065</c:v>
                </c:pt>
                <c:pt idx="74">
                  <c:v>0.74000000000000088</c:v>
                </c:pt>
                <c:pt idx="75">
                  <c:v>0.750000000000001</c:v>
                </c:pt>
                <c:pt idx="76">
                  <c:v>0.76000000000000101</c:v>
                </c:pt>
                <c:pt idx="77">
                  <c:v>0.77000000000000102</c:v>
                </c:pt>
                <c:pt idx="78">
                  <c:v>0.78</c:v>
                </c:pt>
                <c:pt idx="79">
                  <c:v>0.79</c:v>
                </c:pt>
                <c:pt idx="80">
                  <c:v>0.8</c:v>
                </c:pt>
                <c:pt idx="81">
                  <c:v>0.81</c:v>
                </c:pt>
                <c:pt idx="82">
                  <c:v>0.82000000000000062</c:v>
                </c:pt>
                <c:pt idx="83">
                  <c:v>0.83000000000000063</c:v>
                </c:pt>
                <c:pt idx="84">
                  <c:v>0.84000000000000064</c:v>
                </c:pt>
                <c:pt idx="85">
                  <c:v>0.85000000000000064</c:v>
                </c:pt>
                <c:pt idx="86">
                  <c:v>0.86000000000000065</c:v>
                </c:pt>
                <c:pt idx="87">
                  <c:v>0.87000000000000088</c:v>
                </c:pt>
                <c:pt idx="88">
                  <c:v>0.88</c:v>
                </c:pt>
                <c:pt idx="89">
                  <c:v>0.89</c:v>
                </c:pt>
                <c:pt idx="90">
                  <c:v>0.9</c:v>
                </c:pt>
                <c:pt idx="91">
                  <c:v>0.91</c:v>
                </c:pt>
                <c:pt idx="92">
                  <c:v>0.92</c:v>
                </c:pt>
                <c:pt idx="93">
                  <c:v>0.93</c:v>
                </c:pt>
                <c:pt idx="94">
                  <c:v>0.94000000000000061</c:v>
                </c:pt>
                <c:pt idx="95">
                  <c:v>0.95000000000000062</c:v>
                </c:pt>
                <c:pt idx="96">
                  <c:v>0.96000000000000063</c:v>
                </c:pt>
                <c:pt idx="97">
                  <c:v>0.97000000000000064</c:v>
                </c:pt>
                <c:pt idx="98">
                  <c:v>0.98</c:v>
                </c:pt>
                <c:pt idx="99">
                  <c:v>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1.1299999999999979</c:v>
                </c:pt>
                <c:pt idx="114">
                  <c:v>1.1399999999999979</c:v>
                </c:pt>
                <c:pt idx="115">
                  <c:v>1.1499999999999981</c:v>
                </c:pt>
                <c:pt idx="116">
                  <c:v>1.1599999999999981</c:v>
                </c:pt>
                <c:pt idx="117">
                  <c:v>1.1700000000000017</c:v>
                </c:pt>
                <c:pt idx="118">
                  <c:v>1.1800000000000017</c:v>
                </c:pt>
                <c:pt idx="119">
                  <c:v>1.1900000000000017</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1.3800000000000001</c:v>
                </c:pt>
                <c:pt idx="139">
                  <c:v>1.3900000000000001</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1.6300000000000001</c:v>
                </c:pt>
                <c:pt idx="164">
                  <c:v>1.6400000000000001</c:v>
                </c:pt>
                <c:pt idx="165">
                  <c:v>1.6500000000000001</c:v>
                </c:pt>
                <c:pt idx="166">
                  <c:v>1.6600000000000001</c:v>
                </c:pt>
                <c:pt idx="167">
                  <c:v>1.6700000000000017</c:v>
                </c:pt>
                <c:pt idx="168">
                  <c:v>1.6800000000000017</c:v>
                </c:pt>
                <c:pt idx="169">
                  <c:v>1.6900000000000017</c:v>
                </c:pt>
                <c:pt idx="170">
                  <c:v>1.7</c:v>
                </c:pt>
                <c:pt idx="171">
                  <c:v>1.71</c:v>
                </c:pt>
                <c:pt idx="172">
                  <c:v>1.72</c:v>
                </c:pt>
                <c:pt idx="173">
                  <c:v>1.73</c:v>
                </c:pt>
                <c:pt idx="174">
                  <c:v>1.74</c:v>
                </c:pt>
                <c:pt idx="175">
                  <c:v>1.75</c:v>
                </c:pt>
                <c:pt idx="176">
                  <c:v>1.76</c:v>
                </c:pt>
                <c:pt idx="177">
                  <c:v>1.77</c:v>
                </c:pt>
                <c:pt idx="178">
                  <c:v>1.78</c:v>
                </c:pt>
                <c:pt idx="179">
                  <c:v>1.79</c:v>
                </c:pt>
                <c:pt idx="180">
                  <c:v>1.8</c:v>
                </c:pt>
                <c:pt idx="181">
                  <c:v>1.81</c:v>
                </c:pt>
                <c:pt idx="182">
                  <c:v>1.82</c:v>
                </c:pt>
                <c:pt idx="183">
                  <c:v>1.83</c:v>
                </c:pt>
                <c:pt idx="184">
                  <c:v>1.84</c:v>
                </c:pt>
                <c:pt idx="185">
                  <c:v>1.85</c:v>
                </c:pt>
                <c:pt idx="186">
                  <c:v>1.86</c:v>
                </c:pt>
                <c:pt idx="187">
                  <c:v>1.87</c:v>
                </c:pt>
                <c:pt idx="188">
                  <c:v>1.8800000000000001</c:v>
                </c:pt>
                <c:pt idx="189">
                  <c:v>1.8900000000000001</c:v>
                </c:pt>
                <c:pt idx="190">
                  <c:v>1.9000000000000001</c:v>
                </c:pt>
                <c:pt idx="191">
                  <c:v>1.9100000000000001</c:v>
                </c:pt>
                <c:pt idx="192">
                  <c:v>1.9200000000000017</c:v>
                </c:pt>
                <c:pt idx="193">
                  <c:v>1.9300000000000017</c:v>
                </c:pt>
                <c:pt idx="194">
                  <c:v>1.9400000000000017</c:v>
                </c:pt>
                <c:pt idx="195">
                  <c:v>1.9500000000000017</c:v>
                </c:pt>
                <c:pt idx="196">
                  <c:v>1.9600000000000017</c:v>
                </c:pt>
                <c:pt idx="197">
                  <c:v>1.9700000000000017</c:v>
                </c:pt>
                <c:pt idx="198">
                  <c:v>1.9800000000000018</c:v>
                </c:pt>
                <c:pt idx="199">
                  <c:v>1.9900000000000018</c:v>
                </c:pt>
                <c:pt idx="200">
                  <c:v>2</c:v>
                </c:pt>
                <c:pt idx="201">
                  <c:v>2.0099999999999998</c:v>
                </c:pt>
                <c:pt idx="202">
                  <c:v>2.02</c:v>
                </c:pt>
                <c:pt idx="203">
                  <c:v>2.0299999999999998</c:v>
                </c:pt>
                <c:pt idx="204">
                  <c:v>2.04</c:v>
                </c:pt>
                <c:pt idx="205">
                  <c:v>2.0499999999999998</c:v>
                </c:pt>
                <c:pt idx="206">
                  <c:v>2.06</c:v>
                </c:pt>
                <c:pt idx="207">
                  <c:v>2.0699999999999998</c:v>
                </c:pt>
                <c:pt idx="208">
                  <c:v>2.08</c:v>
                </c:pt>
                <c:pt idx="209">
                  <c:v>2.09</c:v>
                </c:pt>
                <c:pt idx="210">
                  <c:v>2.1</c:v>
                </c:pt>
                <c:pt idx="211">
                  <c:v>2.11</c:v>
                </c:pt>
                <c:pt idx="212">
                  <c:v>2.12</c:v>
                </c:pt>
                <c:pt idx="213">
                  <c:v>2.13</c:v>
                </c:pt>
                <c:pt idx="214">
                  <c:v>2.14</c:v>
                </c:pt>
                <c:pt idx="215">
                  <c:v>2.15</c:v>
                </c:pt>
                <c:pt idx="216">
                  <c:v>2.16</c:v>
                </c:pt>
                <c:pt idx="217">
                  <c:v>2.17</c:v>
                </c:pt>
                <c:pt idx="218">
                  <c:v>2.1800000000000002</c:v>
                </c:pt>
                <c:pt idx="219">
                  <c:v>2.19</c:v>
                </c:pt>
                <c:pt idx="220">
                  <c:v>2.2000000000000002</c:v>
                </c:pt>
                <c:pt idx="221">
                  <c:v>2.21</c:v>
                </c:pt>
                <c:pt idx="222">
                  <c:v>2.2200000000000002</c:v>
                </c:pt>
                <c:pt idx="223">
                  <c:v>2.23</c:v>
                </c:pt>
                <c:pt idx="224">
                  <c:v>2.2400000000000002</c:v>
                </c:pt>
                <c:pt idx="225">
                  <c:v>2.25</c:v>
                </c:pt>
                <c:pt idx="226">
                  <c:v>2.2599999999999998</c:v>
                </c:pt>
                <c:pt idx="227">
                  <c:v>2.27</c:v>
                </c:pt>
                <c:pt idx="228">
                  <c:v>2.2799999999999998</c:v>
                </c:pt>
                <c:pt idx="229">
                  <c:v>2.29</c:v>
                </c:pt>
                <c:pt idx="230">
                  <c:v>2.2999999999999998</c:v>
                </c:pt>
                <c:pt idx="231">
                  <c:v>2.3099999999999987</c:v>
                </c:pt>
                <c:pt idx="232">
                  <c:v>2.3199999999999967</c:v>
                </c:pt>
                <c:pt idx="233">
                  <c:v>2.3299999999999987</c:v>
                </c:pt>
                <c:pt idx="234">
                  <c:v>2.34</c:v>
                </c:pt>
                <c:pt idx="235">
                  <c:v>2.3499999999999988</c:v>
                </c:pt>
                <c:pt idx="236">
                  <c:v>2.36</c:v>
                </c:pt>
                <c:pt idx="237">
                  <c:v>2.3699999999999997</c:v>
                </c:pt>
                <c:pt idx="238">
                  <c:v>2.38</c:v>
                </c:pt>
                <c:pt idx="239">
                  <c:v>2.3899999999999997</c:v>
                </c:pt>
                <c:pt idx="240">
                  <c:v>2.4</c:v>
                </c:pt>
                <c:pt idx="241">
                  <c:v>2.4099999999999997</c:v>
                </c:pt>
                <c:pt idx="242">
                  <c:v>2.42</c:v>
                </c:pt>
                <c:pt idx="243">
                  <c:v>2.4299999999999997</c:v>
                </c:pt>
                <c:pt idx="244">
                  <c:v>2.44</c:v>
                </c:pt>
                <c:pt idx="245">
                  <c:v>2.4499999999999997</c:v>
                </c:pt>
                <c:pt idx="246">
                  <c:v>2.46</c:v>
                </c:pt>
                <c:pt idx="247">
                  <c:v>2.4699999999999998</c:v>
                </c:pt>
                <c:pt idx="248">
                  <c:v>2.48</c:v>
                </c:pt>
                <c:pt idx="249">
                  <c:v>2.4899999999999998</c:v>
                </c:pt>
                <c:pt idx="250">
                  <c:v>2.5</c:v>
                </c:pt>
                <c:pt idx="251">
                  <c:v>2.5099999999999998</c:v>
                </c:pt>
                <c:pt idx="252">
                  <c:v>2.52</c:v>
                </c:pt>
                <c:pt idx="253">
                  <c:v>2.5299999999999998</c:v>
                </c:pt>
                <c:pt idx="254">
                  <c:v>2.54</c:v>
                </c:pt>
                <c:pt idx="255">
                  <c:v>2.5499999999999998</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2.7600000000000002</c:v>
                </c:pt>
                <c:pt idx="277">
                  <c:v>2.77</c:v>
                </c:pt>
                <c:pt idx="278">
                  <c:v>2.7800000000000002</c:v>
                </c:pt>
                <c:pt idx="279">
                  <c:v>2.79</c:v>
                </c:pt>
                <c:pt idx="280">
                  <c:v>2.8</c:v>
                </c:pt>
                <c:pt idx="281">
                  <c:v>2.8099999999999987</c:v>
                </c:pt>
                <c:pt idx="282">
                  <c:v>2.82</c:v>
                </c:pt>
                <c:pt idx="283">
                  <c:v>2.8299999999999987</c:v>
                </c:pt>
                <c:pt idx="284">
                  <c:v>2.84</c:v>
                </c:pt>
                <c:pt idx="285">
                  <c:v>2.8499999999999988</c:v>
                </c:pt>
                <c:pt idx="286">
                  <c:v>2.86</c:v>
                </c:pt>
                <c:pt idx="287">
                  <c:v>2.8699999999999997</c:v>
                </c:pt>
                <c:pt idx="288">
                  <c:v>2.88</c:v>
                </c:pt>
                <c:pt idx="289">
                  <c:v>2.8899999999999997</c:v>
                </c:pt>
                <c:pt idx="290">
                  <c:v>2.9</c:v>
                </c:pt>
                <c:pt idx="291">
                  <c:v>2.9099999999999997</c:v>
                </c:pt>
                <c:pt idx="292">
                  <c:v>2.92</c:v>
                </c:pt>
                <c:pt idx="293">
                  <c:v>2.9299999999999997</c:v>
                </c:pt>
                <c:pt idx="294">
                  <c:v>2.94</c:v>
                </c:pt>
                <c:pt idx="295">
                  <c:v>2.9499999999999997</c:v>
                </c:pt>
                <c:pt idx="296">
                  <c:v>2.96</c:v>
                </c:pt>
                <c:pt idx="297">
                  <c:v>2.9699999999999998</c:v>
                </c:pt>
                <c:pt idx="298">
                  <c:v>2.98</c:v>
                </c:pt>
                <c:pt idx="299">
                  <c:v>2.9899999999999998</c:v>
                </c:pt>
                <c:pt idx="300">
                  <c:v>3</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c:v>
                </c:pt>
                <c:pt idx="323">
                  <c:v>3.23</c:v>
                </c:pt>
                <c:pt idx="324">
                  <c:v>3.24</c:v>
                </c:pt>
                <c:pt idx="325">
                  <c:v>3.25</c:v>
                </c:pt>
                <c:pt idx="326">
                  <c:v>3.2600000000000002</c:v>
                </c:pt>
                <c:pt idx="327">
                  <c:v>3.27</c:v>
                </c:pt>
                <c:pt idx="328">
                  <c:v>3.2800000000000002</c:v>
                </c:pt>
                <c:pt idx="329">
                  <c:v>3.29</c:v>
                </c:pt>
                <c:pt idx="330">
                  <c:v>3.3</c:v>
                </c:pt>
                <c:pt idx="331">
                  <c:v>3.3099999999999987</c:v>
                </c:pt>
                <c:pt idx="332">
                  <c:v>3.32</c:v>
                </c:pt>
                <c:pt idx="333">
                  <c:v>3.3299999999999987</c:v>
                </c:pt>
                <c:pt idx="334">
                  <c:v>3.34</c:v>
                </c:pt>
                <c:pt idx="335">
                  <c:v>3.3499999999999988</c:v>
                </c:pt>
                <c:pt idx="336">
                  <c:v>3.36</c:v>
                </c:pt>
                <c:pt idx="337">
                  <c:v>3.3699999999999997</c:v>
                </c:pt>
                <c:pt idx="338">
                  <c:v>3.38</c:v>
                </c:pt>
                <c:pt idx="339">
                  <c:v>3.3899999999999997</c:v>
                </c:pt>
                <c:pt idx="340">
                  <c:v>3.4</c:v>
                </c:pt>
                <c:pt idx="341">
                  <c:v>3.4099999999999997</c:v>
                </c:pt>
                <c:pt idx="342">
                  <c:v>3.42</c:v>
                </c:pt>
                <c:pt idx="343">
                  <c:v>3.4299999999999997</c:v>
                </c:pt>
                <c:pt idx="344">
                  <c:v>3.44</c:v>
                </c:pt>
                <c:pt idx="345">
                  <c:v>3.4499999999999997</c:v>
                </c:pt>
                <c:pt idx="346">
                  <c:v>3.46</c:v>
                </c:pt>
                <c:pt idx="347">
                  <c:v>3.4699999999999998</c:v>
                </c:pt>
                <c:pt idx="348">
                  <c:v>3.48</c:v>
                </c:pt>
                <c:pt idx="349">
                  <c:v>3.4899999999999998</c:v>
                </c:pt>
                <c:pt idx="350">
                  <c:v>3.5</c:v>
                </c:pt>
                <c:pt idx="351">
                  <c:v>3.51</c:v>
                </c:pt>
                <c:pt idx="352">
                  <c:v>3.52</c:v>
                </c:pt>
                <c:pt idx="353">
                  <c:v>3.53</c:v>
                </c:pt>
                <c:pt idx="354">
                  <c:v>3.54</c:v>
                </c:pt>
                <c:pt idx="355">
                  <c:v>3.55</c:v>
                </c:pt>
                <c:pt idx="356">
                  <c:v>3.56</c:v>
                </c:pt>
                <c:pt idx="357">
                  <c:v>3.57</c:v>
                </c:pt>
                <c:pt idx="358">
                  <c:v>3.58</c:v>
                </c:pt>
                <c:pt idx="359">
                  <c:v>3.59</c:v>
                </c:pt>
                <c:pt idx="360">
                  <c:v>3.6</c:v>
                </c:pt>
                <c:pt idx="361">
                  <c:v>3.61</c:v>
                </c:pt>
                <c:pt idx="362">
                  <c:v>3.62</c:v>
                </c:pt>
                <c:pt idx="363">
                  <c:v>3.63</c:v>
                </c:pt>
                <c:pt idx="364">
                  <c:v>3.64</c:v>
                </c:pt>
                <c:pt idx="365">
                  <c:v>3.65</c:v>
                </c:pt>
                <c:pt idx="366">
                  <c:v>3.66</c:v>
                </c:pt>
                <c:pt idx="367">
                  <c:v>3.67</c:v>
                </c:pt>
                <c:pt idx="368">
                  <c:v>3.68</c:v>
                </c:pt>
                <c:pt idx="369">
                  <c:v>3.69</c:v>
                </c:pt>
                <c:pt idx="370">
                  <c:v>3.7</c:v>
                </c:pt>
                <c:pt idx="371">
                  <c:v>3.71</c:v>
                </c:pt>
                <c:pt idx="372">
                  <c:v>3.72</c:v>
                </c:pt>
                <c:pt idx="373">
                  <c:v>3.73</c:v>
                </c:pt>
                <c:pt idx="374">
                  <c:v>3.74</c:v>
                </c:pt>
                <c:pt idx="375">
                  <c:v>3.75</c:v>
                </c:pt>
                <c:pt idx="376">
                  <c:v>3.7600000000000002</c:v>
                </c:pt>
                <c:pt idx="377">
                  <c:v>3.77</c:v>
                </c:pt>
                <c:pt idx="378">
                  <c:v>3.7800000000000002</c:v>
                </c:pt>
                <c:pt idx="379">
                  <c:v>3.79</c:v>
                </c:pt>
                <c:pt idx="380">
                  <c:v>3.8</c:v>
                </c:pt>
                <c:pt idx="381">
                  <c:v>3.8099999999999987</c:v>
                </c:pt>
                <c:pt idx="382">
                  <c:v>3.82</c:v>
                </c:pt>
                <c:pt idx="383">
                  <c:v>3.8299999999999987</c:v>
                </c:pt>
                <c:pt idx="384">
                  <c:v>3.84</c:v>
                </c:pt>
                <c:pt idx="385">
                  <c:v>3.8499999999999988</c:v>
                </c:pt>
                <c:pt idx="386">
                  <c:v>3.86</c:v>
                </c:pt>
                <c:pt idx="387">
                  <c:v>3.8699999999999997</c:v>
                </c:pt>
                <c:pt idx="388">
                  <c:v>3.88</c:v>
                </c:pt>
                <c:pt idx="389">
                  <c:v>3.8899999999999997</c:v>
                </c:pt>
                <c:pt idx="390">
                  <c:v>3.9</c:v>
                </c:pt>
                <c:pt idx="391">
                  <c:v>3.9099999999999997</c:v>
                </c:pt>
                <c:pt idx="392">
                  <c:v>3.92</c:v>
                </c:pt>
                <c:pt idx="393">
                  <c:v>3.9299999999999997</c:v>
                </c:pt>
                <c:pt idx="394">
                  <c:v>3.94</c:v>
                </c:pt>
                <c:pt idx="395">
                  <c:v>3.9499999999999997</c:v>
                </c:pt>
                <c:pt idx="396">
                  <c:v>3.96</c:v>
                </c:pt>
                <c:pt idx="397">
                  <c:v>3.9699999999999998</c:v>
                </c:pt>
                <c:pt idx="398">
                  <c:v>3.98</c:v>
                </c:pt>
                <c:pt idx="399">
                  <c:v>3.9899999999999998</c:v>
                </c:pt>
                <c:pt idx="400">
                  <c:v>4</c:v>
                </c:pt>
                <c:pt idx="401">
                  <c:v>4.01</c:v>
                </c:pt>
                <c:pt idx="402">
                  <c:v>4.0199999999999996</c:v>
                </c:pt>
                <c:pt idx="403">
                  <c:v>4.03</c:v>
                </c:pt>
                <c:pt idx="404">
                  <c:v>4.04</c:v>
                </c:pt>
                <c:pt idx="405">
                  <c:v>4.05</c:v>
                </c:pt>
                <c:pt idx="406">
                  <c:v>4.0599999999999996</c:v>
                </c:pt>
                <c:pt idx="407">
                  <c:v>4.07</c:v>
                </c:pt>
                <c:pt idx="408">
                  <c:v>4.08</c:v>
                </c:pt>
                <c:pt idx="409">
                  <c:v>4.09</c:v>
                </c:pt>
                <c:pt idx="410">
                  <c:v>4.0999999999999996</c:v>
                </c:pt>
                <c:pt idx="411">
                  <c:v>4.1099999999999985</c:v>
                </c:pt>
                <c:pt idx="412">
                  <c:v>4.1199999999999966</c:v>
                </c:pt>
                <c:pt idx="413">
                  <c:v>4.13</c:v>
                </c:pt>
                <c:pt idx="414">
                  <c:v>4.1399999999999997</c:v>
                </c:pt>
                <c:pt idx="415">
                  <c:v>4.1499999999999995</c:v>
                </c:pt>
                <c:pt idx="416">
                  <c:v>4.1599999999999975</c:v>
                </c:pt>
                <c:pt idx="417">
                  <c:v>4.17</c:v>
                </c:pt>
                <c:pt idx="418">
                  <c:v>4.18</c:v>
                </c:pt>
                <c:pt idx="419">
                  <c:v>4.1899999999999995</c:v>
                </c:pt>
                <c:pt idx="420">
                  <c:v>4.2</c:v>
                </c:pt>
                <c:pt idx="421">
                  <c:v>4.21</c:v>
                </c:pt>
                <c:pt idx="422">
                  <c:v>4.22</c:v>
                </c:pt>
                <c:pt idx="423">
                  <c:v>4.2300000000000004</c:v>
                </c:pt>
                <c:pt idx="424">
                  <c:v>4.24</c:v>
                </c:pt>
                <c:pt idx="425">
                  <c:v>4.25</c:v>
                </c:pt>
                <c:pt idx="426">
                  <c:v>4.26</c:v>
                </c:pt>
                <c:pt idx="427">
                  <c:v>4.2699999999999996</c:v>
                </c:pt>
                <c:pt idx="428">
                  <c:v>4.28</c:v>
                </c:pt>
                <c:pt idx="429">
                  <c:v>4.29</c:v>
                </c:pt>
                <c:pt idx="430">
                  <c:v>4.3</c:v>
                </c:pt>
                <c:pt idx="431">
                  <c:v>4.3099999999999996</c:v>
                </c:pt>
                <c:pt idx="432">
                  <c:v>4.3199999999999985</c:v>
                </c:pt>
                <c:pt idx="433">
                  <c:v>4.33</c:v>
                </c:pt>
                <c:pt idx="434">
                  <c:v>4.34</c:v>
                </c:pt>
                <c:pt idx="435">
                  <c:v>4.3499999999999996</c:v>
                </c:pt>
                <c:pt idx="436">
                  <c:v>4.3599999999999985</c:v>
                </c:pt>
                <c:pt idx="437">
                  <c:v>4.37</c:v>
                </c:pt>
                <c:pt idx="438">
                  <c:v>4.38</c:v>
                </c:pt>
                <c:pt idx="439">
                  <c:v>4.3899999999999997</c:v>
                </c:pt>
                <c:pt idx="440">
                  <c:v>4.4000000000000004</c:v>
                </c:pt>
                <c:pt idx="441">
                  <c:v>4.41</c:v>
                </c:pt>
                <c:pt idx="442">
                  <c:v>4.42</c:v>
                </c:pt>
                <c:pt idx="443">
                  <c:v>4.4300000000000024</c:v>
                </c:pt>
                <c:pt idx="444">
                  <c:v>4.4400000000000004</c:v>
                </c:pt>
                <c:pt idx="445">
                  <c:v>4.45</c:v>
                </c:pt>
                <c:pt idx="446">
                  <c:v>4.46</c:v>
                </c:pt>
                <c:pt idx="447">
                  <c:v>4.4700000000000024</c:v>
                </c:pt>
                <c:pt idx="448">
                  <c:v>4.4800000000000004</c:v>
                </c:pt>
                <c:pt idx="449">
                  <c:v>4.49</c:v>
                </c:pt>
                <c:pt idx="450">
                  <c:v>4.5</c:v>
                </c:pt>
                <c:pt idx="451">
                  <c:v>4.51</c:v>
                </c:pt>
                <c:pt idx="452">
                  <c:v>4.5199999999999996</c:v>
                </c:pt>
                <c:pt idx="453">
                  <c:v>4.53</c:v>
                </c:pt>
                <c:pt idx="454">
                  <c:v>4.54</c:v>
                </c:pt>
                <c:pt idx="455">
                  <c:v>4.55</c:v>
                </c:pt>
                <c:pt idx="456">
                  <c:v>4.5599999999999996</c:v>
                </c:pt>
                <c:pt idx="457">
                  <c:v>4.57</c:v>
                </c:pt>
                <c:pt idx="458">
                  <c:v>4.58</c:v>
                </c:pt>
                <c:pt idx="459">
                  <c:v>4.59</c:v>
                </c:pt>
                <c:pt idx="460">
                  <c:v>4.5999999999999996</c:v>
                </c:pt>
                <c:pt idx="461">
                  <c:v>4.6099999999999985</c:v>
                </c:pt>
                <c:pt idx="462">
                  <c:v>4.6199999999999966</c:v>
                </c:pt>
                <c:pt idx="463">
                  <c:v>4.63</c:v>
                </c:pt>
                <c:pt idx="464">
                  <c:v>4.6399999999999997</c:v>
                </c:pt>
                <c:pt idx="465">
                  <c:v>4.6499999999999995</c:v>
                </c:pt>
                <c:pt idx="466">
                  <c:v>4.6599999999999975</c:v>
                </c:pt>
                <c:pt idx="467">
                  <c:v>4.67</c:v>
                </c:pt>
                <c:pt idx="468">
                  <c:v>4.68</c:v>
                </c:pt>
                <c:pt idx="469">
                  <c:v>4.6899999999999995</c:v>
                </c:pt>
                <c:pt idx="470">
                  <c:v>4.7</c:v>
                </c:pt>
                <c:pt idx="471">
                  <c:v>4.71</c:v>
                </c:pt>
                <c:pt idx="472">
                  <c:v>4.72</c:v>
                </c:pt>
                <c:pt idx="473">
                  <c:v>4.7300000000000004</c:v>
                </c:pt>
                <c:pt idx="474">
                  <c:v>4.74</c:v>
                </c:pt>
                <c:pt idx="475">
                  <c:v>4.75</c:v>
                </c:pt>
                <c:pt idx="476">
                  <c:v>4.76</c:v>
                </c:pt>
                <c:pt idx="477">
                  <c:v>4.7699999999999996</c:v>
                </c:pt>
                <c:pt idx="478">
                  <c:v>4.78</c:v>
                </c:pt>
                <c:pt idx="479">
                  <c:v>4.79</c:v>
                </c:pt>
                <c:pt idx="480">
                  <c:v>4.8</c:v>
                </c:pt>
                <c:pt idx="481">
                  <c:v>4.8099999999999996</c:v>
                </c:pt>
                <c:pt idx="482">
                  <c:v>4.8199999999999985</c:v>
                </c:pt>
                <c:pt idx="483">
                  <c:v>4.83</c:v>
                </c:pt>
                <c:pt idx="484">
                  <c:v>4.84</c:v>
                </c:pt>
                <c:pt idx="485">
                  <c:v>4.8499999999999996</c:v>
                </c:pt>
                <c:pt idx="486">
                  <c:v>4.8599999999999985</c:v>
                </c:pt>
                <c:pt idx="487">
                  <c:v>4.87</c:v>
                </c:pt>
                <c:pt idx="488">
                  <c:v>4.88</c:v>
                </c:pt>
                <c:pt idx="489">
                  <c:v>4.8899999999999997</c:v>
                </c:pt>
                <c:pt idx="490">
                  <c:v>4.9000000000000004</c:v>
                </c:pt>
                <c:pt idx="491">
                  <c:v>4.91</c:v>
                </c:pt>
                <c:pt idx="492">
                  <c:v>4.92</c:v>
                </c:pt>
                <c:pt idx="493">
                  <c:v>4.9300000000000024</c:v>
                </c:pt>
                <c:pt idx="494">
                  <c:v>4.9400000000000004</c:v>
                </c:pt>
                <c:pt idx="495">
                  <c:v>4.95</c:v>
                </c:pt>
                <c:pt idx="496">
                  <c:v>4.96</c:v>
                </c:pt>
                <c:pt idx="497">
                  <c:v>4.9700000000000024</c:v>
                </c:pt>
                <c:pt idx="498">
                  <c:v>4.9800000000000004</c:v>
                </c:pt>
                <c:pt idx="499">
                  <c:v>4.99</c:v>
                </c:pt>
                <c:pt idx="500">
                  <c:v>5</c:v>
                </c:pt>
                <c:pt idx="501">
                  <c:v>5.01</c:v>
                </c:pt>
                <c:pt idx="502">
                  <c:v>5.0199999999999996</c:v>
                </c:pt>
                <c:pt idx="503">
                  <c:v>5.03</c:v>
                </c:pt>
                <c:pt idx="504">
                  <c:v>5.04</c:v>
                </c:pt>
                <c:pt idx="505">
                  <c:v>5.05</c:v>
                </c:pt>
                <c:pt idx="506">
                  <c:v>5.0599999999999996</c:v>
                </c:pt>
                <c:pt idx="507">
                  <c:v>5.07</c:v>
                </c:pt>
                <c:pt idx="508">
                  <c:v>5.08</c:v>
                </c:pt>
                <c:pt idx="509">
                  <c:v>5.09</c:v>
                </c:pt>
                <c:pt idx="510">
                  <c:v>5.0999999999999996</c:v>
                </c:pt>
                <c:pt idx="511">
                  <c:v>5.1099999999999985</c:v>
                </c:pt>
                <c:pt idx="512">
                  <c:v>5.1199999999999966</c:v>
                </c:pt>
                <c:pt idx="513">
                  <c:v>5.13</c:v>
                </c:pt>
                <c:pt idx="514">
                  <c:v>5.14</c:v>
                </c:pt>
                <c:pt idx="515">
                  <c:v>5.1499999999999995</c:v>
                </c:pt>
                <c:pt idx="516">
                  <c:v>5.1599999999999975</c:v>
                </c:pt>
                <c:pt idx="517">
                  <c:v>5.17</c:v>
                </c:pt>
                <c:pt idx="518">
                  <c:v>5.18</c:v>
                </c:pt>
                <c:pt idx="519">
                  <c:v>5.1899999999999995</c:v>
                </c:pt>
                <c:pt idx="520">
                  <c:v>5.2</c:v>
                </c:pt>
                <c:pt idx="521">
                  <c:v>5.21</c:v>
                </c:pt>
                <c:pt idx="522">
                  <c:v>5.22</c:v>
                </c:pt>
                <c:pt idx="523">
                  <c:v>5.23</c:v>
                </c:pt>
                <c:pt idx="524">
                  <c:v>5.24</c:v>
                </c:pt>
                <c:pt idx="525">
                  <c:v>5.25</c:v>
                </c:pt>
                <c:pt idx="526">
                  <c:v>5.26</c:v>
                </c:pt>
                <c:pt idx="527">
                  <c:v>5.2700000000000014</c:v>
                </c:pt>
                <c:pt idx="528">
                  <c:v>5.28</c:v>
                </c:pt>
                <c:pt idx="529">
                  <c:v>5.29</c:v>
                </c:pt>
                <c:pt idx="530">
                  <c:v>5.3</c:v>
                </c:pt>
                <c:pt idx="531">
                  <c:v>5.31</c:v>
                </c:pt>
                <c:pt idx="532">
                  <c:v>5.3199999999999985</c:v>
                </c:pt>
                <c:pt idx="533">
                  <c:v>5.33</c:v>
                </c:pt>
                <c:pt idx="534">
                  <c:v>5.34</c:v>
                </c:pt>
                <c:pt idx="535">
                  <c:v>5.35</c:v>
                </c:pt>
                <c:pt idx="536">
                  <c:v>5.3599999999999985</c:v>
                </c:pt>
                <c:pt idx="537">
                  <c:v>5.37</c:v>
                </c:pt>
                <c:pt idx="538">
                  <c:v>5.38</c:v>
                </c:pt>
                <c:pt idx="539">
                  <c:v>5.39</c:v>
                </c:pt>
                <c:pt idx="540">
                  <c:v>5.4</c:v>
                </c:pt>
                <c:pt idx="541">
                  <c:v>5.41</c:v>
                </c:pt>
                <c:pt idx="542">
                  <c:v>5.42</c:v>
                </c:pt>
                <c:pt idx="543">
                  <c:v>5.4300000000000024</c:v>
                </c:pt>
                <c:pt idx="544">
                  <c:v>5.44</c:v>
                </c:pt>
                <c:pt idx="545">
                  <c:v>5.45</c:v>
                </c:pt>
                <c:pt idx="546">
                  <c:v>5.46</c:v>
                </c:pt>
                <c:pt idx="547">
                  <c:v>5.4700000000000024</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5.6099999999999985</c:v>
                </c:pt>
                <c:pt idx="562">
                  <c:v>5.6199999999999966</c:v>
                </c:pt>
                <c:pt idx="563">
                  <c:v>5.63</c:v>
                </c:pt>
                <c:pt idx="564">
                  <c:v>5.64</c:v>
                </c:pt>
                <c:pt idx="565">
                  <c:v>5.6499999999999995</c:v>
                </c:pt>
                <c:pt idx="566">
                  <c:v>5.6599999999999975</c:v>
                </c:pt>
                <c:pt idx="567">
                  <c:v>5.67</c:v>
                </c:pt>
                <c:pt idx="568">
                  <c:v>5.68</c:v>
                </c:pt>
                <c:pt idx="569">
                  <c:v>5.6899999999999995</c:v>
                </c:pt>
                <c:pt idx="570">
                  <c:v>5.7</c:v>
                </c:pt>
                <c:pt idx="571">
                  <c:v>5.71</c:v>
                </c:pt>
                <c:pt idx="572">
                  <c:v>5.72</c:v>
                </c:pt>
                <c:pt idx="573">
                  <c:v>5.73</c:v>
                </c:pt>
                <c:pt idx="574">
                  <c:v>5.74</c:v>
                </c:pt>
                <c:pt idx="575">
                  <c:v>5.75</c:v>
                </c:pt>
                <c:pt idx="576">
                  <c:v>5.76</c:v>
                </c:pt>
                <c:pt idx="577">
                  <c:v>5.7700000000000014</c:v>
                </c:pt>
                <c:pt idx="578">
                  <c:v>5.78</c:v>
                </c:pt>
                <c:pt idx="579">
                  <c:v>5.79</c:v>
                </c:pt>
                <c:pt idx="580">
                  <c:v>5.8</c:v>
                </c:pt>
                <c:pt idx="581">
                  <c:v>5.81</c:v>
                </c:pt>
                <c:pt idx="582">
                  <c:v>5.8199999999999985</c:v>
                </c:pt>
                <c:pt idx="583">
                  <c:v>5.83</c:v>
                </c:pt>
                <c:pt idx="584">
                  <c:v>5.84</c:v>
                </c:pt>
                <c:pt idx="585">
                  <c:v>5.85</c:v>
                </c:pt>
                <c:pt idx="586">
                  <c:v>5.8599999999999985</c:v>
                </c:pt>
                <c:pt idx="587">
                  <c:v>5.87</c:v>
                </c:pt>
                <c:pt idx="588">
                  <c:v>5.88</c:v>
                </c:pt>
                <c:pt idx="589">
                  <c:v>5.89</c:v>
                </c:pt>
                <c:pt idx="590">
                  <c:v>5.9</c:v>
                </c:pt>
                <c:pt idx="591">
                  <c:v>5.91</c:v>
                </c:pt>
                <c:pt idx="592">
                  <c:v>5.92</c:v>
                </c:pt>
                <c:pt idx="593">
                  <c:v>5.9300000000000024</c:v>
                </c:pt>
                <c:pt idx="594">
                  <c:v>5.94</c:v>
                </c:pt>
                <c:pt idx="595">
                  <c:v>5.95</c:v>
                </c:pt>
                <c:pt idx="596">
                  <c:v>5.96</c:v>
                </c:pt>
                <c:pt idx="597">
                  <c:v>5.9700000000000024</c:v>
                </c:pt>
                <c:pt idx="598">
                  <c:v>5.98</c:v>
                </c:pt>
                <c:pt idx="599">
                  <c:v>5.99</c:v>
                </c:pt>
                <c:pt idx="600">
                  <c:v>6</c:v>
                </c:pt>
                <c:pt idx="601">
                  <c:v>6.01</c:v>
                </c:pt>
                <c:pt idx="602">
                  <c:v>6.02</c:v>
                </c:pt>
                <c:pt idx="603">
                  <c:v>6.03</c:v>
                </c:pt>
                <c:pt idx="604">
                  <c:v>6.04</c:v>
                </c:pt>
                <c:pt idx="605">
                  <c:v>6.05</c:v>
                </c:pt>
                <c:pt idx="606">
                  <c:v>6.06</c:v>
                </c:pt>
                <c:pt idx="607">
                  <c:v>6.07</c:v>
                </c:pt>
                <c:pt idx="608">
                  <c:v>6.08</c:v>
                </c:pt>
                <c:pt idx="609">
                  <c:v>6.09</c:v>
                </c:pt>
                <c:pt idx="610">
                  <c:v>6.1</c:v>
                </c:pt>
                <c:pt idx="611">
                  <c:v>6.1099999999999985</c:v>
                </c:pt>
                <c:pt idx="612">
                  <c:v>6.1199999999999966</c:v>
                </c:pt>
                <c:pt idx="613">
                  <c:v>6.13</c:v>
                </c:pt>
                <c:pt idx="614">
                  <c:v>6.14</c:v>
                </c:pt>
                <c:pt idx="615">
                  <c:v>6.1499999999999995</c:v>
                </c:pt>
                <c:pt idx="616">
                  <c:v>6.1599999999999975</c:v>
                </c:pt>
                <c:pt idx="617">
                  <c:v>6.17</c:v>
                </c:pt>
                <c:pt idx="618">
                  <c:v>6.18</c:v>
                </c:pt>
                <c:pt idx="619">
                  <c:v>6.1899999999999995</c:v>
                </c:pt>
                <c:pt idx="620">
                  <c:v>6.2</c:v>
                </c:pt>
                <c:pt idx="621">
                  <c:v>6.21</c:v>
                </c:pt>
                <c:pt idx="622">
                  <c:v>6.22</c:v>
                </c:pt>
                <c:pt idx="623">
                  <c:v>6.23</c:v>
                </c:pt>
                <c:pt idx="624">
                  <c:v>6.24</c:v>
                </c:pt>
                <c:pt idx="625">
                  <c:v>6.25</c:v>
                </c:pt>
                <c:pt idx="626">
                  <c:v>6.26</c:v>
                </c:pt>
                <c:pt idx="627">
                  <c:v>6.2700000000000014</c:v>
                </c:pt>
                <c:pt idx="628">
                  <c:v>6.28</c:v>
                </c:pt>
              </c:numCache>
            </c:numRef>
          </c:xVal>
          <c:yVal>
            <c:numRef>
              <c:f>Sheet2!$B$1:$B$629</c:f>
              <c:numCache>
                <c:formatCode>General</c:formatCode>
                <c:ptCount val="629"/>
                <c:pt idx="0">
                  <c:v>0</c:v>
                </c:pt>
                <c:pt idx="1">
                  <c:v>9.9998000000000066E-3</c:v>
                </c:pt>
                <c:pt idx="2">
                  <c:v>1.9998999999999999E-2</c:v>
                </c:pt>
                <c:pt idx="3">
                  <c:v>2.9995999999999998E-2</c:v>
                </c:pt>
                <c:pt idx="4">
                  <c:v>3.9988999999999997E-2</c:v>
                </c:pt>
                <c:pt idx="5">
                  <c:v>4.9979000000000003E-2</c:v>
                </c:pt>
                <c:pt idx="6">
                  <c:v>5.9964000000000094E-2</c:v>
                </c:pt>
                <c:pt idx="7">
                  <c:v>6.9943000000000019E-2</c:v>
                </c:pt>
                <c:pt idx="8">
                  <c:v>7.9915000000000014E-2</c:v>
                </c:pt>
                <c:pt idx="9">
                  <c:v>8.9879000000000028E-2</c:v>
                </c:pt>
                <c:pt idx="10">
                  <c:v>9.9833000000000005E-2</c:v>
                </c:pt>
                <c:pt idx="11">
                  <c:v>0.10978000000000011</c:v>
                </c:pt>
                <c:pt idx="12">
                  <c:v>0.11971000000000002</c:v>
                </c:pt>
                <c:pt idx="13">
                  <c:v>0.12963</c:v>
                </c:pt>
                <c:pt idx="14">
                  <c:v>0.13954000000000022</c:v>
                </c:pt>
                <c:pt idx="15">
                  <c:v>0.14944000000000038</c:v>
                </c:pt>
                <c:pt idx="16">
                  <c:v>0.15932000000000004</c:v>
                </c:pt>
                <c:pt idx="17">
                  <c:v>0.16918</c:v>
                </c:pt>
                <c:pt idx="18">
                  <c:v>0.17902999999999999</c:v>
                </c:pt>
                <c:pt idx="19">
                  <c:v>0.18886000000000025</c:v>
                </c:pt>
                <c:pt idx="20">
                  <c:v>0.19866999999999999</c:v>
                </c:pt>
                <c:pt idx="21">
                  <c:v>0.20846000000000028</c:v>
                </c:pt>
                <c:pt idx="22">
                  <c:v>0.21823000000000028</c:v>
                </c:pt>
                <c:pt idx="23">
                  <c:v>0.22797999999999999</c:v>
                </c:pt>
                <c:pt idx="24">
                  <c:v>0.23769999999999999</c:v>
                </c:pt>
                <c:pt idx="25">
                  <c:v>0.24740000000000029</c:v>
                </c:pt>
                <c:pt idx="26">
                  <c:v>0.25708000000000031</c:v>
                </c:pt>
                <c:pt idx="27">
                  <c:v>0.26673000000000002</c:v>
                </c:pt>
                <c:pt idx="28">
                  <c:v>0.27636000000000038</c:v>
                </c:pt>
                <c:pt idx="29">
                  <c:v>0.28595000000000032</c:v>
                </c:pt>
                <c:pt idx="30">
                  <c:v>0.2955200000000005</c:v>
                </c:pt>
                <c:pt idx="31">
                  <c:v>0.30506000000000044</c:v>
                </c:pt>
                <c:pt idx="32">
                  <c:v>0.31457000000000057</c:v>
                </c:pt>
                <c:pt idx="33">
                  <c:v>0.32404000000000038</c:v>
                </c:pt>
                <c:pt idx="34">
                  <c:v>0.33349000000000051</c:v>
                </c:pt>
                <c:pt idx="35">
                  <c:v>0.34290000000000032</c:v>
                </c:pt>
                <c:pt idx="36">
                  <c:v>0.35227000000000008</c:v>
                </c:pt>
                <c:pt idx="37">
                  <c:v>0.36162000000000044</c:v>
                </c:pt>
                <c:pt idx="38">
                  <c:v>0.37092000000000075</c:v>
                </c:pt>
                <c:pt idx="39">
                  <c:v>0.38019000000000008</c:v>
                </c:pt>
                <c:pt idx="40">
                  <c:v>0.38942000000000088</c:v>
                </c:pt>
                <c:pt idx="41">
                  <c:v>0.39861000000000057</c:v>
                </c:pt>
                <c:pt idx="42">
                  <c:v>0.40776000000000001</c:v>
                </c:pt>
                <c:pt idx="43">
                  <c:v>0.41687000000000057</c:v>
                </c:pt>
                <c:pt idx="44">
                  <c:v>0.42594000000000032</c:v>
                </c:pt>
                <c:pt idx="45">
                  <c:v>0.43497000000000058</c:v>
                </c:pt>
                <c:pt idx="46">
                  <c:v>0.44395000000000001</c:v>
                </c:pt>
                <c:pt idx="47">
                  <c:v>0.45289000000000001</c:v>
                </c:pt>
                <c:pt idx="48">
                  <c:v>0.46178000000000002</c:v>
                </c:pt>
                <c:pt idx="49">
                  <c:v>0.4706300000000001</c:v>
                </c:pt>
                <c:pt idx="50">
                  <c:v>0.47943000000000002</c:v>
                </c:pt>
                <c:pt idx="51">
                  <c:v>0.48818000000000045</c:v>
                </c:pt>
                <c:pt idx="52">
                  <c:v>0.49688000000000088</c:v>
                </c:pt>
                <c:pt idx="53">
                  <c:v>0.50552999999999959</c:v>
                </c:pt>
                <c:pt idx="54">
                  <c:v>0.51414000000000004</c:v>
                </c:pt>
                <c:pt idx="55">
                  <c:v>0.52268999999999999</c:v>
                </c:pt>
                <c:pt idx="56">
                  <c:v>0.53119000000000005</c:v>
                </c:pt>
                <c:pt idx="57">
                  <c:v>0.53963000000000005</c:v>
                </c:pt>
                <c:pt idx="58">
                  <c:v>0.54801999999999951</c:v>
                </c:pt>
                <c:pt idx="59">
                  <c:v>0.55635999999999997</c:v>
                </c:pt>
                <c:pt idx="60">
                  <c:v>0.56464000000000114</c:v>
                </c:pt>
                <c:pt idx="61">
                  <c:v>0.57286999999999999</c:v>
                </c:pt>
                <c:pt idx="62">
                  <c:v>0.58104</c:v>
                </c:pt>
                <c:pt idx="63">
                  <c:v>0.58914</c:v>
                </c:pt>
                <c:pt idx="64">
                  <c:v>0.59719999999999951</c:v>
                </c:pt>
                <c:pt idx="65">
                  <c:v>0.605190000000001</c:v>
                </c:pt>
                <c:pt idx="66">
                  <c:v>0.61312000000000089</c:v>
                </c:pt>
                <c:pt idx="67">
                  <c:v>0.62099000000000115</c:v>
                </c:pt>
                <c:pt idx="68">
                  <c:v>0.6287900000000014</c:v>
                </c:pt>
                <c:pt idx="69">
                  <c:v>0.63653999999999999</c:v>
                </c:pt>
                <c:pt idx="70">
                  <c:v>0.64422000000000101</c:v>
                </c:pt>
                <c:pt idx="71">
                  <c:v>0.65183000000000102</c:v>
                </c:pt>
                <c:pt idx="72">
                  <c:v>0.65938000000000063</c:v>
                </c:pt>
                <c:pt idx="73">
                  <c:v>0.66687000000000141</c:v>
                </c:pt>
                <c:pt idx="74">
                  <c:v>0.67428999999999994</c:v>
                </c:pt>
                <c:pt idx="75">
                  <c:v>0.68164000000000113</c:v>
                </c:pt>
                <c:pt idx="76">
                  <c:v>0.68891999999999998</c:v>
                </c:pt>
                <c:pt idx="77">
                  <c:v>0.69613999999999998</c:v>
                </c:pt>
                <c:pt idx="78">
                  <c:v>0.70328000000000002</c:v>
                </c:pt>
                <c:pt idx="79">
                  <c:v>0.71035000000000004</c:v>
                </c:pt>
                <c:pt idx="80">
                  <c:v>0.71736</c:v>
                </c:pt>
                <c:pt idx="81">
                  <c:v>0.72428999999999999</c:v>
                </c:pt>
                <c:pt idx="82">
                  <c:v>0.73115000000000063</c:v>
                </c:pt>
                <c:pt idx="83">
                  <c:v>0.73793000000000064</c:v>
                </c:pt>
                <c:pt idx="84">
                  <c:v>0.74464000000000152</c:v>
                </c:pt>
                <c:pt idx="85">
                  <c:v>0.75127999999999995</c:v>
                </c:pt>
                <c:pt idx="86">
                  <c:v>0.7578400000000014</c:v>
                </c:pt>
                <c:pt idx="87">
                  <c:v>0.76432999999999995</c:v>
                </c:pt>
                <c:pt idx="88">
                  <c:v>0.77074000000000165</c:v>
                </c:pt>
                <c:pt idx="89">
                  <c:v>0.77707000000000115</c:v>
                </c:pt>
                <c:pt idx="90">
                  <c:v>0.78332999999999997</c:v>
                </c:pt>
                <c:pt idx="91">
                  <c:v>0.78949999999999998</c:v>
                </c:pt>
                <c:pt idx="92">
                  <c:v>0.79559999999999997</c:v>
                </c:pt>
                <c:pt idx="93">
                  <c:v>0.80162000000000089</c:v>
                </c:pt>
                <c:pt idx="94">
                  <c:v>0.8075599999999995</c:v>
                </c:pt>
                <c:pt idx="95">
                  <c:v>0.81342000000000003</c:v>
                </c:pt>
                <c:pt idx="96">
                  <c:v>0.81918999999999997</c:v>
                </c:pt>
                <c:pt idx="97">
                  <c:v>0.82489000000000101</c:v>
                </c:pt>
                <c:pt idx="98">
                  <c:v>0.83050000000000002</c:v>
                </c:pt>
                <c:pt idx="99">
                  <c:v>0.83603000000000005</c:v>
                </c:pt>
                <c:pt idx="100">
                  <c:v>0.84147000000000005</c:v>
                </c:pt>
                <c:pt idx="101">
                  <c:v>0.84683000000000064</c:v>
                </c:pt>
                <c:pt idx="102">
                  <c:v>0.85211000000000003</c:v>
                </c:pt>
                <c:pt idx="103">
                  <c:v>0.85729999999999995</c:v>
                </c:pt>
                <c:pt idx="104">
                  <c:v>0.86240000000000061</c:v>
                </c:pt>
                <c:pt idx="105">
                  <c:v>0.86741999999999997</c:v>
                </c:pt>
                <c:pt idx="106">
                  <c:v>0.87236000000000002</c:v>
                </c:pt>
                <c:pt idx="107">
                  <c:v>0.87720000000000065</c:v>
                </c:pt>
                <c:pt idx="108">
                  <c:v>0.88195999999999997</c:v>
                </c:pt>
                <c:pt idx="109">
                  <c:v>0.88663000000000003</c:v>
                </c:pt>
                <c:pt idx="110">
                  <c:v>0.8912099999999995</c:v>
                </c:pt>
                <c:pt idx="111">
                  <c:v>0.89570000000000005</c:v>
                </c:pt>
                <c:pt idx="112">
                  <c:v>0.90010000000000001</c:v>
                </c:pt>
                <c:pt idx="113">
                  <c:v>0.90440999999999949</c:v>
                </c:pt>
                <c:pt idx="114">
                  <c:v>0.90863000000000005</c:v>
                </c:pt>
                <c:pt idx="115">
                  <c:v>0.91276000000000002</c:v>
                </c:pt>
                <c:pt idx="116">
                  <c:v>0.91679999999999995</c:v>
                </c:pt>
                <c:pt idx="117">
                  <c:v>0.92075000000000062</c:v>
                </c:pt>
                <c:pt idx="118">
                  <c:v>0.92461000000000004</c:v>
                </c:pt>
                <c:pt idx="119">
                  <c:v>0.92837000000000003</c:v>
                </c:pt>
                <c:pt idx="120">
                  <c:v>0.93203999999999998</c:v>
                </c:pt>
                <c:pt idx="121">
                  <c:v>0.93562000000000101</c:v>
                </c:pt>
                <c:pt idx="122">
                  <c:v>0.93910000000000005</c:v>
                </c:pt>
                <c:pt idx="123">
                  <c:v>0.94249000000000005</c:v>
                </c:pt>
                <c:pt idx="124">
                  <c:v>0.94577999999999995</c:v>
                </c:pt>
                <c:pt idx="125">
                  <c:v>0.94898000000000005</c:v>
                </c:pt>
                <c:pt idx="126">
                  <c:v>0.95208999999999999</c:v>
                </c:pt>
                <c:pt idx="127">
                  <c:v>0.95509999999999995</c:v>
                </c:pt>
                <c:pt idx="128">
                  <c:v>0.95801999999999998</c:v>
                </c:pt>
                <c:pt idx="129">
                  <c:v>0.96084000000000114</c:v>
                </c:pt>
                <c:pt idx="130">
                  <c:v>0.96355999999999997</c:v>
                </c:pt>
                <c:pt idx="131">
                  <c:v>0.96618000000000004</c:v>
                </c:pt>
                <c:pt idx="132">
                  <c:v>0.96872000000000114</c:v>
                </c:pt>
                <c:pt idx="133">
                  <c:v>0.97115000000000062</c:v>
                </c:pt>
                <c:pt idx="134">
                  <c:v>0.97348000000000001</c:v>
                </c:pt>
                <c:pt idx="135">
                  <c:v>0.97572000000000114</c:v>
                </c:pt>
                <c:pt idx="136">
                  <c:v>0.97785999999999995</c:v>
                </c:pt>
                <c:pt idx="137">
                  <c:v>0.97990999999999995</c:v>
                </c:pt>
                <c:pt idx="138">
                  <c:v>0.98185</c:v>
                </c:pt>
                <c:pt idx="139">
                  <c:v>0.98370000000000002</c:v>
                </c:pt>
                <c:pt idx="140">
                  <c:v>0.98544999999999949</c:v>
                </c:pt>
                <c:pt idx="141">
                  <c:v>0.98709999999999998</c:v>
                </c:pt>
                <c:pt idx="142">
                  <c:v>0.98865000000000003</c:v>
                </c:pt>
                <c:pt idx="143">
                  <c:v>0.99009999999999998</c:v>
                </c:pt>
                <c:pt idx="144">
                  <c:v>0.99145999999999956</c:v>
                </c:pt>
                <c:pt idx="145">
                  <c:v>0.99270999999999998</c:v>
                </c:pt>
                <c:pt idx="146">
                  <c:v>0.99387000000000003</c:v>
                </c:pt>
                <c:pt idx="147">
                  <c:v>0.99492000000000003</c:v>
                </c:pt>
                <c:pt idx="148">
                  <c:v>0.99587999999999999</c:v>
                </c:pt>
                <c:pt idx="149">
                  <c:v>0.99673999999999996</c:v>
                </c:pt>
                <c:pt idx="150">
                  <c:v>0.99748999999999899</c:v>
                </c:pt>
                <c:pt idx="151">
                  <c:v>0.99814999999999998</c:v>
                </c:pt>
                <c:pt idx="152">
                  <c:v>0.99870999999999999</c:v>
                </c:pt>
                <c:pt idx="153">
                  <c:v>0.99917</c:v>
                </c:pt>
                <c:pt idx="154">
                  <c:v>0.99952999999999959</c:v>
                </c:pt>
                <c:pt idx="155">
                  <c:v>0.99978</c:v>
                </c:pt>
                <c:pt idx="156">
                  <c:v>0.99994000000000005</c:v>
                </c:pt>
                <c:pt idx="157">
                  <c:v>1</c:v>
                </c:pt>
                <c:pt idx="158">
                  <c:v>0.99995999999999996</c:v>
                </c:pt>
                <c:pt idx="159">
                  <c:v>0.99982000000000004</c:v>
                </c:pt>
                <c:pt idx="160">
                  <c:v>0.99956999999999885</c:v>
                </c:pt>
                <c:pt idx="161">
                  <c:v>0.99922999999999951</c:v>
                </c:pt>
                <c:pt idx="162">
                  <c:v>0.99878999999999996</c:v>
                </c:pt>
                <c:pt idx="163">
                  <c:v>0.99824999999999997</c:v>
                </c:pt>
                <c:pt idx="164">
                  <c:v>0.99761</c:v>
                </c:pt>
                <c:pt idx="165">
                  <c:v>0.99687000000000003</c:v>
                </c:pt>
                <c:pt idx="166">
                  <c:v>0.99602000000000002</c:v>
                </c:pt>
                <c:pt idx="167">
                  <c:v>0.99507999999999996</c:v>
                </c:pt>
                <c:pt idx="168">
                  <c:v>0.99404000000000003</c:v>
                </c:pt>
                <c:pt idx="169">
                  <c:v>0.9929</c:v>
                </c:pt>
                <c:pt idx="170">
                  <c:v>0.99165999999999999</c:v>
                </c:pt>
                <c:pt idx="171">
                  <c:v>0.99032999999999949</c:v>
                </c:pt>
                <c:pt idx="172">
                  <c:v>0.98889000000000005</c:v>
                </c:pt>
                <c:pt idx="173">
                  <c:v>0.98734999999999951</c:v>
                </c:pt>
                <c:pt idx="174">
                  <c:v>0.98572000000000004</c:v>
                </c:pt>
                <c:pt idx="175">
                  <c:v>0.98399000000000003</c:v>
                </c:pt>
                <c:pt idx="176">
                  <c:v>0.98214999999999997</c:v>
                </c:pt>
                <c:pt idx="177">
                  <c:v>0.98021999999999898</c:v>
                </c:pt>
                <c:pt idx="178">
                  <c:v>0.97820000000000062</c:v>
                </c:pt>
                <c:pt idx="179">
                  <c:v>0.97606999999999999</c:v>
                </c:pt>
                <c:pt idx="180">
                  <c:v>0.97385000000000088</c:v>
                </c:pt>
                <c:pt idx="181">
                  <c:v>0.97153</c:v>
                </c:pt>
                <c:pt idx="182">
                  <c:v>0.96911000000000003</c:v>
                </c:pt>
                <c:pt idx="183">
                  <c:v>0.96658999999999951</c:v>
                </c:pt>
                <c:pt idx="184">
                  <c:v>0.96397999999999995</c:v>
                </c:pt>
                <c:pt idx="185">
                  <c:v>0.96128000000000002</c:v>
                </c:pt>
                <c:pt idx="186">
                  <c:v>0.95847000000000004</c:v>
                </c:pt>
                <c:pt idx="187">
                  <c:v>0.95557000000000003</c:v>
                </c:pt>
                <c:pt idx="188">
                  <c:v>0.95257999999999998</c:v>
                </c:pt>
                <c:pt idx="189">
                  <c:v>0.9494899999999995</c:v>
                </c:pt>
                <c:pt idx="190">
                  <c:v>0.94630000000000003</c:v>
                </c:pt>
                <c:pt idx="191">
                  <c:v>0.94301999999999997</c:v>
                </c:pt>
                <c:pt idx="192">
                  <c:v>0.93965000000000065</c:v>
                </c:pt>
                <c:pt idx="193">
                  <c:v>0.93618000000000001</c:v>
                </c:pt>
                <c:pt idx="194">
                  <c:v>0.932620000000001</c:v>
                </c:pt>
                <c:pt idx="195">
                  <c:v>0.92896000000000001</c:v>
                </c:pt>
                <c:pt idx="196">
                  <c:v>0.92520999999999998</c:v>
                </c:pt>
                <c:pt idx="197">
                  <c:v>0.92137000000000002</c:v>
                </c:pt>
                <c:pt idx="198">
                  <c:v>0.91744000000000003</c:v>
                </c:pt>
                <c:pt idx="199">
                  <c:v>0.91341000000000006</c:v>
                </c:pt>
                <c:pt idx="200">
                  <c:v>0.9093</c:v>
                </c:pt>
                <c:pt idx="201">
                  <c:v>0.90508999999999951</c:v>
                </c:pt>
                <c:pt idx="202">
                  <c:v>0.90078999999999998</c:v>
                </c:pt>
                <c:pt idx="203">
                  <c:v>0.89640999999999948</c:v>
                </c:pt>
                <c:pt idx="204">
                  <c:v>0.89193</c:v>
                </c:pt>
                <c:pt idx="205">
                  <c:v>0.88735999999999959</c:v>
                </c:pt>
                <c:pt idx="206">
                  <c:v>0.88270999999999999</c:v>
                </c:pt>
                <c:pt idx="207">
                  <c:v>0.87796000000000063</c:v>
                </c:pt>
                <c:pt idx="208">
                  <c:v>0.87313000000000063</c:v>
                </c:pt>
                <c:pt idx="209">
                  <c:v>0.86821000000000004</c:v>
                </c:pt>
                <c:pt idx="210">
                  <c:v>0.86321000000000003</c:v>
                </c:pt>
                <c:pt idx="211">
                  <c:v>0.85811999999999999</c:v>
                </c:pt>
                <c:pt idx="212">
                  <c:v>0.85294000000000114</c:v>
                </c:pt>
                <c:pt idx="213">
                  <c:v>0.84768000000000088</c:v>
                </c:pt>
                <c:pt idx="214">
                  <c:v>0.84233000000000002</c:v>
                </c:pt>
                <c:pt idx="215">
                  <c:v>0.83690000000000064</c:v>
                </c:pt>
                <c:pt idx="216">
                  <c:v>0.83138000000000001</c:v>
                </c:pt>
                <c:pt idx="217">
                  <c:v>0.82578000000000062</c:v>
                </c:pt>
                <c:pt idx="218">
                  <c:v>0.82010000000000005</c:v>
                </c:pt>
                <c:pt idx="219">
                  <c:v>0.81433999999999951</c:v>
                </c:pt>
                <c:pt idx="220">
                  <c:v>0.8085</c:v>
                </c:pt>
                <c:pt idx="221">
                  <c:v>0.80257000000000001</c:v>
                </c:pt>
                <c:pt idx="222">
                  <c:v>0.79657</c:v>
                </c:pt>
                <c:pt idx="223">
                  <c:v>0.79047999999999996</c:v>
                </c:pt>
                <c:pt idx="224">
                  <c:v>0.78432000000000002</c:v>
                </c:pt>
                <c:pt idx="225">
                  <c:v>0.77807000000000115</c:v>
                </c:pt>
                <c:pt idx="226">
                  <c:v>0.77175000000000116</c:v>
                </c:pt>
                <c:pt idx="227">
                  <c:v>0.76535000000000064</c:v>
                </c:pt>
                <c:pt idx="228">
                  <c:v>0.75888000000000089</c:v>
                </c:pt>
                <c:pt idx="229">
                  <c:v>0.75233000000000005</c:v>
                </c:pt>
                <c:pt idx="230">
                  <c:v>0.74571000000000065</c:v>
                </c:pt>
                <c:pt idx="231">
                  <c:v>0.73900999999999994</c:v>
                </c:pt>
                <c:pt idx="232">
                  <c:v>0.73223000000000005</c:v>
                </c:pt>
                <c:pt idx="233">
                  <c:v>0.72538000000000002</c:v>
                </c:pt>
                <c:pt idx="234">
                  <c:v>0.71845999999999999</c:v>
                </c:pt>
                <c:pt idx="235">
                  <c:v>0.71147000000000005</c:v>
                </c:pt>
                <c:pt idx="236">
                  <c:v>0.70440999999999998</c:v>
                </c:pt>
                <c:pt idx="237">
                  <c:v>0.69728000000000001</c:v>
                </c:pt>
                <c:pt idx="238">
                  <c:v>0.69006999999999996</c:v>
                </c:pt>
                <c:pt idx="239">
                  <c:v>0.68280000000000063</c:v>
                </c:pt>
                <c:pt idx="240">
                  <c:v>0.67545999999999995</c:v>
                </c:pt>
                <c:pt idx="241">
                  <c:v>0.66806000000000065</c:v>
                </c:pt>
                <c:pt idx="242">
                  <c:v>0.66057999999999995</c:v>
                </c:pt>
                <c:pt idx="243">
                  <c:v>0.65303999999999995</c:v>
                </c:pt>
                <c:pt idx="244">
                  <c:v>0.64542999999999995</c:v>
                </c:pt>
                <c:pt idx="245">
                  <c:v>0.63776000000000088</c:v>
                </c:pt>
                <c:pt idx="246">
                  <c:v>0.63003000000000065</c:v>
                </c:pt>
                <c:pt idx="247">
                  <c:v>0.62222999999999995</c:v>
                </c:pt>
                <c:pt idx="248">
                  <c:v>0.61436999999999997</c:v>
                </c:pt>
                <c:pt idx="249">
                  <c:v>0.60645000000000004</c:v>
                </c:pt>
                <c:pt idx="250">
                  <c:v>0.59846999999999873</c:v>
                </c:pt>
                <c:pt idx="251">
                  <c:v>0.59042999999999957</c:v>
                </c:pt>
                <c:pt idx="252">
                  <c:v>0.58232999999999957</c:v>
                </c:pt>
                <c:pt idx="253">
                  <c:v>0.57416999999999996</c:v>
                </c:pt>
                <c:pt idx="254">
                  <c:v>0.56596000000000002</c:v>
                </c:pt>
                <c:pt idx="255">
                  <c:v>0.55767999999999995</c:v>
                </c:pt>
                <c:pt idx="256">
                  <c:v>0.54935999999999996</c:v>
                </c:pt>
                <c:pt idx="257">
                  <c:v>0.54096999999999951</c:v>
                </c:pt>
                <c:pt idx="258">
                  <c:v>0.5325299999999995</c:v>
                </c:pt>
                <c:pt idx="259">
                  <c:v>0.52403999999999951</c:v>
                </c:pt>
                <c:pt idx="260">
                  <c:v>0.51549999999999996</c:v>
                </c:pt>
                <c:pt idx="261">
                  <c:v>0.50690999999999997</c:v>
                </c:pt>
                <c:pt idx="262">
                  <c:v>0.49826000000000031</c:v>
                </c:pt>
                <c:pt idx="263">
                  <c:v>0.4895700000000005</c:v>
                </c:pt>
                <c:pt idx="264">
                  <c:v>0.48082000000000064</c:v>
                </c:pt>
                <c:pt idx="265">
                  <c:v>0.47203000000000001</c:v>
                </c:pt>
                <c:pt idx="266">
                  <c:v>0.4631900000000001</c:v>
                </c:pt>
                <c:pt idx="267">
                  <c:v>0.45431000000000032</c:v>
                </c:pt>
                <c:pt idx="268">
                  <c:v>0.44537000000000032</c:v>
                </c:pt>
                <c:pt idx="269">
                  <c:v>0.43640000000000051</c:v>
                </c:pt>
                <c:pt idx="270">
                  <c:v>0.42738000000000076</c:v>
                </c:pt>
                <c:pt idx="271">
                  <c:v>0.41832000000000064</c:v>
                </c:pt>
                <c:pt idx="272">
                  <c:v>0.40921000000000002</c:v>
                </c:pt>
                <c:pt idx="273">
                  <c:v>0.40007000000000031</c:v>
                </c:pt>
                <c:pt idx="274">
                  <c:v>0.390880000000001</c:v>
                </c:pt>
                <c:pt idx="275">
                  <c:v>0.38166000000000044</c:v>
                </c:pt>
                <c:pt idx="276">
                  <c:v>0.37240000000000051</c:v>
                </c:pt>
                <c:pt idx="277">
                  <c:v>0.36310000000000031</c:v>
                </c:pt>
                <c:pt idx="278">
                  <c:v>0.35376000000000002</c:v>
                </c:pt>
                <c:pt idx="279">
                  <c:v>0.34439000000000008</c:v>
                </c:pt>
                <c:pt idx="280">
                  <c:v>0.33499000000000051</c:v>
                </c:pt>
                <c:pt idx="281">
                  <c:v>0.32555000000000051</c:v>
                </c:pt>
                <c:pt idx="282">
                  <c:v>0.31608000000000075</c:v>
                </c:pt>
                <c:pt idx="283">
                  <c:v>0.30657000000000051</c:v>
                </c:pt>
                <c:pt idx="284">
                  <c:v>0.29704000000000008</c:v>
                </c:pt>
                <c:pt idx="285">
                  <c:v>0.28748000000000051</c:v>
                </c:pt>
                <c:pt idx="286">
                  <c:v>0.27789000000000008</c:v>
                </c:pt>
                <c:pt idx="287">
                  <c:v>0.26827000000000001</c:v>
                </c:pt>
                <c:pt idx="288">
                  <c:v>0.25862000000000002</c:v>
                </c:pt>
                <c:pt idx="289">
                  <c:v>0.24895000000000028</c:v>
                </c:pt>
                <c:pt idx="290">
                  <c:v>0.23925000000000021</c:v>
                </c:pt>
                <c:pt idx="291">
                  <c:v>0.22953000000000001</c:v>
                </c:pt>
                <c:pt idx="292">
                  <c:v>0.21978000000000025</c:v>
                </c:pt>
                <c:pt idx="293">
                  <c:v>0.21002000000000001</c:v>
                </c:pt>
                <c:pt idx="294">
                  <c:v>0.20022999999999999</c:v>
                </c:pt>
                <c:pt idx="295">
                  <c:v>0.19042000000000001</c:v>
                </c:pt>
                <c:pt idx="296">
                  <c:v>0.18060000000000001</c:v>
                </c:pt>
                <c:pt idx="297">
                  <c:v>0.17075000000000001</c:v>
                </c:pt>
                <c:pt idx="298">
                  <c:v>0.16089000000000001</c:v>
                </c:pt>
                <c:pt idx="299">
                  <c:v>0.15101000000000028</c:v>
                </c:pt>
                <c:pt idx="300">
                  <c:v>0.14112</c:v>
                </c:pt>
                <c:pt idx="301">
                  <c:v>0.13120999999999999</c:v>
                </c:pt>
                <c:pt idx="302">
                  <c:v>0.12129000000000018</c:v>
                </c:pt>
                <c:pt idx="303">
                  <c:v>0.11136</c:v>
                </c:pt>
                <c:pt idx="304">
                  <c:v>0.10142000000000002</c:v>
                </c:pt>
                <c:pt idx="305">
                  <c:v>9.1465000000000005E-2</c:v>
                </c:pt>
                <c:pt idx="306">
                  <c:v>8.1502000000000005E-2</c:v>
                </c:pt>
                <c:pt idx="307">
                  <c:v>7.1531999999999998E-2</c:v>
                </c:pt>
                <c:pt idx="308">
                  <c:v>6.1553999999999998E-2</c:v>
                </c:pt>
                <c:pt idx="309">
                  <c:v>5.1569999999999998E-2</c:v>
                </c:pt>
                <c:pt idx="310">
                  <c:v>4.1581E-2</c:v>
                </c:pt>
                <c:pt idx="311">
                  <c:v>3.1586999999999997E-2</c:v>
                </c:pt>
                <c:pt idx="312">
                  <c:v>2.1590999999999999E-2</c:v>
                </c:pt>
                <c:pt idx="313">
                  <c:v>1.1592000000000003E-2</c:v>
                </c:pt>
                <c:pt idx="314">
                  <c:v>1.5927000000000022E-3</c:v>
                </c:pt>
                <c:pt idx="315">
                  <c:v>-8.407200000000014E-3</c:v>
                </c:pt>
                <c:pt idx="316">
                  <c:v>-1.8405999999999999E-2</c:v>
                </c:pt>
                <c:pt idx="317">
                  <c:v>-2.8404000000000002E-2</c:v>
                </c:pt>
                <c:pt idx="318">
                  <c:v>-3.8398000000000002E-2</c:v>
                </c:pt>
                <c:pt idx="319">
                  <c:v>-4.8388000000000014E-2</c:v>
                </c:pt>
                <c:pt idx="320">
                  <c:v>-5.8374000000000002E-2</c:v>
                </c:pt>
                <c:pt idx="321">
                  <c:v>-6.8354000000000012E-2</c:v>
                </c:pt>
                <c:pt idx="322">
                  <c:v>-7.8326999999999994E-2</c:v>
                </c:pt>
                <c:pt idx="323">
                  <c:v>-8.8292000000000023E-2</c:v>
                </c:pt>
                <c:pt idx="324">
                  <c:v>-9.8249000000000003E-2</c:v>
                </c:pt>
                <c:pt idx="325">
                  <c:v>-0.10820000000000013</c:v>
                </c:pt>
                <c:pt idx="326">
                  <c:v>-0.11813000000000011</c:v>
                </c:pt>
                <c:pt idx="327">
                  <c:v>-0.12805</c:v>
                </c:pt>
                <c:pt idx="328">
                  <c:v>-0.13797000000000001</c:v>
                </c:pt>
                <c:pt idx="329">
                  <c:v>-0.14785999999999999</c:v>
                </c:pt>
                <c:pt idx="330">
                  <c:v>-0.15775000000000025</c:v>
                </c:pt>
                <c:pt idx="331">
                  <c:v>-0.16761000000000001</c:v>
                </c:pt>
                <c:pt idx="332">
                  <c:v>-0.17746000000000028</c:v>
                </c:pt>
                <c:pt idx="333">
                  <c:v>-0.18729000000000032</c:v>
                </c:pt>
                <c:pt idx="334">
                  <c:v>-0.19711000000000001</c:v>
                </c:pt>
                <c:pt idx="335">
                  <c:v>-0.20690000000000025</c:v>
                </c:pt>
                <c:pt idx="336">
                  <c:v>-0.21668000000000001</c:v>
                </c:pt>
                <c:pt idx="337">
                  <c:v>-0.22642999999999999</c:v>
                </c:pt>
                <c:pt idx="338">
                  <c:v>-0.23616000000000001</c:v>
                </c:pt>
                <c:pt idx="339">
                  <c:v>-0.24586000000000022</c:v>
                </c:pt>
                <c:pt idx="340">
                  <c:v>-0.25554000000000004</c:v>
                </c:pt>
                <c:pt idx="341">
                  <c:v>-0.26520000000000005</c:v>
                </c:pt>
                <c:pt idx="342">
                  <c:v>-0.27482000000000051</c:v>
                </c:pt>
                <c:pt idx="343">
                  <c:v>-0.28443000000000002</c:v>
                </c:pt>
                <c:pt idx="344">
                  <c:v>-0.29400000000000032</c:v>
                </c:pt>
                <c:pt idx="345">
                  <c:v>-0.30354000000000031</c:v>
                </c:pt>
                <c:pt idx="346">
                  <c:v>-0.31305000000000038</c:v>
                </c:pt>
                <c:pt idx="347">
                  <c:v>-0.32254000000000038</c:v>
                </c:pt>
                <c:pt idx="348">
                  <c:v>-0.33199000000000051</c:v>
                </c:pt>
                <c:pt idx="349">
                  <c:v>-0.34140000000000031</c:v>
                </c:pt>
                <c:pt idx="350">
                  <c:v>-0.35078000000000031</c:v>
                </c:pt>
                <c:pt idx="351">
                  <c:v>-0.36013000000000001</c:v>
                </c:pt>
                <c:pt idx="352">
                  <c:v>-0.36944000000000032</c:v>
                </c:pt>
                <c:pt idx="353">
                  <c:v>-0.37871000000000032</c:v>
                </c:pt>
                <c:pt idx="354">
                  <c:v>-0.38795000000000057</c:v>
                </c:pt>
                <c:pt idx="355">
                  <c:v>-0.3971500000000005</c:v>
                </c:pt>
                <c:pt idx="356">
                  <c:v>-0.4063100000000005</c:v>
                </c:pt>
                <c:pt idx="357">
                  <c:v>-0.41542000000000051</c:v>
                </c:pt>
                <c:pt idx="358">
                  <c:v>-0.42450000000000032</c:v>
                </c:pt>
                <c:pt idx="359">
                  <c:v>-0.43353000000000008</c:v>
                </c:pt>
                <c:pt idx="360">
                  <c:v>-0.44252000000000002</c:v>
                </c:pt>
                <c:pt idx="361">
                  <c:v>-0.45147000000000032</c:v>
                </c:pt>
                <c:pt idx="362">
                  <c:v>-0.46037000000000045</c:v>
                </c:pt>
                <c:pt idx="363">
                  <c:v>-0.46922000000000008</c:v>
                </c:pt>
                <c:pt idx="364">
                  <c:v>-0.47803000000000001</c:v>
                </c:pt>
                <c:pt idx="365">
                  <c:v>-0.48679</c:v>
                </c:pt>
                <c:pt idx="366">
                  <c:v>-0.49550000000000038</c:v>
                </c:pt>
                <c:pt idx="367">
                  <c:v>-0.5041599999999995</c:v>
                </c:pt>
                <c:pt idx="368">
                  <c:v>-0.5127699999999995</c:v>
                </c:pt>
                <c:pt idx="369">
                  <c:v>-0.52132999999999996</c:v>
                </c:pt>
                <c:pt idx="370">
                  <c:v>-0.52983999999999998</c:v>
                </c:pt>
                <c:pt idx="371">
                  <c:v>-0.53829000000000005</c:v>
                </c:pt>
                <c:pt idx="372">
                  <c:v>-0.54669000000000101</c:v>
                </c:pt>
                <c:pt idx="373">
                  <c:v>-0.55503999999999998</c:v>
                </c:pt>
                <c:pt idx="374">
                  <c:v>-0.56333</c:v>
                </c:pt>
                <c:pt idx="375">
                  <c:v>-0.57155999999999996</c:v>
                </c:pt>
                <c:pt idx="376">
                  <c:v>-0.57974000000000114</c:v>
                </c:pt>
                <c:pt idx="377">
                  <c:v>-0.58785999999999949</c:v>
                </c:pt>
                <c:pt idx="378">
                  <c:v>-0.59592000000000001</c:v>
                </c:pt>
                <c:pt idx="379">
                  <c:v>-0.60392000000000101</c:v>
                </c:pt>
                <c:pt idx="380">
                  <c:v>-0.61186000000000063</c:v>
                </c:pt>
                <c:pt idx="381">
                  <c:v>-0.6197400000000014</c:v>
                </c:pt>
                <c:pt idx="382">
                  <c:v>-0.62755000000000005</c:v>
                </c:pt>
                <c:pt idx="383">
                  <c:v>-0.63531000000000004</c:v>
                </c:pt>
                <c:pt idx="384">
                  <c:v>-0.64300000000000102</c:v>
                </c:pt>
                <c:pt idx="385">
                  <c:v>-0.65063000000000115</c:v>
                </c:pt>
                <c:pt idx="386">
                  <c:v>-0.65819000000000116</c:v>
                </c:pt>
                <c:pt idx="387">
                  <c:v>-0.66568000000000116</c:v>
                </c:pt>
                <c:pt idx="388">
                  <c:v>-0.67311000000000065</c:v>
                </c:pt>
                <c:pt idx="389">
                  <c:v>-0.68047000000000002</c:v>
                </c:pt>
                <c:pt idx="390">
                  <c:v>-0.68776999999999999</c:v>
                </c:pt>
                <c:pt idx="391">
                  <c:v>-0.69499000000000088</c:v>
                </c:pt>
                <c:pt idx="392">
                  <c:v>-0.70215000000000005</c:v>
                </c:pt>
                <c:pt idx="393">
                  <c:v>-0.70923000000000003</c:v>
                </c:pt>
                <c:pt idx="394">
                  <c:v>-0.71625000000000005</c:v>
                </c:pt>
                <c:pt idx="395">
                  <c:v>-0.72319000000000089</c:v>
                </c:pt>
                <c:pt idx="396">
                  <c:v>-0.73006000000000004</c:v>
                </c:pt>
                <c:pt idx="397">
                  <c:v>-0.73686000000000063</c:v>
                </c:pt>
                <c:pt idx="398">
                  <c:v>-0.74358000000000002</c:v>
                </c:pt>
                <c:pt idx="399">
                  <c:v>-0.75022999999999995</c:v>
                </c:pt>
                <c:pt idx="400">
                  <c:v>-0.75680000000000114</c:v>
                </c:pt>
                <c:pt idx="401">
                  <c:v>-0.76330000000000064</c:v>
                </c:pt>
                <c:pt idx="402">
                  <c:v>-0.7697200000000014</c:v>
                </c:pt>
                <c:pt idx="403">
                  <c:v>-0.77607000000000115</c:v>
                </c:pt>
                <c:pt idx="404">
                  <c:v>-0.78234000000000004</c:v>
                </c:pt>
                <c:pt idx="405">
                  <c:v>-0.78852999999999951</c:v>
                </c:pt>
                <c:pt idx="406">
                  <c:v>-0.79464000000000101</c:v>
                </c:pt>
                <c:pt idx="407">
                  <c:v>-0.80066999999999999</c:v>
                </c:pt>
                <c:pt idx="408">
                  <c:v>-0.806620000000001</c:v>
                </c:pt>
                <c:pt idx="409">
                  <c:v>-0.81249000000000005</c:v>
                </c:pt>
                <c:pt idx="410">
                  <c:v>-0.81828000000000001</c:v>
                </c:pt>
                <c:pt idx="411">
                  <c:v>-0.82398000000000005</c:v>
                </c:pt>
                <c:pt idx="412">
                  <c:v>-0.82961000000000062</c:v>
                </c:pt>
                <c:pt idx="413">
                  <c:v>-0.83514999999999995</c:v>
                </c:pt>
                <c:pt idx="414">
                  <c:v>-0.84061000000000063</c:v>
                </c:pt>
                <c:pt idx="415">
                  <c:v>-0.84597999999999995</c:v>
                </c:pt>
                <c:pt idx="416">
                  <c:v>-0.85126999999999997</c:v>
                </c:pt>
                <c:pt idx="417">
                  <c:v>-0.85648000000000002</c:v>
                </c:pt>
                <c:pt idx="418">
                  <c:v>-0.86160000000000114</c:v>
                </c:pt>
                <c:pt idx="419">
                  <c:v>-0.86663000000000101</c:v>
                </c:pt>
                <c:pt idx="420">
                  <c:v>-0.87158000000000002</c:v>
                </c:pt>
                <c:pt idx="421">
                  <c:v>-0.87643000000000004</c:v>
                </c:pt>
                <c:pt idx="422">
                  <c:v>-0.88120999999999949</c:v>
                </c:pt>
                <c:pt idx="423">
                  <c:v>-0.88588999999999996</c:v>
                </c:pt>
                <c:pt idx="424">
                  <c:v>-0.89047999999999949</c:v>
                </c:pt>
                <c:pt idx="425">
                  <c:v>-0.89498999999999951</c:v>
                </c:pt>
                <c:pt idx="426">
                  <c:v>-0.89940999999999949</c:v>
                </c:pt>
                <c:pt idx="427">
                  <c:v>-0.90373000000000003</c:v>
                </c:pt>
                <c:pt idx="428">
                  <c:v>-0.90797000000000005</c:v>
                </c:pt>
                <c:pt idx="429">
                  <c:v>-0.91210999999999998</c:v>
                </c:pt>
                <c:pt idx="430">
                  <c:v>-0.91617000000000004</c:v>
                </c:pt>
                <c:pt idx="431">
                  <c:v>-0.92013</c:v>
                </c:pt>
                <c:pt idx="432">
                  <c:v>-0.92400000000000004</c:v>
                </c:pt>
                <c:pt idx="433">
                  <c:v>-0.92778000000000005</c:v>
                </c:pt>
                <c:pt idx="434">
                  <c:v>-0.93145999999999951</c:v>
                </c:pt>
                <c:pt idx="435">
                  <c:v>-0.93505000000000005</c:v>
                </c:pt>
                <c:pt idx="436">
                  <c:v>-0.93855</c:v>
                </c:pt>
                <c:pt idx="437">
                  <c:v>-0.94196000000000002</c:v>
                </c:pt>
                <c:pt idx="438">
                  <c:v>-0.94527000000000005</c:v>
                </c:pt>
                <c:pt idx="439">
                  <c:v>-0.94847999999999999</c:v>
                </c:pt>
                <c:pt idx="440">
                  <c:v>-0.951600000000001</c:v>
                </c:pt>
                <c:pt idx="441">
                  <c:v>-0.95463000000000064</c:v>
                </c:pt>
                <c:pt idx="442">
                  <c:v>-0.95755999999999997</c:v>
                </c:pt>
                <c:pt idx="443">
                  <c:v>-0.96038999999999997</c:v>
                </c:pt>
                <c:pt idx="444">
                  <c:v>-0.96313000000000004</c:v>
                </c:pt>
                <c:pt idx="445">
                  <c:v>-0.96577000000000102</c:v>
                </c:pt>
                <c:pt idx="446">
                  <c:v>-0.96831999999999996</c:v>
                </c:pt>
                <c:pt idx="447">
                  <c:v>-0.97077000000000102</c:v>
                </c:pt>
                <c:pt idx="448">
                  <c:v>-0.97311999999999999</c:v>
                </c:pt>
                <c:pt idx="449">
                  <c:v>-0.97536999999999996</c:v>
                </c:pt>
                <c:pt idx="450">
                  <c:v>-0.97753000000000001</c:v>
                </c:pt>
                <c:pt idx="451">
                  <c:v>-0.97958999999999996</c:v>
                </c:pt>
                <c:pt idx="452">
                  <c:v>-0.98154999999999959</c:v>
                </c:pt>
                <c:pt idx="453">
                  <c:v>-0.98340999999999956</c:v>
                </c:pt>
                <c:pt idx="454">
                  <c:v>-0.9851799999999995</c:v>
                </c:pt>
                <c:pt idx="455">
                  <c:v>-0.98684000000000005</c:v>
                </c:pt>
                <c:pt idx="456">
                  <c:v>-0.98840999999999957</c:v>
                </c:pt>
                <c:pt idx="457">
                  <c:v>-0.98987999999999998</c:v>
                </c:pt>
                <c:pt idx="458">
                  <c:v>-0.99124999999999996</c:v>
                </c:pt>
                <c:pt idx="459">
                  <c:v>-0.99251999999999885</c:v>
                </c:pt>
                <c:pt idx="460">
                  <c:v>-0.99368999999999996</c:v>
                </c:pt>
                <c:pt idx="461">
                  <c:v>-0.99475999999999998</c:v>
                </c:pt>
                <c:pt idx="462">
                  <c:v>-0.99573999999999996</c:v>
                </c:pt>
                <c:pt idx="463">
                  <c:v>-0.99661</c:v>
                </c:pt>
                <c:pt idx="464">
                  <c:v>-0.99737999999999949</c:v>
                </c:pt>
                <c:pt idx="465">
                  <c:v>-0.99804999999999999</c:v>
                </c:pt>
                <c:pt idx="466">
                  <c:v>-0.99863000000000002</c:v>
                </c:pt>
                <c:pt idx="467">
                  <c:v>-0.99909999999999999</c:v>
                </c:pt>
                <c:pt idx="468">
                  <c:v>-0.99947999999999959</c:v>
                </c:pt>
                <c:pt idx="469">
                  <c:v>-0.99975000000000003</c:v>
                </c:pt>
                <c:pt idx="470">
                  <c:v>-0.99992000000000003</c:v>
                </c:pt>
                <c:pt idx="471">
                  <c:v>-1</c:v>
                </c:pt>
                <c:pt idx="472">
                  <c:v>-0.99997000000000003</c:v>
                </c:pt>
                <c:pt idx="473">
                  <c:v>-0.99983999999999951</c:v>
                </c:pt>
                <c:pt idx="474">
                  <c:v>-0.99961999999999951</c:v>
                </c:pt>
                <c:pt idx="475">
                  <c:v>-0.99929000000000001</c:v>
                </c:pt>
                <c:pt idx="476">
                  <c:v>-0.99887000000000004</c:v>
                </c:pt>
                <c:pt idx="477">
                  <c:v>-0.99834000000000001</c:v>
                </c:pt>
                <c:pt idx="478">
                  <c:v>-0.99772000000000005</c:v>
                </c:pt>
                <c:pt idx="479">
                  <c:v>-0.99699000000000004</c:v>
                </c:pt>
                <c:pt idx="480">
                  <c:v>-0.99615999999999949</c:v>
                </c:pt>
                <c:pt idx="481">
                  <c:v>-0.99524000000000001</c:v>
                </c:pt>
                <c:pt idx="482">
                  <c:v>-0.9942199999999991</c:v>
                </c:pt>
                <c:pt idx="483">
                  <c:v>-0.99309000000000003</c:v>
                </c:pt>
                <c:pt idx="484">
                  <c:v>-0.99187000000000003</c:v>
                </c:pt>
                <c:pt idx="485">
                  <c:v>-0.99054999999999949</c:v>
                </c:pt>
                <c:pt idx="486">
                  <c:v>-0.98912999999999951</c:v>
                </c:pt>
                <c:pt idx="487">
                  <c:v>-0.98760999999999999</c:v>
                </c:pt>
                <c:pt idx="488">
                  <c:v>-0.98599000000000003</c:v>
                </c:pt>
                <c:pt idx="489">
                  <c:v>-0.98426999999999898</c:v>
                </c:pt>
                <c:pt idx="490">
                  <c:v>-0.98244999999999949</c:v>
                </c:pt>
                <c:pt idx="491">
                  <c:v>-0.98053999999999897</c:v>
                </c:pt>
                <c:pt idx="492">
                  <c:v>-0.97853000000000001</c:v>
                </c:pt>
                <c:pt idx="493">
                  <c:v>-0.97641999999999951</c:v>
                </c:pt>
                <c:pt idx="494">
                  <c:v>-0.97421000000000002</c:v>
                </c:pt>
                <c:pt idx="495">
                  <c:v>-0.97190000000000065</c:v>
                </c:pt>
                <c:pt idx="496">
                  <c:v>-0.96950000000000003</c:v>
                </c:pt>
                <c:pt idx="497">
                  <c:v>-0.96700000000000064</c:v>
                </c:pt>
                <c:pt idx="498">
                  <c:v>-0.96440999999999999</c:v>
                </c:pt>
                <c:pt idx="499">
                  <c:v>-0.96170999999999995</c:v>
                </c:pt>
                <c:pt idx="500">
                  <c:v>-0.95891999999999999</c:v>
                </c:pt>
                <c:pt idx="501">
                  <c:v>-0.956040000000001</c:v>
                </c:pt>
                <c:pt idx="502">
                  <c:v>-0.95306000000000002</c:v>
                </c:pt>
                <c:pt idx="503">
                  <c:v>-0.94998000000000005</c:v>
                </c:pt>
                <c:pt idx="504">
                  <c:v>-0.94681000000000004</c:v>
                </c:pt>
                <c:pt idx="505">
                  <c:v>-0.94355</c:v>
                </c:pt>
                <c:pt idx="506">
                  <c:v>-0.94018999999999997</c:v>
                </c:pt>
                <c:pt idx="507">
                  <c:v>-0.93674000000000102</c:v>
                </c:pt>
                <c:pt idx="508">
                  <c:v>-0.93318999999999996</c:v>
                </c:pt>
                <c:pt idx="509">
                  <c:v>-0.92954999999999999</c:v>
                </c:pt>
                <c:pt idx="510">
                  <c:v>-0.92581000000000002</c:v>
                </c:pt>
                <c:pt idx="511">
                  <c:v>-0.92198999999999998</c:v>
                </c:pt>
                <c:pt idx="512">
                  <c:v>-0.91807000000000005</c:v>
                </c:pt>
                <c:pt idx="513">
                  <c:v>-0.91405999999999998</c:v>
                </c:pt>
                <c:pt idx="514">
                  <c:v>-0.90995999999999999</c:v>
                </c:pt>
                <c:pt idx="515">
                  <c:v>-0.90576999999999996</c:v>
                </c:pt>
                <c:pt idx="516">
                  <c:v>-0.9014799999999995</c:v>
                </c:pt>
                <c:pt idx="517">
                  <c:v>-0.89710999999999996</c:v>
                </c:pt>
                <c:pt idx="518">
                  <c:v>-0.89265000000000005</c:v>
                </c:pt>
                <c:pt idx="519">
                  <c:v>-0.8881</c:v>
                </c:pt>
                <c:pt idx="520">
                  <c:v>-0.88344999999999996</c:v>
                </c:pt>
                <c:pt idx="521">
                  <c:v>-0.87873000000000101</c:v>
                </c:pt>
                <c:pt idx="522">
                  <c:v>-0.87391000000000063</c:v>
                </c:pt>
                <c:pt idx="523">
                  <c:v>-0.86900000000000088</c:v>
                </c:pt>
                <c:pt idx="524">
                  <c:v>-0.86400999999999994</c:v>
                </c:pt>
                <c:pt idx="525">
                  <c:v>-0.85893000000000064</c:v>
                </c:pt>
                <c:pt idx="526">
                  <c:v>-0.85377000000000114</c:v>
                </c:pt>
                <c:pt idx="527">
                  <c:v>-0.84852000000000005</c:v>
                </c:pt>
                <c:pt idx="528">
                  <c:v>-0.84319000000000088</c:v>
                </c:pt>
                <c:pt idx="529">
                  <c:v>-0.83777000000000101</c:v>
                </c:pt>
                <c:pt idx="530">
                  <c:v>-0.83226999999999951</c:v>
                </c:pt>
                <c:pt idx="531">
                  <c:v>-0.82668000000000064</c:v>
                </c:pt>
                <c:pt idx="532">
                  <c:v>-0.82101000000000002</c:v>
                </c:pt>
                <c:pt idx="533">
                  <c:v>-0.81525999999999998</c:v>
                </c:pt>
                <c:pt idx="534">
                  <c:v>-0.80942999999999998</c:v>
                </c:pt>
                <c:pt idx="535">
                  <c:v>-0.80352000000000001</c:v>
                </c:pt>
                <c:pt idx="536">
                  <c:v>-0.79752999999999996</c:v>
                </c:pt>
                <c:pt idx="537">
                  <c:v>-0.79144999999999999</c:v>
                </c:pt>
                <c:pt idx="538">
                  <c:v>-0.7853</c:v>
                </c:pt>
                <c:pt idx="539">
                  <c:v>-0.77907000000000115</c:v>
                </c:pt>
                <c:pt idx="540">
                  <c:v>-0.772760000000001</c:v>
                </c:pt>
                <c:pt idx="541">
                  <c:v>-0.76637999999999995</c:v>
                </c:pt>
                <c:pt idx="542">
                  <c:v>-0.75992000000000115</c:v>
                </c:pt>
                <c:pt idx="543">
                  <c:v>-0.75338000000000005</c:v>
                </c:pt>
                <c:pt idx="544">
                  <c:v>-0.74677000000000116</c:v>
                </c:pt>
                <c:pt idx="545">
                  <c:v>-0.74008000000000063</c:v>
                </c:pt>
                <c:pt idx="546">
                  <c:v>-0.73331999999999997</c:v>
                </c:pt>
                <c:pt idx="547">
                  <c:v>-0.72648000000000001</c:v>
                </c:pt>
                <c:pt idx="548">
                  <c:v>-0.71957000000000004</c:v>
                </c:pt>
                <c:pt idx="549">
                  <c:v>-0.7125899999999995</c:v>
                </c:pt>
                <c:pt idx="550">
                  <c:v>-0.7055399999999995</c:v>
                </c:pt>
                <c:pt idx="551">
                  <c:v>-0.69842000000000004</c:v>
                </c:pt>
                <c:pt idx="552">
                  <c:v>-0.69123000000000001</c:v>
                </c:pt>
                <c:pt idx="553">
                  <c:v>-0.68396999999999997</c:v>
                </c:pt>
                <c:pt idx="554">
                  <c:v>-0.67664000000000202</c:v>
                </c:pt>
                <c:pt idx="555">
                  <c:v>-0.66923999999999995</c:v>
                </c:pt>
                <c:pt idx="556">
                  <c:v>-0.66178000000000115</c:v>
                </c:pt>
                <c:pt idx="557">
                  <c:v>-0.65425000000000089</c:v>
                </c:pt>
                <c:pt idx="558">
                  <c:v>-0.64665000000000128</c:v>
                </c:pt>
                <c:pt idx="559">
                  <c:v>-0.63898999999999995</c:v>
                </c:pt>
                <c:pt idx="560">
                  <c:v>-0.63127000000000089</c:v>
                </c:pt>
                <c:pt idx="561">
                  <c:v>-0.62348000000000003</c:v>
                </c:pt>
                <c:pt idx="562">
                  <c:v>-0.61563000000000101</c:v>
                </c:pt>
                <c:pt idx="563">
                  <c:v>-0.60772000000000115</c:v>
                </c:pt>
                <c:pt idx="564">
                  <c:v>-0.59975000000000001</c:v>
                </c:pt>
                <c:pt idx="565">
                  <c:v>-0.59172000000000002</c:v>
                </c:pt>
                <c:pt idx="566">
                  <c:v>-0.58362000000000003</c:v>
                </c:pt>
                <c:pt idx="567">
                  <c:v>-0.57547999999999999</c:v>
                </c:pt>
                <c:pt idx="568">
                  <c:v>-0.56727000000000005</c:v>
                </c:pt>
                <c:pt idx="569">
                  <c:v>-0.55900000000000005</c:v>
                </c:pt>
                <c:pt idx="570">
                  <c:v>-0.55069000000000101</c:v>
                </c:pt>
                <c:pt idx="571">
                  <c:v>-0.54230999999999996</c:v>
                </c:pt>
                <c:pt idx="572">
                  <c:v>-0.53388000000000002</c:v>
                </c:pt>
                <c:pt idx="573">
                  <c:v>-0.52539999999999998</c:v>
                </c:pt>
                <c:pt idx="574">
                  <c:v>-0.51687000000000005</c:v>
                </c:pt>
                <c:pt idx="575">
                  <c:v>-0.50827999999999951</c:v>
                </c:pt>
                <c:pt idx="576">
                  <c:v>-0.49964000000000008</c:v>
                </c:pt>
                <c:pt idx="577">
                  <c:v>-0.49095000000000044</c:v>
                </c:pt>
                <c:pt idx="578">
                  <c:v>-0.48222000000000032</c:v>
                </c:pt>
                <c:pt idx="579">
                  <c:v>-0.47343000000000002</c:v>
                </c:pt>
                <c:pt idx="580">
                  <c:v>-0.46460000000000001</c:v>
                </c:pt>
                <c:pt idx="581">
                  <c:v>-0.45572000000000001</c:v>
                </c:pt>
                <c:pt idx="582">
                  <c:v>-0.44679999999999997</c:v>
                </c:pt>
                <c:pt idx="583">
                  <c:v>-0.43783000000000044</c:v>
                </c:pt>
                <c:pt idx="584">
                  <c:v>-0.42882000000000065</c:v>
                </c:pt>
                <c:pt idx="585">
                  <c:v>-0.41976000000000002</c:v>
                </c:pt>
                <c:pt idx="586">
                  <c:v>-0.41067000000000031</c:v>
                </c:pt>
                <c:pt idx="587">
                  <c:v>-0.40153</c:v>
                </c:pt>
                <c:pt idx="588">
                  <c:v>-0.39235000000000064</c:v>
                </c:pt>
                <c:pt idx="589">
                  <c:v>-0.38313000000000008</c:v>
                </c:pt>
                <c:pt idx="590">
                  <c:v>-0.37388000000000088</c:v>
                </c:pt>
                <c:pt idx="591">
                  <c:v>-0.36458000000000057</c:v>
                </c:pt>
                <c:pt idx="592">
                  <c:v>-0.35525000000000001</c:v>
                </c:pt>
                <c:pt idx="593">
                  <c:v>-0.34589000000000031</c:v>
                </c:pt>
                <c:pt idx="594">
                  <c:v>-0.33649000000000051</c:v>
                </c:pt>
                <c:pt idx="595">
                  <c:v>-0.32705000000000051</c:v>
                </c:pt>
                <c:pt idx="596">
                  <c:v>-0.31759000000000032</c:v>
                </c:pt>
                <c:pt idx="597">
                  <c:v>-0.30809000000000031</c:v>
                </c:pt>
                <c:pt idx="598">
                  <c:v>-0.29856000000000038</c:v>
                </c:pt>
                <c:pt idx="599">
                  <c:v>-0.28900000000000031</c:v>
                </c:pt>
                <c:pt idx="600">
                  <c:v>-0.27942000000000045</c:v>
                </c:pt>
                <c:pt idx="601">
                  <c:v>-0.26979999999999998</c:v>
                </c:pt>
                <c:pt idx="602">
                  <c:v>-0.26016</c:v>
                </c:pt>
                <c:pt idx="603">
                  <c:v>-0.2504900000000001</c:v>
                </c:pt>
                <c:pt idx="604">
                  <c:v>-0.24080000000000001</c:v>
                </c:pt>
                <c:pt idx="605">
                  <c:v>-0.23108000000000001</c:v>
                </c:pt>
                <c:pt idx="606">
                  <c:v>-0.22134000000000001</c:v>
                </c:pt>
                <c:pt idx="607">
                  <c:v>-0.21157000000000001</c:v>
                </c:pt>
                <c:pt idx="608">
                  <c:v>-0.20179000000000022</c:v>
                </c:pt>
                <c:pt idx="609">
                  <c:v>-0.19198999999999999</c:v>
                </c:pt>
                <c:pt idx="610">
                  <c:v>-0.18215999999999999</c:v>
                </c:pt>
                <c:pt idx="611">
                  <c:v>-0.17232</c:v>
                </c:pt>
                <c:pt idx="612">
                  <c:v>-0.16245999999999999</c:v>
                </c:pt>
                <c:pt idx="613">
                  <c:v>-0.15259000000000025</c:v>
                </c:pt>
                <c:pt idx="614">
                  <c:v>-0.14269999999999999</c:v>
                </c:pt>
                <c:pt idx="615">
                  <c:v>-0.13278999999999999</c:v>
                </c:pt>
                <c:pt idx="616">
                  <c:v>-0.12286999999999998</c:v>
                </c:pt>
                <c:pt idx="617">
                  <c:v>-0.11294</c:v>
                </c:pt>
                <c:pt idx="618">
                  <c:v>-0.10299999999999998</c:v>
                </c:pt>
                <c:pt idx="619">
                  <c:v>-9.3051000000000189E-2</c:v>
                </c:pt>
                <c:pt idx="620">
                  <c:v>-8.3089000000000024E-2</c:v>
                </c:pt>
                <c:pt idx="621">
                  <c:v>-7.3120000000000004E-2</c:v>
                </c:pt>
                <c:pt idx="622">
                  <c:v>-6.3143000000000005E-2</c:v>
                </c:pt>
                <c:pt idx="623">
                  <c:v>-5.3159999999999985E-2</c:v>
                </c:pt>
                <c:pt idx="624">
                  <c:v>-4.3172000000000002E-2</c:v>
                </c:pt>
                <c:pt idx="625">
                  <c:v>-3.3179E-2</c:v>
                </c:pt>
                <c:pt idx="626">
                  <c:v>-2.3182999999999988E-2</c:v>
                </c:pt>
                <c:pt idx="627">
                  <c:v>-1.3185000000000007E-2</c:v>
                </c:pt>
                <c:pt idx="628">
                  <c:v>-3.1853000000000051E-3</c:v>
                </c:pt>
              </c:numCache>
            </c:numRef>
          </c:yVal>
          <c:smooth val="0"/>
        </c:ser>
        <c:ser>
          <c:idx val="2"/>
          <c:order val="1"/>
          <c:spPr>
            <a:ln>
              <a:solidFill>
                <a:srgbClr val="C00000"/>
              </a:solidFill>
            </a:ln>
          </c:spPr>
          <c:marker>
            <c:symbol val="none"/>
          </c:marker>
          <c:xVal>
            <c:numRef>
              <c:f>Sheet2!$A$1:$A$629</c:f>
              <c:numCache>
                <c:formatCode>General</c:formatCode>
                <c:ptCount val="629"/>
                <c:pt idx="0">
                  <c:v>0</c:v>
                </c:pt>
                <c:pt idx="1">
                  <c:v>1.0000000000000005E-2</c:v>
                </c:pt>
                <c:pt idx="2">
                  <c:v>2.0000000000000011E-2</c:v>
                </c:pt>
                <c:pt idx="3">
                  <c:v>3.0000000000000002E-2</c:v>
                </c:pt>
                <c:pt idx="4">
                  <c:v>4.0000000000000022E-2</c:v>
                </c:pt>
                <c:pt idx="5">
                  <c:v>0.05</c:v>
                </c:pt>
                <c:pt idx="6">
                  <c:v>6.0000000000000032E-2</c:v>
                </c:pt>
                <c:pt idx="7">
                  <c:v>7.0000000000000021E-2</c:v>
                </c:pt>
                <c:pt idx="8">
                  <c:v>8.0000000000000043E-2</c:v>
                </c:pt>
                <c:pt idx="9">
                  <c:v>9.0000000000000024E-2</c:v>
                </c:pt>
                <c:pt idx="10">
                  <c:v>0.1</c:v>
                </c:pt>
                <c:pt idx="11">
                  <c:v>0.11</c:v>
                </c:pt>
                <c:pt idx="12">
                  <c:v>0.12000000000000002</c:v>
                </c:pt>
                <c:pt idx="13">
                  <c:v>0.13</c:v>
                </c:pt>
                <c:pt idx="14">
                  <c:v>0.14000000000000001</c:v>
                </c:pt>
                <c:pt idx="15">
                  <c:v>0.15000000000000022</c:v>
                </c:pt>
                <c:pt idx="16">
                  <c:v>0.16</c:v>
                </c:pt>
                <c:pt idx="17">
                  <c:v>0.17</c:v>
                </c:pt>
                <c:pt idx="18">
                  <c:v>0.18000000000000022</c:v>
                </c:pt>
                <c:pt idx="19">
                  <c:v>0.19</c:v>
                </c:pt>
                <c:pt idx="20">
                  <c:v>0.2</c:v>
                </c:pt>
                <c:pt idx="21">
                  <c:v>0.21000000000000021</c:v>
                </c:pt>
                <c:pt idx="22">
                  <c:v>0.22</c:v>
                </c:pt>
                <c:pt idx="23">
                  <c:v>0.23</c:v>
                </c:pt>
                <c:pt idx="24">
                  <c:v>0.24000000000000021</c:v>
                </c:pt>
                <c:pt idx="25">
                  <c:v>0.25</c:v>
                </c:pt>
                <c:pt idx="26">
                  <c:v>0.26</c:v>
                </c:pt>
                <c:pt idx="27">
                  <c:v>0.27</c:v>
                </c:pt>
                <c:pt idx="28">
                  <c:v>0.28000000000000008</c:v>
                </c:pt>
                <c:pt idx="29">
                  <c:v>0.29000000000000031</c:v>
                </c:pt>
                <c:pt idx="30">
                  <c:v>0.30000000000000032</c:v>
                </c:pt>
                <c:pt idx="31">
                  <c:v>0.31000000000000044</c:v>
                </c:pt>
                <c:pt idx="32">
                  <c:v>0.32000000000000051</c:v>
                </c:pt>
                <c:pt idx="33">
                  <c:v>0.33000000000000057</c:v>
                </c:pt>
                <c:pt idx="34">
                  <c:v>0.34</c:v>
                </c:pt>
                <c:pt idx="35">
                  <c:v>0.35000000000000031</c:v>
                </c:pt>
                <c:pt idx="36">
                  <c:v>0.36000000000000032</c:v>
                </c:pt>
                <c:pt idx="37">
                  <c:v>0.37000000000000038</c:v>
                </c:pt>
                <c:pt idx="38">
                  <c:v>0.3800000000000005</c:v>
                </c:pt>
                <c:pt idx="39">
                  <c:v>0.39000000000000051</c:v>
                </c:pt>
                <c:pt idx="40">
                  <c:v>0.4</c:v>
                </c:pt>
                <c:pt idx="41">
                  <c:v>0.41000000000000031</c:v>
                </c:pt>
                <c:pt idx="42">
                  <c:v>0.42000000000000032</c:v>
                </c:pt>
                <c:pt idx="43">
                  <c:v>0.43000000000000038</c:v>
                </c:pt>
                <c:pt idx="44">
                  <c:v>0.44</c:v>
                </c:pt>
                <c:pt idx="45">
                  <c:v>0.45</c:v>
                </c:pt>
                <c:pt idx="46">
                  <c:v>0.46</c:v>
                </c:pt>
                <c:pt idx="47">
                  <c:v>0.47000000000000008</c:v>
                </c:pt>
                <c:pt idx="48">
                  <c:v>0.48000000000000032</c:v>
                </c:pt>
                <c:pt idx="49">
                  <c:v>0.49000000000000032</c:v>
                </c:pt>
                <c:pt idx="50">
                  <c:v>0.5</c:v>
                </c:pt>
                <c:pt idx="51">
                  <c:v>0.51</c:v>
                </c:pt>
                <c:pt idx="52">
                  <c:v>0.52</c:v>
                </c:pt>
                <c:pt idx="53">
                  <c:v>0.53</c:v>
                </c:pt>
                <c:pt idx="54">
                  <c:v>0.54</c:v>
                </c:pt>
                <c:pt idx="55">
                  <c:v>0.55000000000000004</c:v>
                </c:pt>
                <c:pt idx="56">
                  <c:v>0.56000000000000005</c:v>
                </c:pt>
                <c:pt idx="57">
                  <c:v>0.56999999999999995</c:v>
                </c:pt>
                <c:pt idx="58">
                  <c:v>0.58000000000000007</c:v>
                </c:pt>
                <c:pt idx="59">
                  <c:v>0.59</c:v>
                </c:pt>
                <c:pt idx="60">
                  <c:v>0.60000000000000064</c:v>
                </c:pt>
                <c:pt idx="61">
                  <c:v>0.61000000000000065</c:v>
                </c:pt>
                <c:pt idx="62">
                  <c:v>0.62000000000000088</c:v>
                </c:pt>
                <c:pt idx="63">
                  <c:v>0.630000000000001</c:v>
                </c:pt>
                <c:pt idx="64">
                  <c:v>0.64000000000000101</c:v>
                </c:pt>
                <c:pt idx="65">
                  <c:v>0.65000000000000113</c:v>
                </c:pt>
                <c:pt idx="66">
                  <c:v>0.66000000000000114</c:v>
                </c:pt>
                <c:pt idx="67">
                  <c:v>0.67000000000000115</c:v>
                </c:pt>
                <c:pt idx="68">
                  <c:v>0.68</c:v>
                </c:pt>
                <c:pt idx="69">
                  <c:v>0.69000000000000061</c:v>
                </c:pt>
                <c:pt idx="70">
                  <c:v>0.70000000000000062</c:v>
                </c:pt>
                <c:pt idx="71">
                  <c:v>0.71000000000000063</c:v>
                </c:pt>
                <c:pt idx="72">
                  <c:v>0.72000000000000064</c:v>
                </c:pt>
                <c:pt idx="73">
                  <c:v>0.73000000000000065</c:v>
                </c:pt>
                <c:pt idx="74">
                  <c:v>0.74000000000000088</c:v>
                </c:pt>
                <c:pt idx="75">
                  <c:v>0.750000000000001</c:v>
                </c:pt>
                <c:pt idx="76">
                  <c:v>0.76000000000000101</c:v>
                </c:pt>
                <c:pt idx="77">
                  <c:v>0.77000000000000102</c:v>
                </c:pt>
                <c:pt idx="78">
                  <c:v>0.78</c:v>
                </c:pt>
                <c:pt idx="79">
                  <c:v>0.79</c:v>
                </c:pt>
                <c:pt idx="80">
                  <c:v>0.8</c:v>
                </c:pt>
                <c:pt idx="81">
                  <c:v>0.81</c:v>
                </c:pt>
                <c:pt idx="82">
                  <c:v>0.82000000000000062</c:v>
                </c:pt>
                <c:pt idx="83">
                  <c:v>0.83000000000000063</c:v>
                </c:pt>
                <c:pt idx="84">
                  <c:v>0.84000000000000064</c:v>
                </c:pt>
                <c:pt idx="85">
                  <c:v>0.85000000000000064</c:v>
                </c:pt>
                <c:pt idx="86">
                  <c:v>0.86000000000000065</c:v>
                </c:pt>
                <c:pt idx="87">
                  <c:v>0.87000000000000088</c:v>
                </c:pt>
                <c:pt idx="88">
                  <c:v>0.88</c:v>
                </c:pt>
                <c:pt idx="89">
                  <c:v>0.89</c:v>
                </c:pt>
                <c:pt idx="90">
                  <c:v>0.9</c:v>
                </c:pt>
                <c:pt idx="91">
                  <c:v>0.91</c:v>
                </c:pt>
                <c:pt idx="92">
                  <c:v>0.92</c:v>
                </c:pt>
                <c:pt idx="93">
                  <c:v>0.93</c:v>
                </c:pt>
                <c:pt idx="94">
                  <c:v>0.94000000000000061</c:v>
                </c:pt>
                <c:pt idx="95">
                  <c:v>0.95000000000000062</c:v>
                </c:pt>
                <c:pt idx="96">
                  <c:v>0.96000000000000063</c:v>
                </c:pt>
                <c:pt idx="97">
                  <c:v>0.97000000000000064</c:v>
                </c:pt>
                <c:pt idx="98">
                  <c:v>0.98</c:v>
                </c:pt>
                <c:pt idx="99">
                  <c:v>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1.1299999999999979</c:v>
                </c:pt>
                <c:pt idx="114">
                  <c:v>1.1399999999999979</c:v>
                </c:pt>
                <c:pt idx="115">
                  <c:v>1.1499999999999981</c:v>
                </c:pt>
                <c:pt idx="116">
                  <c:v>1.1599999999999981</c:v>
                </c:pt>
                <c:pt idx="117">
                  <c:v>1.1700000000000017</c:v>
                </c:pt>
                <c:pt idx="118">
                  <c:v>1.1800000000000017</c:v>
                </c:pt>
                <c:pt idx="119">
                  <c:v>1.1900000000000017</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1.3800000000000001</c:v>
                </c:pt>
                <c:pt idx="139">
                  <c:v>1.3900000000000001</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1.6300000000000001</c:v>
                </c:pt>
                <c:pt idx="164">
                  <c:v>1.6400000000000001</c:v>
                </c:pt>
                <c:pt idx="165">
                  <c:v>1.6500000000000001</c:v>
                </c:pt>
                <c:pt idx="166">
                  <c:v>1.6600000000000001</c:v>
                </c:pt>
                <c:pt idx="167">
                  <c:v>1.6700000000000017</c:v>
                </c:pt>
                <c:pt idx="168">
                  <c:v>1.6800000000000017</c:v>
                </c:pt>
                <c:pt idx="169">
                  <c:v>1.6900000000000017</c:v>
                </c:pt>
                <c:pt idx="170">
                  <c:v>1.7</c:v>
                </c:pt>
                <c:pt idx="171">
                  <c:v>1.71</c:v>
                </c:pt>
                <c:pt idx="172">
                  <c:v>1.72</c:v>
                </c:pt>
                <c:pt idx="173">
                  <c:v>1.73</c:v>
                </c:pt>
                <c:pt idx="174">
                  <c:v>1.74</c:v>
                </c:pt>
                <c:pt idx="175">
                  <c:v>1.75</c:v>
                </c:pt>
                <c:pt idx="176">
                  <c:v>1.76</c:v>
                </c:pt>
                <c:pt idx="177">
                  <c:v>1.77</c:v>
                </c:pt>
                <c:pt idx="178">
                  <c:v>1.78</c:v>
                </c:pt>
                <c:pt idx="179">
                  <c:v>1.79</c:v>
                </c:pt>
                <c:pt idx="180">
                  <c:v>1.8</c:v>
                </c:pt>
                <c:pt idx="181">
                  <c:v>1.81</c:v>
                </c:pt>
                <c:pt idx="182">
                  <c:v>1.82</c:v>
                </c:pt>
                <c:pt idx="183">
                  <c:v>1.83</c:v>
                </c:pt>
                <c:pt idx="184">
                  <c:v>1.84</c:v>
                </c:pt>
                <c:pt idx="185">
                  <c:v>1.85</c:v>
                </c:pt>
                <c:pt idx="186">
                  <c:v>1.86</c:v>
                </c:pt>
                <c:pt idx="187">
                  <c:v>1.87</c:v>
                </c:pt>
                <c:pt idx="188">
                  <c:v>1.8800000000000001</c:v>
                </c:pt>
                <c:pt idx="189">
                  <c:v>1.8900000000000001</c:v>
                </c:pt>
                <c:pt idx="190">
                  <c:v>1.9000000000000001</c:v>
                </c:pt>
                <c:pt idx="191">
                  <c:v>1.9100000000000001</c:v>
                </c:pt>
                <c:pt idx="192">
                  <c:v>1.9200000000000017</c:v>
                </c:pt>
                <c:pt idx="193">
                  <c:v>1.9300000000000017</c:v>
                </c:pt>
                <c:pt idx="194">
                  <c:v>1.9400000000000017</c:v>
                </c:pt>
                <c:pt idx="195">
                  <c:v>1.9500000000000017</c:v>
                </c:pt>
                <c:pt idx="196">
                  <c:v>1.9600000000000017</c:v>
                </c:pt>
                <c:pt idx="197">
                  <c:v>1.9700000000000017</c:v>
                </c:pt>
                <c:pt idx="198">
                  <c:v>1.9800000000000018</c:v>
                </c:pt>
                <c:pt idx="199">
                  <c:v>1.9900000000000018</c:v>
                </c:pt>
                <c:pt idx="200">
                  <c:v>2</c:v>
                </c:pt>
                <c:pt idx="201">
                  <c:v>2.0099999999999998</c:v>
                </c:pt>
                <c:pt idx="202">
                  <c:v>2.02</c:v>
                </c:pt>
                <c:pt idx="203">
                  <c:v>2.0299999999999998</c:v>
                </c:pt>
                <c:pt idx="204">
                  <c:v>2.04</c:v>
                </c:pt>
                <c:pt idx="205">
                  <c:v>2.0499999999999998</c:v>
                </c:pt>
                <c:pt idx="206">
                  <c:v>2.06</c:v>
                </c:pt>
                <c:pt idx="207">
                  <c:v>2.0699999999999998</c:v>
                </c:pt>
                <c:pt idx="208">
                  <c:v>2.08</c:v>
                </c:pt>
                <c:pt idx="209">
                  <c:v>2.09</c:v>
                </c:pt>
                <c:pt idx="210">
                  <c:v>2.1</c:v>
                </c:pt>
                <c:pt idx="211">
                  <c:v>2.11</c:v>
                </c:pt>
                <c:pt idx="212">
                  <c:v>2.12</c:v>
                </c:pt>
                <c:pt idx="213">
                  <c:v>2.13</c:v>
                </c:pt>
                <c:pt idx="214">
                  <c:v>2.14</c:v>
                </c:pt>
                <c:pt idx="215">
                  <c:v>2.15</c:v>
                </c:pt>
                <c:pt idx="216">
                  <c:v>2.16</c:v>
                </c:pt>
                <c:pt idx="217">
                  <c:v>2.17</c:v>
                </c:pt>
                <c:pt idx="218">
                  <c:v>2.1800000000000002</c:v>
                </c:pt>
                <c:pt idx="219">
                  <c:v>2.19</c:v>
                </c:pt>
                <c:pt idx="220">
                  <c:v>2.2000000000000002</c:v>
                </c:pt>
                <c:pt idx="221">
                  <c:v>2.21</c:v>
                </c:pt>
                <c:pt idx="222">
                  <c:v>2.2200000000000002</c:v>
                </c:pt>
                <c:pt idx="223">
                  <c:v>2.23</c:v>
                </c:pt>
                <c:pt idx="224">
                  <c:v>2.2400000000000002</c:v>
                </c:pt>
                <c:pt idx="225">
                  <c:v>2.25</c:v>
                </c:pt>
                <c:pt idx="226">
                  <c:v>2.2599999999999998</c:v>
                </c:pt>
                <c:pt idx="227">
                  <c:v>2.27</c:v>
                </c:pt>
                <c:pt idx="228">
                  <c:v>2.2799999999999998</c:v>
                </c:pt>
                <c:pt idx="229">
                  <c:v>2.29</c:v>
                </c:pt>
                <c:pt idx="230">
                  <c:v>2.2999999999999998</c:v>
                </c:pt>
                <c:pt idx="231">
                  <c:v>2.3099999999999987</c:v>
                </c:pt>
                <c:pt idx="232">
                  <c:v>2.3199999999999967</c:v>
                </c:pt>
                <c:pt idx="233">
                  <c:v>2.3299999999999987</c:v>
                </c:pt>
                <c:pt idx="234">
                  <c:v>2.34</c:v>
                </c:pt>
                <c:pt idx="235">
                  <c:v>2.3499999999999988</c:v>
                </c:pt>
                <c:pt idx="236">
                  <c:v>2.36</c:v>
                </c:pt>
                <c:pt idx="237">
                  <c:v>2.3699999999999997</c:v>
                </c:pt>
                <c:pt idx="238">
                  <c:v>2.38</c:v>
                </c:pt>
                <c:pt idx="239">
                  <c:v>2.3899999999999997</c:v>
                </c:pt>
                <c:pt idx="240">
                  <c:v>2.4</c:v>
                </c:pt>
                <c:pt idx="241">
                  <c:v>2.4099999999999997</c:v>
                </c:pt>
                <c:pt idx="242">
                  <c:v>2.42</c:v>
                </c:pt>
                <c:pt idx="243">
                  <c:v>2.4299999999999997</c:v>
                </c:pt>
                <c:pt idx="244">
                  <c:v>2.44</c:v>
                </c:pt>
                <c:pt idx="245">
                  <c:v>2.4499999999999997</c:v>
                </c:pt>
                <c:pt idx="246">
                  <c:v>2.46</c:v>
                </c:pt>
                <c:pt idx="247">
                  <c:v>2.4699999999999998</c:v>
                </c:pt>
                <c:pt idx="248">
                  <c:v>2.48</c:v>
                </c:pt>
                <c:pt idx="249">
                  <c:v>2.4899999999999998</c:v>
                </c:pt>
                <c:pt idx="250">
                  <c:v>2.5</c:v>
                </c:pt>
                <c:pt idx="251">
                  <c:v>2.5099999999999998</c:v>
                </c:pt>
                <c:pt idx="252">
                  <c:v>2.52</c:v>
                </c:pt>
                <c:pt idx="253">
                  <c:v>2.5299999999999998</c:v>
                </c:pt>
                <c:pt idx="254">
                  <c:v>2.54</c:v>
                </c:pt>
                <c:pt idx="255">
                  <c:v>2.5499999999999998</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2.7600000000000002</c:v>
                </c:pt>
                <c:pt idx="277">
                  <c:v>2.77</c:v>
                </c:pt>
                <c:pt idx="278">
                  <c:v>2.7800000000000002</c:v>
                </c:pt>
                <c:pt idx="279">
                  <c:v>2.79</c:v>
                </c:pt>
                <c:pt idx="280">
                  <c:v>2.8</c:v>
                </c:pt>
                <c:pt idx="281">
                  <c:v>2.8099999999999987</c:v>
                </c:pt>
                <c:pt idx="282">
                  <c:v>2.82</c:v>
                </c:pt>
                <c:pt idx="283">
                  <c:v>2.8299999999999987</c:v>
                </c:pt>
                <c:pt idx="284">
                  <c:v>2.84</c:v>
                </c:pt>
                <c:pt idx="285">
                  <c:v>2.8499999999999988</c:v>
                </c:pt>
                <c:pt idx="286">
                  <c:v>2.86</c:v>
                </c:pt>
                <c:pt idx="287">
                  <c:v>2.8699999999999997</c:v>
                </c:pt>
                <c:pt idx="288">
                  <c:v>2.88</c:v>
                </c:pt>
                <c:pt idx="289">
                  <c:v>2.8899999999999997</c:v>
                </c:pt>
                <c:pt idx="290">
                  <c:v>2.9</c:v>
                </c:pt>
                <c:pt idx="291">
                  <c:v>2.9099999999999997</c:v>
                </c:pt>
                <c:pt idx="292">
                  <c:v>2.92</c:v>
                </c:pt>
                <c:pt idx="293">
                  <c:v>2.9299999999999997</c:v>
                </c:pt>
                <c:pt idx="294">
                  <c:v>2.94</c:v>
                </c:pt>
                <c:pt idx="295">
                  <c:v>2.9499999999999997</c:v>
                </c:pt>
                <c:pt idx="296">
                  <c:v>2.96</c:v>
                </c:pt>
                <c:pt idx="297">
                  <c:v>2.9699999999999998</c:v>
                </c:pt>
                <c:pt idx="298">
                  <c:v>2.98</c:v>
                </c:pt>
                <c:pt idx="299">
                  <c:v>2.9899999999999998</c:v>
                </c:pt>
                <c:pt idx="300">
                  <c:v>3</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c:v>
                </c:pt>
                <c:pt idx="323">
                  <c:v>3.23</c:v>
                </c:pt>
                <c:pt idx="324">
                  <c:v>3.24</c:v>
                </c:pt>
                <c:pt idx="325">
                  <c:v>3.25</c:v>
                </c:pt>
                <c:pt idx="326">
                  <c:v>3.2600000000000002</c:v>
                </c:pt>
                <c:pt idx="327">
                  <c:v>3.27</c:v>
                </c:pt>
                <c:pt idx="328">
                  <c:v>3.2800000000000002</c:v>
                </c:pt>
                <c:pt idx="329">
                  <c:v>3.29</c:v>
                </c:pt>
                <c:pt idx="330">
                  <c:v>3.3</c:v>
                </c:pt>
                <c:pt idx="331">
                  <c:v>3.3099999999999987</c:v>
                </c:pt>
                <c:pt idx="332">
                  <c:v>3.32</c:v>
                </c:pt>
                <c:pt idx="333">
                  <c:v>3.3299999999999987</c:v>
                </c:pt>
                <c:pt idx="334">
                  <c:v>3.34</c:v>
                </c:pt>
                <c:pt idx="335">
                  <c:v>3.3499999999999988</c:v>
                </c:pt>
                <c:pt idx="336">
                  <c:v>3.36</c:v>
                </c:pt>
                <c:pt idx="337">
                  <c:v>3.3699999999999997</c:v>
                </c:pt>
                <c:pt idx="338">
                  <c:v>3.38</c:v>
                </c:pt>
                <c:pt idx="339">
                  <c:v>3.3899999999999997</c:v>
                </c:pt>
                <c:pt idx="340">
                  <c:v>3.4</c:v>
                </c:pt>
                <c:pt idx="341">
                  <c:v>3.4099999999999997</c:v>
                </c:pt>
                <c:pt idx="342">
                  <c:v>3.42</c:v>
                </c:pt>
                <c:pt idx="343">
                  <c:v>3.4299999999999997</c:v>
                </c:pt>
                <c:pt idx="344">
                  <c:v>3.44</c:v>
                </c:pt>
                <c:pt idx="345">
                  <c:v>3.4499999999999997</c:v>
                </c:pt>
                <c:pt idx="346">
                  <c:v>3.46</c:v>
                </c:pt>
                <c:pt idx="347">
                  <c:v>3.4699999999999998</c:v>
                </c:pt>
                <c:pt idx="348">
                  <c:v>3.48</c:v>
                </c:pt>
                <c:pt idx="349">
                  <c:v>3.4899999999999998</c:v>
                </c:pt>
                <c:pt idx="350">
                  <c:v>3.5</c:v>
                </c:pt>
                <c:pt idx="351">
                  <c:v>3.51</c:v>
                </c:pt>
                <c:pt idx="352">
                  <c:v>3.52</c:v>
                </c:pt>
                <c:pt idx="353">
                  <c:v>3.53</c:v>
                </c:pt>
                <c:pt idx="354">
                  <c:v>3.54</c:v>
                </c:pt>
                <c:pt idx="355">
                  <c:v>3.55</c:v>
                </c:pt>
                <c:pt idx="356">
                  <c:v>3.56</c:v>
                </c:pt>
                <c:pt idx="357">
                  <c:v>3.57</c:v>
                </c:pt>
                <c:pt idx="358">
                  <c:v>3.58</c:v>
                </c:pt>
                <c:pt idx="359">
                  <c:v>3.59</c:v>
                </c:pt>
                <c:pt idx="360">
                  <c:v>3.6</c:v>
                </c:pt>
                <c:pt idx="361">
                  <c:v>3.61</c:v>
                </c:pt>
                <c:pt idx="362">
                  <c:v>3.62</c:v>
                </c:pt>
                <c:pt idx="363">
                  <c:v>3.63</c:v>
                </c:pt>
                <c:pt idx="364">
                  <c:v>3.64</c:v>
                </c:pt>
                <c:pt idx="365">
                  <c:v>3.65</c:v>
                </c:pt>
                <c:pt idx="366">
                  <c:v>3.66</c:v>
                </c:pt>
                <c:pt idx="367">
                  <c:v>3.67</c:v>
                </c:pt>
                <c:pt idx="368">
                  <c:v>3.68</c:v>
                </c:pt>
                <c:pt idx="369">
                  <c:v>3.69</c:v>
                </c:pt>
                <c:pt idx="370">
                  <c:v>3.7</c:v>
                </c:pt>
                <c:pt idx="371">
                  <c:v>3.71</c:v>
                </c:pt>
                <c:pt idx="372">
                  <c:v>3.72</c:v>
                </c:pt>
                <c:pt idx="373">
                  <c:v>3.73</c:v>
                </c:pt>
                <c:pt idx="374">
                  <c:v>3.74</c:v>
                </c:pt>
                <c:pt idx="375">
                  <c:v>3.75</c:v>
                </c:pt>
                <c:pt idx="376">
                  <c:v>3.7600000000000002</c:v>
                </c:pt>
                <c:pt idx="377">
                  <c:v>3.77</c:v>
                </c:pt>
                <c:pt idx="378">
                  <c:v>3.7800000000000002</c:v>
                </c:pt>
                <c:pt idx="379">
                  <c:v>3.79</c:v>
                </c:pt>
                <c:pt idx="380">
                  <c:v>3.8</c:v>
                </c:pt>
                <c:pt idx="381">
                  <c:v>3.8099999999999987</c:v>
                </c:pt>
                <c:pt idx="382">
                  <c:v>3.82</c:v>
                </c:pt>
                <c:pt idx="383">
                  <c:v>3.8299999999999987</c:v>
                </c:pt>
                <c:pt idx="384">
                  <c:v>3.84</c:v>
                </c:pt>
                <c:pt idx="385">
                  <c:v>3.8499999999999988</c:v>
                </c:pt>
                <c:pt idx="386">
                  <c:v>3.86</c:v>
                </c:pt>
                <c:pt idx="387">
                  <c:v>3.8699999999999997</c:v>
                </c:pt>
                <c:pt idx="388">
                  <c:v>3.88</c:v>
                </c:pt>
                <c:pt idx="389">
                  <c:v>3.8899999999999997</c:v>
                </c:pt>
                <c:pt idx="390">
                  <c:v>3.9</c:v>
                </c:pt>
                <c:pt idx="391">
                  <c:v>3.9099999999999997</c:v>
                </c:pt>
                <c:pt idx="392">
                  <c:v>3.92</c:v>
                </c:pt>
                <c:pt idx="393">
                  <c:v>3.9299999999999997</c:v>
                </c:pt>
                <c:pt idx="394">
                  <c:v>3.94</c:v>
                </c:pt>
                <c:pt idx="395">
                  <c:v>3.9499999999999997</c:v>
                </c:pt>
                <c:pt idx="396">
                  <c:v>3.96</c:v>
                </c:pt>
                <c:pt idx="397">
                  <c:v>3.9699999999999998</c:v>
                </c:pt>
                <c:pt idx="398">
                  <c:v>3.98</c:v>
                </c:pt>
                <c:pt idx="399">
                  <c:v>3.9899999999999998</c:v>
                </c:pt>
                <c:pt idx="400">
                  <c:v>4</c:v>
                </c:pt>
                <c:pt idx="401">
                  <c:v>4.01</c:v>
                </c:pt>
                <c:pt idx="402">
                  <c:v>4.0199999999999996</c:v>
                </c:pt>
                <c:pt idx="403">
                  <c:v>4.03</c:v>
                </c:pt>
                <c:pt idx="404">
                  <c:v>4.04</c:v>
                </c:pt>
                <c:pt idx="405">
                  <c:v>4.05</c:v>
                </c:pt>
                <c:pt idx="406">
                  <c:v>4.0599999999999996</c:v>
                </c:pt>
                <c:pt idx="407">
                  <c:v>4.07</c:v>
                </c:pt>
                <c:pt idx="408">
                  <c:v>4.08</c:v>
                </c:pt>
                <c:pt idx="409">
                  <c:v>4.09</c:v>
                </c:pt>
                <c:pt idx="410">
                  <c:v>4.0999999999999996</c:v>
                </c:pt>
                <c:pt idx="411">
                  <c:v>4.1099999999999985</c:v>
                </c:pt>
                <c:pt idx="412">
                  <c:v>4.1199999999999966</c:v>
                </c:pt>
                <c:pt idx="413">
                  <c:v>4.13</c:v>
                </c:pt>
                <c:pt idx="414">
                  <c:v>4.1399999999999997</c:v>
                </c:pt>
                <c:pt idx="415">
                  <c:v>4.1499999999999995</c:v>
                </c:pt>
                <c:pt idx="416">
                  <c:v>4.1599999999999975</c:v>
                </c:pt>
                <c:pt idx="417">
                  <c:v>4.17</c:v>
                </c:pt>
                <c:pt idx="418">
                  <c:v>4.18</c:v>
                </c:pt>
                <c:pt idx="419">
                  <c:v>4.1899999999999995</c:v>
                </c:pt>
                <c:pt idx="420">
                  <c:v>4.2</c:v>
                </c:pt>
                <c:pt idx="421">
                  <c:v>4.21</c:v>
                </c:pt>
                <c:pt idx="422">
                  <c:v>4.22</c:v>
                </c:pt>
                <c:pt idx="423">
                  <c:v>4.2300000000000004</c:v>
                </c:pt>
                <c:pt idx="424">
                  <c:v>4.24</c:v>
                </c:pt>
                <c:pt idx="425">
                  <c:v>4.25</c:v>
                </c:pt>
                <c:pt idx="426">
                  <c:v>4.26</c:v>
                </c:pt>
                <c:pt idx="427">
                  <c:v>4.2699999999999996</c:v>
                </c:pt>
                <c:pt idx="428">
                  <c:v>4.28</c:v>
                </c:pt>
                <c:pt idx="429">
                  <c:v>4.29</c:v>
                </c:pt>
                <c:pt idx="430">
                  <c:v>4.3</c:v>
                </c:pt>
                <c:pt idx="431">
                  <c:v>4.3099999999999996</c:v>
                </c:pt>
                <c:pt idx="432">
                  <c:v>4.3199999999999985</c:v>
                </c:pt>
                <c:pt idx="433">
                  <c:v>4.33</c:v>
                </c:pt>
                <c:pt idx="434">
                  <c:v>4.34</c:v>
                </c:pt>
                <c:pt idx="435">
                  <c:v>4.3499999999999996</c:v>
                </c:pt>
                <c:pt idx="436">
                  <c:v>4.3599999999999985</c:v>
                </c:pt>
                <c:pt idx="437">
                  <c:v>4.37</c:v>
                </c:pt>
                <c:pt idx="438">
                  <c:v>4.38</c:v>
                </c:pt>
                <c:pt idx="439">
                  <c:v>4.3899999999999997</c:v>
                </c:pt>
                <c:pt idx="440">
                  <c:v>4.4000000000000004</c:v>
                </c:pt>
                <c:pt idx="441">
                  <c:v>4.41</c:v>
                </c:pt>
                <c:pt idx="442">
                  <c:v>4.42</c:v>
                </c:pt>
                <c:pt idx="443">
                  <c:v>4.4300000000000024</c:v>
                </c:pt>
                <c:pt idx="444">
                  <c:v>4.4400000000000004</c:v>
                </c:pt>
                <c:pt idx="445">
                  <c:v>4.45</c:v>
                </c:pt>
                <c:pt idx="446">
                  <c:v>4.46</c:v>
                </c:pt>
                <c:pt idx="447">
                  <c:v>4.4700000000000024</c:v>
                </c:pt>
                <c:pt idx="448">
                  <c:v>4.4800000000000004</c:v>
                </c:pt>
                <c:pt idx="449">
                  <c:v>4.49</c:v>
                </c:pt>
                <c:pt idx="450">
                  <c:v>4.5</c:v>
                </c:pt>
                <c:pt idx="451">
                  <c:v>4.51</c:v>
                </c:pt>
                <c:pt idx="452">
                  <c:v>4.5199999999999996</c:v>
                </c:pt>
                <c:pt idx="453">
                  <c:v>4.53</c:v>
                </c:pt>
                <c:pt idx="454">
                  <c:v>4.54</c:v>
                </c:pt>
                <c:pt idx="455">
                  <c:v>4.55</c:v>
                </c:pt>
                <c:pt idx="456">
                  <c:v>4.5599999999999996</c:v>
                </c:pt>
                <c:pt idx="457">
                  <c:v>4.57</c:v>
                </c:pt>
                <c:pt idx="458">
                  <c:v>4.58</c:v>
                </c:pt>
                <c:pt idx="459">
                  <c:v>4.59</c:v>
                </c:pt>
                <c:pt idx="460">
                  <c:v>4.5999999999999996</c:v>
                </c:pt>
                <c:pt idx="461">
                  <c:v>4.6099999999999985</c:v>
                </c:pt>
                <c:pt idx="462">
                  <c:v>4.6199999999999966</c:v>
                </c:pt>
                <c:pt idx="463">
                  <c:v>4.63</c:v>
                </c:pt>
                <c:pt idx="464">
                  <c:v>4.6399999999999997</c:v>
                </c:pt>
                <c:pt idx="465">
                  <c:v>4.6499999999999995</c:v>
                </c:pt>
                <c:pt idx="466">
                  <c:v>4.6599999999999975</c:v>
                </c:pt>
                <c:pt idx="467">
                  <c:v>4.67</c:v>
                </c:pt>
                <c:pt idx="468">
                  <c:v>4.68</c:v>
                </c:pt>
                <c:pt idx="469">
                  <c:v>4.6899999999999995</c:v>
                </c:pt>
                <c:pt idx="470">
                  <c:v>4.7</c:v>
                </c:pt>
                <c:pt idx="471">
                  <c:v>4.71</c:v>
                </c:pt>
                <c:pt idx="472">
                  <c:v>4.72</c:v>
                </c:pt>
                <c:pt idx="473">
                  <c:v>4.7300000000000004</c:v>
                </c:pt>
                <c:pt idx="474">
                  <c:v>4.74</c:v>
                </c:pt>
                <c:pt idx="475">
                  <c:v>4.75</c:v>
                </c:pt>
                <c:pt idx="476">
                  <c:v>4.76</c:v>
                </c:pt>
                <c:pt idx="477">
                  <c:v>4.7699999999999996</c:v>
                </c:pt>
                <c:pt idx="478">
                  <c:v>4.78</c:v>
                </c:pt>
                <c:pt idx="479">
                  <c:v>4.79</c:v>
                </c:pt>
                <c:pt idx="480">
                  <c:v>4.8</c:v>
                </c:pt>
                <c:pt idx="481">
                  <c:v>4.8099999999999996</c:v>
                </c:pt>
                <c:pt idx="482">
                  <c:v>4.8199999999999985</c:v>
                </c:pt>
                <c:pt idx="483">
                  <c:v>4.83</c:v>
                </c:pt>
                <c:pt idx="484">
                  <c:v>4.84</c:v>
                </c:pt>
                <c:pt idx="485">
                  <c:v>4.8499999999999996</c:v>
                </c:pt>
                <c:pt idx="486">
                  <c:v>4.8599999999999985</c:v>
                </c:pt>
                <c:pt idx="487">
                  <c:v>4.87</c:v>
                </c:pt>
                <c:pt idx="488">
                  <c:v>4.88</c:v>
                </c:pt>
                <c:pt idx="489">
                  <c:v>4.8899999999999997</c:v>
                </c:pt>
                <c:pt idx="490">
                  <c:v>4.9000000000000004</c:v>
                </c:pt>
                <c:pt idx="491">
                  <c:v>4.91</c:v>
                </c:pt>
                <c:pt idx="492">
                  <c:v>4.92</c:v>
                </c:pt>
                <c:pt idx="493">
                  <c:v>4.9300000000000024</c:v>
                </c:pt>
                <c:pt idx="494">
                  <c:v>4.9400000000000004</c:v>
                </c:pt>
                <c:pt idx="495">
                  <c:v>4.95</c:v>
                </c:pt>
                <c:pt idx="496">
                  <c:v>4.96</c:v>
                </c:pt>
                <c:pt idx="497">
                  <c:v>4.9700000000000024</c:v>
                </c:pt>
                <c:pt idx="498">
                  <c:v>4.9800000000000004</c:v>
                </c:pt>
                <c:pt idx="499">
                  <c:v>4.99</c:v>
                </c:pt>
                <c:pt idx="500">
                  <c:v>5</c:v>
                </c:pt>
                <c:pt idx="501">
                  <c:v>5.01</c:v>
                </c:pt>
                <c:pt idx="502">
                  <c:v>5.0199999999999996</c:v>
                </c:pt>
                <c:pt idx="503">
                  <c:v>5.03</c:v>
                </c:pt>
                <c:pt idx="504">
                  <c:v>5.04</c:v>
                </c:pt>
                <c:pt idx="505">
                  <c:v>5.05</c:v>
                </c:pt>
                <c:pt idx="506">
                  <c:v>5.0599999999999996</c:v>
                </c:pt>
                <c:pt idx="507">
                  <c:v>5.07</c:v>
                </c:pt>
                <c:pt idx="508">
                  <c:v>5.08</c:v>
                </c:pt>
                <c:pt idx="509">
                  <c:v>5.09</c:v>
                </c:pt>
                <c:pt idx="510">
                  <c:v>5.0999999999999996</c:v>
                </c:pt>
                <c:pt idx="511">
                  <c:v>5.1099999999999985</c:v>
                </c:pt>
                <c:pt idx="512">
                  <c:v>5.1199999999999966</c:v>
                </c:pt>
                <c:pt idx="513">
                  <c:v>5.13</c:v>
                </c:pt>
                <c:pt idx="514">
                  <c:v>5.14</c:v>
                </c:pt>
                <c:pt idx="515">
                  <c:v>5.1499999999999995</c:v>
                </c:pt>
                <c:pt idx="516">
                  <c:v>5.1599999999999975</c:v>
                </c:pt>
                <c:pt idx="517">
                  <c:v>5.17</c:v>
                </c:pt>
                <c:pt idx="518">
                  <c:v>5.18</c:v>
                </c:pt>
                <c:pt idx="519">
                  <c:v>5.1899999999999995</c:v>
                </c:pt>
                <c:pt idx="520">
                  <c:v>5.2</c:v>
                </c:pt>
                <c:pt idx="521">
                  <c:v>5.21</c:v>
                </c:pt>
                <c:pt idx="522">
                  <c:v>5.22</c:v>
                </c:pt>
                <c:pt idx="523">
                  <c:v>5.23</c:v>
                </c:pt>
                <c:pt idx="524">
                  <c:v>5.24</c:v>
                </c:pt>
                <c:pt idx="525">
                  <c:v>5.25</c:v>
                </c:pt>
                <c:pt idx="526">
                  <c:v>5.26</c:v>
                </c:pt>
                <c:pt idx="527">
                  <c:v>5.2700000000000014</c:v>
                </c:pt>
                <c:pt idx="528">
                  <c:v>5.28</c:v>
                </c:pt>
                <c:pt idx="529">
                  <c:v>5.29</c:v>
                </c:pt>
                <c:pt idx="530">
                  <c:v>5.3</c:v>
                </c:pt>
                <c:pt idx="531">
                  <c:v>5.31</c:v>
                </c:pt>
                <c:pt idx="532">
                  <c:v>5.3199999999999985</c:v>
                </c:pt>
                <c:pt idx="533">
                  <c:v>5.33</c:v>
                </c:pt>
                <c:pt idx="534">
                  <c:v>5.34</c:v>
                </c:pt>
                <c:pt idx="535">
                  <c:v>5.35</c:v>
                </c:pt>
                <c:pt idx="536">
                  <c:v>5.3599999999999985</c:v>
                </c:pt>
                <c:pt idx="537">
                  <c:v>5.37</c:v>
                </c:pt>
                <c:pt idx="538">
                  <c:v>5.38</c:v>
                </c:pt>
                <c:pt idx="539">
                  <c:v>5.39</c:v>
                </c:pt>
                <c:pt idx="540">
                  <c:v>5.4</c:v>
                </c:pt>
                <c:pt idx="541">
                  <c:v>5.41</c:v>
                </c:pt>
                <c:pt idx="542">
                  <c:v>5.42</c:v>
                </c:pt>
                <c:pt idx="543">
                  <c:v>5.4300000000000024</c:v>
                </c:pt>
                <c:pt idx="544">
                  <c:v>5.44</c:v>
                </c:pt>
                <c:pt idx="545">
                  <c:v>5.45</c:v>
                </c:pt>
                <c:pt idx="546">
                  <c:v>5.46</c:v>
                </c:pt>
                <c:pt idx="547">
                  <c:v>5.4700000000000024</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5.6099999999999985</c:v>
                </c:pt>
                <c:pt idx="562">
                  <c:v>5.6199999999999966</c:v>
                </c:pt>
                <c:pt idx="563">
                  <c:v>5.63</c:v>
                </c:pt>
                <c:pt idx="564">
                  <c:v>5.64</c:v>
                </c:pt>
                <c:pt idx="565">
                  <c:v>5.6499999999999995</c:v>
                </c:pt>
                <c:pt idx="566">
                  <c:v>5.6599999999999975</c:v>
                </c:pt>
                <c:pt idx="567">
                  <c:v>5.67</c:v>
                </c:pt>
                <c:pt idx="568">
                  <c:v>5.68</c:v>
                </c:pt>
                <c:pt idx="569">
                  <c:v>5.6899999999999995</c:v>
                </c:pt>
                <c:pt idx="570">
                  <c:v>5.7</c:v>
                </c:pt>
                <c:pt idx="571">
                  <c:v>5.71</c:v>
                </c:pt>
                <c:pt idx="572">
                  <c:v>5.72</c:v>
                </c:pt>
                <c:pt idx="573">
                  <c:v>5.73</c:v>
                </c:pt>
                <c:pt idx="574">
                  <c:v>5.74</c:v>
                </c:pt>
                <c:pt idx="575">
                  <c:v>5.75</c:v>
                </c:pt>
                <c:pt idx="576">
                  <c:v>5.76</c:v>
                </c:pt>
                <c:pt idx="577">
                  <c:v>5.7700000000000014</c:v>
                </c:pt>
                <c:pt idx="578">
                  <c:v>5.78</c:v>
                </c:pt>
                <c:pt idx="579">
                  <c:v>5.79</c:v>
                </c:pt>
                <c:pt idx="580">
                  <c:v>5.8</c:v>
                </c:pt>
                <c:pt idx="581">
                  <c:v>5.81</c:v>
                </c:pt>
                <c:pt idx="582">
                  <c:v>5.8199999999999985</c:v>
                </c:pt>
                <c:pt idx="583">
                  <c:v>5.83</c:v>
                </c:pt>
                <c:pt idx="584">
                  <c:v>5.84</c:v>
                </c:pt>
                <c:pt idx="585">
                  <c:v>5.85</c:v>
                </c:pt>
                <c:pt idx="586">
                  <c:v>5.8599999999999985</c:v>
                </c:pt>
                <c:pt idx="587">
                  <c:v>5.87</c:v>
                </c:pt>
                <c:pt idx="588">
                  <c:v>5.88</c:v>
                </c:pt>
                <c:pt idx="589">
                  <c:v>5.89</c:v>
                </c:pt>
                <c:pt idx="590">
                  <c:v>5.9</c:v>
                </c:pt>
                <c:pt idx="591">
                  <c:v>5.91</c:v>
                </c:pt>
                <c:pt idx="592">
                  <c:v>5.92</c:v>
                </c:pt>
                <c:pt idx="593">
                  <c:v>5.9300000000000024</c:v>
                </c:pt>
                <c:pt idx="594">
                  <c:v>5.94</c:v>
                </c:pt>
                <c:pt idx="595">
                  <c:v>5.95</c:v>
                </c:pt>
                <c:pt idx="596">
                  <c:v>5.96</c:v>
                </c:pt>
                <c:pt idx="597">
                  <c:v>5.9700000000000024</c:v>
                </c:pt>
                <c:pt idx="598">
                  <c:v>5.98</c:v>
                </c:pt>
                <c:pt idx="599">
                  <c:v>5.99</c:v>
                </c:pt>
                <c:pt idx="600">
                  <c:v>6</c:v>
                </c:pt>
                <c:pt idx="601">
                  <c:v>6.01</c:v>
                </c:pt>
                <c:pt idx="602">
                  <c:v>6.02</c:v>
                </c:pt>
                <c:pt idx="603">
                  <c:v>6.03</c:v>
                </c:pt>
                <c:pt idx="604">
                  <c:v>6.04</c:v>
                </c:pt>
                <c:pt idx="605">
                  <c:v>6.05</c:v>
                </c:pt>
                <c:pt idx="606">
                  <c:v>6.06</c:v>
                </c:pt>
                <c:pt idx="607">
                  <c:v>6.07</c:v>
                </c:pt>
                <c:pt idx="608">
                  <c:v>6.08</c:v>
                </c:pt>
                <c:pt idx="609">
                  <c:v>6.09</c:v>
                </c:pt>
                <c:pt idx="610">
                  <c:v>6.1</c:v>
                </c:pt>
                <c:pt idx="611">
                  <c:v>6.1099999999999985</c:v>
                </c:pt>
                <c:pt idx="612">
                  <c:v>6.1199999999999966</c:v>
                </c:pt>
                <c:pt idx="613">
                  <c:v>6.13</c:v>
                </c:pt>
                <c:pt idx="614">
                  <c:v>6.14</c:v>
                </c:pt>
                <c:pt idx="615">
                  <c:v>6.1499999999999995</c:v>
                </c:pt>
                <c:pt idx="616">
                  <c:v>6.1599999999999975</c:v>
                </c:pt>
                <c:pt idx="617">
                  <c:v>6.17</c:v>
                </c:pt>
                <c:pt idx="618">
                  <c:v>6.18</c:v>
                </c:pt>
                <c:pt idx="619">
                  <c:v>6.1899999999999995</c:v>
                </c:pt>
                <c:pt idx="620">
                  <c:v>6.2</c:v>
                </c:pt>
                <c:pt idx="621">
                  <c:v>6.21</c:v>
                </c:pt>
                <c:pt idx="622">
                  <c:v>6.22</c:v>
                </c:pt>
                <c:pt idx="623">
                  <c:v>6.23</c:v>
                </c:pt>
                <c:pt idx="624">
                  <c:v>6.24</c:v>
                </c:pt>
                <c:pt idx="625">
                  <c:v>6.25</c:v>
                </c:pt>
                <c:pt idx="626">
                  <c:v>6.26</c:v>
                </c:pt>
                <c:pt idx="627">
                  <c:v>6.2700000000000014</c:v>
                </c:pt>
                <c:pt idx="628">
                  <c:v>6.28</c:v>
                </c:pt>
              </c:numCache>
            </c:numRef>
          </c:xVal>
          <c:yVal>
            <c:numRef>
              <c:f>Sheet2!$D$1:$D$629</c:f>
              <c:numCache>
                <c:formatCode>General</c:formatCode>
                <c:ptCount val="629"/>
                <c:pt idx="0">
                  <c:v>0</c:v>
                </c:pt>
                <c:pt idx="1">
                  <c:v>1.9998999999999999E-2</c:v>
                </c:pt>
                <c:pt idx="2">
                  <c:v>3.9988999999999997E-2</c:v>
                </c:pt>
                <c:pt idx="3">
                  <c:v>5.9964000000000094E-2</c:v>
                </c:pt>
                <c:pt idx="4">
                  <c:v>7.9915000000000014E-2</c:v>
                </c:pt>
                <c:pt idx="5">
                  <c:v>9.9833000000000005E-2</c:v>
                </c:pt>
                <c:pt idx="6">
                  <c:v>0.11971000000000002</c:v>
                </c:pt>
                <c:pt idx="7">
                  <c:v>0.13954000000000022</c:v>
                </c:pt>
                <c:pt idx="8">
                  <c:v>0.15932000000000004</c:v>
                </c:pt>
                <c:pt idx="9">
                  <c:v>0.17902999999999999</c:v>
                </c:pt>
                <c:pt idx="10">
                  <c:v>0.19866999999999999</c:v>
                </c:pt>
                <c:pt idx="11">
                  <c:v>0.21823000000000028</c:v>
                </c:pt>
                <c:pt idx="12">
                  <c:v>0.23769999999999999</c:v>
                </c:pt>
                <c:pt idx="13">
                  <c:v>0.25708000000000031</c:v>
                </c:pt>
                <c:pt idx="14">
                  <c:v>0.27636000000000038</c:v>
                </c:pt>
                <c:pt idx="15">
                  <c:v>0.2955200000000005</c:v>
                </c:pt>
                <c:pt idx="16">
                  <c:v>0.31457000000000057</c:v>
                </c:pt>
                <c:pt idx="17">
                  <c:v>0.33349000000000051</c:v>
                </c:pt>
                <c:pt idx="18">
                  <c:v>0.35227000000000008</c:v>
                </c:pt>
                <c:pt idx="19">
                  <c:v>0.37092000000000075</c:v>
                </c:pt>
                <c:pt idx="20">
                  <c:v>0.38942000000000088</c:v>
                </c:pt>
                <c:pt idx="21">
                  <c:v>0.40776000000000001</c:v>
                </c:pt>
                <c:pt idx="22">
                  <c:v>0.42594000000000032</c:v>
                </c:pt>
                <c:pt idx="23">
                  <c:v>0.44395000000000001</c:v>
                </c:pt>
                <c:pt idx="24">
                  <c:v>0.46178000000000002</c:v>
                </c:pt>
                <c:pt idx="25">
                  <c:v>0.47943000000000002</c:v>
                </c:pt>
                <c:pt idx="26">
                  <c:v>0.49688000000000088</c:v>
                </c:pt>
                <c:pt idx="27">
                  <c:v>0.51414000000000004</c:v>
                </c:pt>
                <c:pt idx="28">
                  <c:v>0.53119000000000005</c:v>
                </c:pt>
                <c:pt idx="29">
                  <c:v>0.54801999999999951</c:v>
                </c:pt>
                <c:pt idx="30">
                  <c:v>0.56464000000000114</c:v>
                </c:pt>
                <c:pt idx="31">
                  <c:v>0.58104</c:v>
                </c:pt>
                <c:pt idx="32">
                  <c:v>0.59719999999999951</c:v>
                </c:pt>
                <c:pt idx="33">
                  <c:v>0.61312000000000089</c:v>
                </c:pt>
                <c:pt idx="34">
                  <c:v>0.6287900000000014</c:v>
                </c:pt>
                <c:pt idx="35">
                  <c:v>0.64422000000000101</c:v>
                </c:pt>
                <c:pt idx="36">
                  <c:v>0.65938000000000063</c:v>
                </c:pt>
                <c:pt idx="37">
                  <c:v>0.67428999999999994</c:v>
                </c:pt>
                <c:pt idx="38">
                  <c:v>0.68891999999999998</c:v>
                </c:pt>
                <c:pt idx="39">
                  <c:v>0.70328000000000002</c:v>
                </c:pt>
                <c:pt idx="40">
                  <c:v>0.71736</c:v>
                </c:pt>
                <c:pt idx="41">
                  <c:v>0.73115000000000063</c:v>
                </c:pt>
                <c:pt idx="42">
                  <c:v>0.74464000000000152</c:v>
                </c:pt>
                <c:pt idx="43">
                  <c:v>0.7578400000000014</c:v>
                </c:pt>
                <c:pt idx="44">
                  <c:v>0.77074000000000165</c:v>
                </c:pt>
                <c:pt idx="45">
                  <c:v>0.78332999999999997</c:v>
                </c:pt>
                <c:pt idx="46">
                  <c:v>0.79559999999999997</c:v>
                </c:pt>
                <c:pt idx="47">
                  <c:v>0.8075599999999995</c:v>
                </c:pt>
                <c:pt idx="48">
                  <c:v>0.81918999999999997</c:v>
                </c:pt>
                <c:pt idx="49">
                  <c:v>0.83050000000000002</c:v>
                </c:pt>
                <c:pt idx="50">
                  <c:v>0.84147000000000005</c:v>
                </c:pt>
                <c:pt idx="51">
                  <c:v>0.85211000000000003</c:v>
                </c:pt>
                <c:pt idx="52">
                  <c:v>0.86240000000000061</c:v>
                </c:pt>
                <c:pt idx="53">
                  <c:v>0.87236000000000002</c:v>
                </c:pt>
                <c:pt idx="54">
                  <c:v>0.88195999999999997</c:v>
                </c:pt>
                <c:pt idx="55">
                  <c:v>0.8912099999999995</c:v>
                </c:pt>
                <c:pt idx="56">
                  <c:v>0.90010000000000001</c:v>
                </c:pt>
                <c:pt idx="57">
                  <c:v>0.90863000000000005</c:v>
                </c:pt>
                <c:pt idx="58">
                  <c:v>0.91679999999999995</c:v>
                </c:pt>
                <c:pt idx="59">
                  <c:v>0.92461000000000004</c:v>
                </c:pt>
                <c:pt idx="60">
                  <c:v>0.93203999999999998</c:v>
                </c:pt>
                <c:pt idx="61">
                  <c:v>0.93910000000000005</c:v>
                </c:pt>
                <c:pt idx="62">
                  <c:v>0.94577999999999995</c:v>
                </c:pt>
                <c:pt idx="63">
                  <c:v>0.95208999999999999</c:v>
                </c:pt>
                <c:pt idx="64">
                  <c:v>0.95801999999999998</c:v>
                </c:pt>
                <c:pt idx="65">
                  <c:v>0.96355999999999997</c:v>
                </c:pt>
                <c:pt idx="66">
                  <c:v>0.96872000000000114</c:v>
                </c:pt>
                <c:pt idx="67">
                  <c:v>0.97348000000000001</c:v>
                </c:pt>
                <c:pt idx="68">
                  <c:v>0.97785999999999995</c:v>
                </c:pt>
                <c:pt idx="69">
                  <c:v>0.98185</c:v>
                </c:pt>
                <c:pt idx="70">
                  <c:v>0.98544999999999949</c:v>
                </c:pt>
                <c:pt idx="71">
                  <c:v>0.98865000000000003</c:v>
                </c:pt>
                <c:pt idx="72">
                  <c:v>0.99145999999999956</c:v>
                </c:pt>
                <c:pt idx="73">
                  <c:v>0.99387000000000003</c:v>
                </c:pt>
                <c:pt idx="74">
                  <c:v>0.99587999999999999</c:v>
                </c:pt>
                <c:pt idx="75">
                  <c:v>0.99748999999999899</c:v>
                </c:pt>
                <c:pt idx="76">
                  <c:v>0.99870999999999999</c:v>
                </c:pt>
                <c:pt idx="77">
                  <c:v>0.99952999999999959</c:v>
                </c:pt>
                <c:pt idx="78">
                  <c:v>0.99994000000000005</c:v>
                </c:pt>
                <c:pt idx="79">
                  <c:v>0.99995999999999996</c:v>
                </c:pt>
                <c:pt idx="80">
                  <c:v>0.99956999999999885</c:v>
                </c:pt>
                <c:pt idx="81">
                  <c:v>0.99878999999999996</c:v>
                </c:pt>
                <c:pt idx="82">
                  <c:v>0.99761</c:v>
                </c:pt>
                <c:pt idx="83">
                  <c:v>0.99602000000000002</c:v>
                </c:pt>
                <c:pt idx="84">
                  <c:v>0.99404000000000003</c:v>
                </c:pt>
                <c:pt idx="85">
                  <c:v>0.99165999999999999</c:v>
                </c:pt>
                <c:pt idx="86">
                  <c:v>0.98889000000000005</c:v>
                </c:pt>
                <c:pt idx="87">
                  <c:v>0.98572000000000004</c:v>
                </c:pt>
                <c:pt idx="88">
                  <c:v>0.98214999999999997</c:v>
                </c:pt>
                <c:pt idx="89">
                  <c:v>0.97820000000000062</c:v>
                </c:pt>
                <c:pt idx="90">
                  <c:v>0.97385000000000088</c:v>
                </c:pt>
                <c:pt idx="91">
                  <c:v>0.96911000000000003</c:v>
                </c:pt>
                <c:pt idx="92">
                  <c:v>0.96397999999999995</c:v>
                </c:pt>
                <c:pt idx="93">
                  <c:v>0.95847000000000004</c:v>
                </c:pt>
                <c:pt idx="94">
                  <c:v>0.95257999999999998</c:v>
                </c:pt>
                <c:pt idx="95">
                  <c:v>0.94630000000000003</c:v>
                </c:pt>
                <c:pt idx="96">
                  <c:v>0.93965000000000065</c:v>
                </c:pt>
                <c:pt idx="97">
                  <c:v>0.932620000000001</c:v>
                </c:pt>
                <c:pt idx="98">
                  <c:v>0.92520999999999998</c:v>
                </c:pt>
                <c:pt idx="99">
                  <c:v>0.91744000000000003</c:v>
                </c:pt>
                <c:pt idx="100">
                  <c:v>0.9093</c:v>
                </c:pt>
                <c:pt idx="101">
                  <c:v>0.90078999999999998</c:v>
                </c:pt>
                <c:pt idx="102">
                  <c:v>0.89193</c:v>
                </c:pt>
                <c:pt idx="103">
                  <c:v>0.88270999999999999</c:v>
                </c:pt>
                <c:pt idx="104">
                  <c:v>0.87313000000000063</c:v>
                </c:pt>
                <c:pt idx="105">
                  <c:v>0.86321000000000003</c:v>
                </c:pt>
                <c:pt idx="106">
                  <c:v>0.85294000000000114</c:v>
                </c:pt>
                <c:pt idx="107">
                  <c:v>0.84233000000000002</c:v>
                </c:pt>
                <c:pt idx="108">
                  <c:v>0.83138000000000001</c:v>
                </c:pt>
                <c:pt idx="109">
                  <c:v>0.82010000000000005</c:v>
                </c:pt>
                <c:pt idx="110">
                  <c:v>0.8085</c:v>
                </c:pt>
                <c:pt idx="111">
                  <c:v>0.79657</c:v>
                </c:pt>
                <c:pt idx="112">
                  <c:v>0.78432000000000002</c:v>
                </c:pt>
                <c:pt idx="113">
                  <c:v>0.77175000000000116</c:v>
                </c:pt>
                <c:pt idx="114">
                  <c:v>0.75888000000000089</c:v>
                </c:pt>
                <c:pt idx="115">
                  <c:v>0.74571000000000065</c:v>
                </c:pt>
                <c:pt idx="116">
                  <c:v>0.73223000000000005</c:v>
                </c:pt>
                <c:pt idx="117">
                  <c:v>0.71845999999999999</c:v>
                </c:pt>
                <c:pt idx="118">
                  <c:v>0.70440999999999998</c:v>
                </c:pt>
                <c:pt idx="119">
                  <c:v>0.69006999999999996</c:v>
                </c:pt>
                <c:pt idx="120">
                  <c:v>0.67545999999999995</c:v>
                </c:pt>
                <c:pt idx="121">
                  <c:v>0.66057999999999995</c:v>
                </c:pt>
                <c:pt idx="122">
                  <c:v>0.64542999999999995</c:v>
                </c:pt>
                <c:pt idx="123">
                  <c:v>0.63003000000000065</c:v>
                </c:pt>
                <c:pt idx="124">
                  <c:v>0.61436999999999997</c:v>
                </c:pt>
                <c:pt idx="125">
                  <c:v>0.59846999999999873</c:v>
                </c:pt>
                <c:pt idx="126">
                  <c:v>0.58232999999999957</c:v>
                </c:pt>
                <c:pt idx="127">
                  <c:v>0.56596000000000002</c:v>
                </c:pt>
                <c:pt idx="128">
                  <c:v>0.54935999999999996</c:v>
                </c:pt>
                <c:pt idx="129">
                  <c:v>0.5325299999999995</c:v>
                </c:pt>
                <c:pt idx="130">
                  <c:v>0.51549999999999996</c:v>
                </c:pt>
                <c:pt idx="131">
                  <c:v>0.49826000000000031</c:v>
                </c:pt>
                <c:pt idx="132">
                  <c:v>0.48082000000000064</c:v>
                </c:pt>
                <c:pt idx="133">
                  <c:v>0.4631900000000001</c:v>
                </c:pt>
                <c:pt idx="134">
                  <c:v>0.44537000000000032</c:v>
                </c:pt>
                <c:pt idx="135">
                  <c:v>0.42738000000000076</c:v>
                </c:pt>
                <c:pt idx="136">
                  <c:v>0.40921000000000002</c:v>
                </c:pt>
                <c:pt idx="137">
                  <c:v>0.390880000000001</c:v>
                </c:pt>
                <c:pt idx="138">
                  <c:v>0.37240000000000051</c:v>
                </c:pt>
                <c:pt idx="139">
                  <c:v>0.35376000000000002</c:v>
                </c:pt>
                <c:pt idx="140">
                  <c:v>0.33499000000000051</c:v>
                </c:pt>
                <c:pt idx="141">
                  <c:v>0.31608000000000075</c:v>
                </c:pt>
                <c:pt idx="142">
                  <c:v>0.29704000000000008</c:v>
                </c:pt>
                <c:pt idx="143">
                  <c:v>0.27789000000000008</c:v>
                </c:pt>
                <c:pt idx="144">
                  <c:v>0.25862000000000002</c:v>
                </c:pt>
                <c:pt idx="145">
                  <c:v>0.23925000000000021</c:v>
                </c:pt>
                <c:pt idx="146">
                  <c:v>0.21978000000000025</c:v>
                </c:pt>
                <c:pt idx="147">
                  <c:v>0.20022999999999999</c:v>
                </c:pt>
                <c:pt idx="148">
                  <c:v>0.18060000000000001</c:v>
                </c:pt>
                <c:pt idx="149">
                  <c:v>0.16089000000000001</c:v>
                </c:pt>
                <c:pt idx="150">
                  <c:v>0.14112</c:v>
                </c:pt>
                <c:pt idx="151">
                  <c:v>0.12129000000000018</c:v>
                </c:pt>
                <c:pt idx="152">
                  <c:v>0.10142000000000002</c:v>
                </c:pt>
                <c:pt idx="153">
                  <c:v>8.1502000000000005E-2</c:v>
                </c:pt>
                <c:pt idx="154">
                  <c:v>6.1553999999999998E-2</c:v>
                </c:pt>
                <c:pt idx="155">
                  <c:v>4.1581E-2</c:v>
                </c:pt>
                <c:pt idx="156">
                  <c:v>2.1590999999999999E-2</c:v>
                </c:pt>
                <c:pt idx="157">
                  <c:v>1.5927000000000022E-3</c:v>
                </c:pt>
                <c:pt idx="158">
                  <c:v>-1.8405999999999999E-2</c:v>
                </c:pt>
                <c:pt idx="159">
                  <c:v>-3.8398000000000002E-2</c:v>
                </c:pt>
                <c:pt idx="160">
                  <c:v>-5.8374000000000002E-2</c:v>
                </c:pt>
                <c:pt idx="161">
                  <c:v>-7.8326999999999994E-2</c:v>
                </c:pt>
                <c:pt idx="162">
                  <c:v>-9.8249000000000003E-2</c:v>
                </c:pt>
                <c:pt idx="163">
                  <c:v>-0.11813000000000011</c:v>
                </c:pt>
                <c:pt idx="164">
                  <c:v>-0.13797000000000001</c:v>
                </c:pt>
                <c:pt idx="165">
                  <c:v>-0.15775000000000025</c:v>
                </c:pt>
                <c:pt idx="166">
                  <c:v>-0.17746000000000028</c:v>
                </c:pt>
                <c:pt idx="167">
                  <c:v>-0.19711000000000001</c:v>
                </c:pt>
                <c:pt idx="168">
                  <c:v>-0.21668000000000001</c:v>
                </c:pt>
                <c:pt idx="169">
                  <c:v>-0.23616000000000001</c:v>
                </c:pt>
                <c:pt idx="170">
                  <c:v>-0.25554000000000004</c:v>
                </c:pt>
                <c:pt idx="171">
                  <c:v>-0.27482000000000051</c:v>
                </c:pt>
                <c:pt idx="172">
                  <c:v>-0.29400000000000032</c:v>
                </c:pt>
                <c:pt idx="173">
                  <c:v>-0.31305000000000038</c:v>
                </c:pt>
                <c:pt idx="174">
                  <c:v>-0.33199000000000051</c:v>
                </c:pt>
                <c:pt idx="175">
                  <c:v>-0.35078000000000031</c:v>
                </c:pt>
                <c:pt idx="176">
                  <c:v>-0.36944000000000032</c:v>
                </c:pt>
                <c:pt idx="177">
                  <c:v>-0.38795000000000057</c:v>
                </c:pt>
                <c:pt idx="178">
                  <c:v>-0.4063100000000005</c:v>
                </c:pt>
                <c:pt idx="179">
                  <c:v>-0.42450000000000032</c:v>
                </c:pt>
                <c:pt idx="180">
                  <c:v>-0.44252000000000002</c:v>
                </c:pt>
                <c:pt idx="181">
                  <c:v>-0.46037000000000045</c:v>
                </c:pt>
                <c:pt idx="182">
                  <c:v>-0.47803000000000001</c:v>
                </c:pt>
                <c:pt idx="183">
                  <c:v>-0.49550000000000038</c:v>
                </c:pt>
                <c:pt idx="184">
                  <c:v>-0.5127699999999995</c:v>
                </c:pt>
                <c:pt idx="185">
                  <c:v>-0.52983999999999998</c:v>
                </c:pt>
                <c:pt idx="186">
                  <c:v>-0.54669000000000101</c:v>
                </c:pt>
                <c:pt idx="187">
                  <c:v>-0.56333</c:v>
                </c:pt>
                <c:pt idx="188">
                  <c:v>-0.57974000000000114</c:v>
                </c:pt>
                <c:pt idx="189">
                  <c:v>-0.59592000000000001</c:v>
                </c:pt>
                <c:pt idx="190">
                  <c:v>-0.61186000000000063</c:v>
                </c:pt>
                <c:pt idx="191">
                  <c:v>-0.62755000000000005</c:v>
                </c:pt>
                <c:pt idx="192">
                  <c:v>-0.64300000000000102</c:v>
                </c:pt>
                <c:pt idx="193">
                  <c:v>-0.65819000000000116</c:v>
                </c:pt>
                <c:pt idx="194">
                  <c:v>-0.67311000000000065</c:v>
                </c:pt>
                <c:pt idx="195">
                  <c:v>-0.68776999999999999</c:v>
                </c:pt>
                <c:pt idx="196">
                  <c:v>-0.70215000000000005</c:v>
                </c:pt>
                <c:pt idx="197">
                  <c:v>-0.71625000000000005</c:v>
                </c:pt>
                <c:pt idx="198">
                  <c:v>-0.73006000000000004</c:v>
                </c:pt>
                <c:pt idx="199">
                  <c:v>-0.74358000000000002</c:v>
                </c:pt>
                <c:pt idx="200">
                  <c:v>-0.75680000000000114</c:v>
                </c:pt>
                <c:pt idx="201">
                  <c:v>-0.7697200000000014</c:v>
                </c:pt>
                <c:pt idx="202">
                  <c:v>-0.78234000000000004</c:v>
                </c:pt>
                <c:pt idx="203">
                  <c:v>-0.79464000000000101</c:v>
                </c:pt>
                <c:pt idx="204">
                  <c:v>-0.806620000000001</c:v>
                </c:pt>
                <c:pt idx="205">
                  <c:v>-0.81828000000000001</c:v>
                </c:pt>
                <c:pt idx="206">
                  <c:v>-0.82961000000000062</c:v>
                </c:pt>
                <c:pt idx="207">
                  <c:v>-0.84061000000000063</c:v>
                </c:pt>
                <c:pt idx="208">
                  <c:v>-0.85126999999999997</c:v>
                </c:pt>
                <c:pt idx="209">
                  <c:v>-0.86160000000000114</c:v>
                </c:pt>
                <c:pt idx="210">
                  <c:v>-0.87158000000000002</c:v>
                </c:pt>
                <c:pt idx="211">
                  <c:v>-0.88120999999999949</c:v>
                </c:pt>
                <c:pt idx="212">
                  <c:v>-0.89047999999999949</c:v>
                </c:pt>
                <c:pt idx="213">
                  <c:v>-0.89940999999999949</c:v>
                </c:pt>
                <c:pt idx="214">
                  <c:v>-0.90797000000000005</c:v>
                </c:pt>
                <c:pt idx="215">
                  <c:v>-0.91617000000000004</c:v>
                </c:pt>
                <c:pt idx="216">
                  <c:v>-0.92400000000000004</c:v>
                </c:pt>
                <c:pt idx="217">
                  <c:v>-0.93145999999999951</c:v>
                </c:pt>
                <c:pt idx="218">
                  <c:v>-0.93855</c:v>
                </c:pt>
                <c:pt idx="219">
                  <c:v>-0.94527000000000005</c:v>
                </c:pt>
                <c:pt idx="220">
                  <c:v>-0.951600000000001</c:v>
                </c:pt>
                <c:pt idx="221">
                  <c:v>-0.95755999999999997</c:v>
                </c:pt>
                <c:pt idx="222">
                  <c:v>-0.96313000000000004</c:v>
                </c:pt>
                <c:pt idx="223">
                  <c:v>-0.96831999999999996</c:v>
                </c:pt>
                <c:pt idx="224">
                  <c:v>-0.97311999999999999</c:v>
                </c:pt>
                <c:pt idx="225">
                  <c:v>-0.97753000000000001</c:v>
                </c:pt>
                <c:pt idx="226">
                  <c:v>-0.98154999999999959</c:v>
                </c:pt>
                <c:pt idx="227">
                  <c:v>-0.9851799999999995</c:v>
                </c:pt>
                <c:pt idx="228">
                  <c:v>-0.98840999999999957</c:v>
                </c:pt>
                <c:pt idx="229">
                  <c:v>-0.99124999999999996</c:v>
                </c:pt>
                <c:pt idx="230">
                  <c:v>-0.99368999999999996</c:v>
                </c:pt>
                <c:pt idx="231">
                  <c:v>-0.99573999999999996</c:v>
                </c:pt>
                <c:pt idx="232">
                  <c:v>-0.99737999999999949</c:v>
                </c:pt>
                <c:pt idx="233">
                  <c:v>-0.99863000000000002</c:v>
                </c:pt>
                <c:pt idx="234">
                  <c:v>-0.99947999999999959</c:v>
                </c:pt>
                <c:pt idx="235">
                  <c:v>-0.99992000000000003</c:v>
                </c:pt>
                <c:pt idx="236">
                  <c:v>-0.99997000000000003</c:v>
                </c:pt>
                <c:pt idx="237">
                  <c:v>-0.99961999999999951</c:v>
                </c:pt>
                <c:pt idx="238">
                  <c:v>-0.99887000000000004</c:v>
                </c:pt>
                <c:pt idx="239">
                  <c:v>-0.99772000000000005</c:v>
                </c:pt>
                <c:pt idx="240">
                  <c:v>-0.99615999999999949</c:v>
                </c:pt>
                <c:pt idx="241">
                  <c:v>-0.9942199999999991</c:v>
                </c:pt>
                <c:pt idx="242">
                  <c:v>-0.99187000000000003</c:v>
                </c:pt>
                <c:pt idx="243">
                  <c:v>-0.98912999999999951</c:v>
                </c:pt>
                <c:pt idx="244">
                  <c:v>-0.98599000000000003</c:v>
                </c:pt>
                <c:pt idx="245">
                  <c:v>-0.98244999999999949</c:v>
                </c:pt>
                <c:pt idx="246">
                  <c:v>-0.97853000000000001</c:v>
                </c:pt>
                <c:pt idx="247">
                  <c:v>-0.97421000000000002</c:v>
                </c:pt>
                <c:pt idx="248">
                  <c:v>-0.96950000000000003</c:v>
                </c:pt>
                <c:pt idx="249">
                  <c:v>-0.96440999999999999</c:v>
                </c:pt>
                <c:pt idx="250">
                  <c:v>-0.95891999999999999</c:v>
                </c:pt>
                <c:pt idx="251">
                  <c:v>-0.95306000000000002</c:v>
                </c:pt>
                <c:pt idx="252">
                  <c:v>-0.94681000000000004</c:v>
                </c:pt>
                <c:pt idx="253">
                  <c:v>-0.94018999999999997</c:v>
                </c:pt>
                <c:pt idx="254">
                  <c:v>-0.93318999999999996</c:v>
                </c:pt>
                <c:pt idx="255">
                  <c:v>-0.92581000000000002</c:v>
                </c:pt>
                <c:pt idx="256">
                  <c:v>-0.91807000000000005</c:v>
                </c:pt>
                <c:pt idx="257">
                  <c:v>-0.90995999999999999</c:v>
                </c:pt>
                <c:pt idx="258">
                  <c:v>-0.9014799999999995</c:v>
                </c:pt>
                <c:pt idx="259">
                  <c:v>-0.89265000000000005</c:v>
                </c:pt>
                <c:pt idx="260">
                  <c:v>-0.88344999999999996</c:v>
                </c:pt>
                <c:pt idx="261">
                  <c:v>-0.87391000000000063</c:v>
                </c:pt>
                <c:pt idx="262">
                  <c:v>-0.86400999999999994</c:v>
                </c:pt>
                <c:pt idx="263">
                  <c:v>-0.85377000000000114</c:v>
                </c:pt>
                <c:pt idx="264">
                  <c:v>-0.84319000000000088</c:v>
                </c:pt>
                <c:pt idx="265">
                  <c:v>-0.83226999999999951</c:v>
                </c:pt>
                <c:pt idx="266">
                  <c:v>-0.82101000000000002</c:v>
                </c:pt>
                <c:pt idx="267">
                  <c:v>-0.80942999999999998</c:v>
                </c:pt>
                <c:pt idx="268">
                  <c:v>-0.79752999999999996</c:v>
                </c:pt>
                <c:pt idx="269">
                  <c:v>-0.7853</c:v>
                </c:pt>
                <c:pt idx="270">
                  <c:v>-0.772760000000001</c:v>
                </c:pt>
                <c:pt idx="271">
                  <c:v>-0.75992000000000115</c:v>
                </c:pt>
                <c:pt idx="272">
                  <c:v>-0.74677000000000116</c:v>
                </c:pt>
                <c:pt idx="273">
                  <c:v>-0.73331999999999997</c:v>
                </c:pt>
                <c:pt idx="274">
                  <c:v>-0.71957000000000004</c:v>
                </c:pt>
                <c:pt idx="275">
                  <c:v>-0.7055399999999995</c:v>
                </c:pt>
                <c:pt idx="276">
                  <c:v>-0.69123000000000001</c:v>
                </c:pt>
                <c:pt idx="277">
                  <c:v>-0.67664000000000202</c:v>
                </c:pt>
                <c:pt idx="278">
                  <c:v>-0.66178000000000115</c:v>
                </c:pt>
                <c:pt idx="279">
                  <c:v>-0.64665000000000128</c:v>
                </c:pt>
                <c:pt idx="280">
                  <c:v>-0.63127000000000089</c:v>
                </c:pt>
                <c:pt idx="281">
                  <c:v>-0.61563000000000101</c:v>
                </c:pt>
                <c:pt idx="282">
                  <c:v>-0.59975000000000001</c:v>
                </c:pt>
                <c:pt idx="283">
                  <c:v>-0.58362000000000003</c:v>
                </c:pt>
                <c:pt idx="284">
                  <c:v>-0.56727000000000005</c:v>
                </c:pt>
                <c:pt idx="285">
                  <c:v>-0.55069000000000101</c:v>
                </c:pt>
                <c:pt idx="286">
                  <c:v>-0.53388000000000002</c:v>
                </c:pt>
                <c:pt idx="287">
                  <c:v>-0.51687000000000005</c:v>
                </c:pt>
                <c:pt idx="288">
                  <c:v>-0.49964000000000008</c:v>
                </c:pt>
                <c:pt idx="289">
                  <c:v>-0.48222000000000032</c:v>
                </c:pt>
                <c:pt idx="290">
                  <c:v>-0.46460000000000001</c:v>
                </c:pt>
                <c:pt idx="291">
                  <c:v>-0.44679999999999997</c:v>
                </c:pt>
                <c:pt idx="292">
                  <c:v>-0.42882000000000065</c:v>
                </c:pt>
                <c:pt idx="293">
                  <c:v>-0.41067000000000031</c:v>
                </c:pt>
                <c:pt idx="294">
                  <c:v>-0.39235000000000064</c:v>
                </c:pt>
                <c:pt idx="295">
                  <c:v>-0.37388000000000088</c:v>
                </c:pt>
                <c:pt idx="296">
                  <c:v>-0.35525000000000001</c:v>
                </c:pt>
                <c:pt idx="297">
                  <c:v>-0.33649000000000051</c:v>
                </c:pt>
                <c:pt idx="298">
                  <c:v>-0.31759000000000032</c:v>
                </c:pt>
                <c:pt idx="299">
                  <c:v>-0.29856000000000038</c:v>
                </c:pt>
                <c:pt idx="300">
                  <c:v>-0.27942000000000045</c:v>
                </c:pt>
                <c:pt idx="301">
                  <c:v>-0.26016</c:v>
                </c:pt>
                <c:pt idx="302">
                  <c:v>-0.24080000000000001</c:v>
                </c:pt>
                <c:pt idx="303">
                  <c:v>-0.22134000000000001</c:v>
                </c:pt>
                <c:pt idx="304">
                  <c:v>-0.20179000000000022</c:v>
                </c:pt>
                <c:pt idx="305">
                  <c:v>-0.18215999999999999</c:v>
                </c:pt>
                <c:pt idx="306">
                  <c:v>-0.16245999999999999</c:v>
                </c:pt>
                <c:pt idx="307">
                  <c:v>-0.14269999999999999</c:v>
                </c:pt>
                <c:pt idx="308">
                  <c:v>-0.12286999999999998</c:v>
                </c:pt>
                <c:pt idx="309">
                  <c:v>-0.10299999999999998</c:v>
                </c:pt>
                <c:pt idx="310">
                  <c:v>-8.3089000000000024E-2</c:v>
                </c:pt>
                <c:pt idx="311">
                  <c:v>-6.3143000000000005E-2</c:v>
                </c:pt>
                <c:pt idx="312">
                  <c:v>-4.3172000000000002E-2</c:v>
                </c:pt>
                <c:pt idx="313">
                  <c:v>-2.3182999999999988E-2</c:v>
                </c:pt>
                <c:pt idx="314">
                  <c:v>-3.1853000000000051E-3</c:v>
                </c:pt>
                <c:pt idx="315">
                  <c:v>1.6813999999999999E-2</c:v>
                </c:pt>
                <c:pt idx="316">
                  <c:v>3.6806000000000012E-2</c:v>
                </c:pt>
                <c:pt idx="317">
                  <c:v>5.6784000000000022E-2</c:v>
                </c:pt>
                <c:pt idx="318">
                  <c:v>7.6739000000000002E-2</c:v>
                </c:pt>
                <c:pt idx="319">
                  <c:v>9.666400000000018E-2</c:v>
                </c:pt>
                <c:pt idx="320">
                  <c:v>0.11655</c:v>
                </c:pt>
                <c:pt idx="321">
                  <c:v>0.13639000000000001</c:v>
                </c:pt>
                <c:pt idx="322">
                  <c:v>0.15617</c:v>
                </c:pt>
                <c:pt idx="323">
                  <c:v>0.17588999999999999</c:v>
                </c:pt>
                <c:pt idx="324">
                  <c:v>0.19555</c:v>
                </c:pt>
                <c:pt idx="325">
                  <c:v>0.21512000000000001</c:v>
                </c:pt>
                <c:pt idx="326">
                  <c:v>0.23461000000000001</c:v>
                </c:pt>
                <c:pt idx="327">
                  <c:v>0.254</c:v>
                </c:pt>
                <c:pt idx="328">
                  <c:v>0.27329000000000003</c:v>
                </c:pt>
                <c:pt idx="329">
                  <c:v>0.29248000000000057</c:v>
                </c:pt>
                <c:pt idx="330">
                  <c:v>0.31154000000000032</c:v>
                </c:pt>
                <c:pt idx="331">
                  <c:v>0.33048000000000088</c:v>
                </c:pt>
                <c:pt idx="332">
                  <c:v>0.3492900000000001</c:v>
                </c:pt>
                <c:pt idx="333">
                  <c:v>0.36796000000000051</c:v>
                </c:pt>
                <c:pt idx="334">
                  <c:v>0.38648000000000088</c:v>
                </c:pt>
                <c:pt idx="335">
                  <c:v>0.40485000000000032</c:v>
                </c:pt>
                <c:pt idx="336">
                  <c:v>0.42306000000000032</c:v>
                </c:pt>
                <c:pt idx="337">
                  <c:v>0.44109000000000004</c:v>
                </c:pt>
                <c:pt idx="338">
                  <c:v>0.45895000000000002</c:v>
                </c:pt>
                <c:pt idx="339">
                  <c:v>0.47663</c:v>
                </c:pt>
                <c:pt idx="340">
                  <c:v>0.49411000000000038</c:v>
                </c:pt>
                <c:pt idx="341">
                  <c:v>0.51139999999999997</c:v>
                </c:pt>
                <c:pt idx="342">
                  <c:v>0.52847999999999951</c:v>
                </c:pt>
                <c:pt idx="343">
                  <c:v>0.54535999999999996</c:v>
                </c:pt>
                <c:pt idx="344">
                  <c:v>0.56201000000000001</c:v>
                </c:pt>
                <c:pt idx="345">
                  <c:v>0.57843999999999951</c:v>
                </c:pt>
                <c:pt idx="346">
                  <c:v>0.5946399999999995</c:v>
                </c:pt>
                <c:pt idx="347">
                  <c:v>0.61060000000000114</c:v>
                </c:pt>
                <c:pt idx="348">
                  <c:v>0.62631000000000003</c:v>
                </c:pt>
                <c:pt idx="349">
                  <c:v>0.64178000000000102</c:v>
                </c:pt>
                <c:pt idx="350">
                  <c:v>0.65699000000000141</c:v>
                </c:pt>
                <c:pt idx="351">
                  <c:v>0.67193000000000114</c:v>
                </c:pt>
                <c:pt idx="352">
                  <c:v>0.68661000000000005</c:v>
                </c:pt>
                <c:pt idx="353">
                  <c:v>0.70101000000000002</c:v>
                </c:pt>
                <c:pt idx="354">
                  <c:v>0.71513000000000004</c:v>
                </c:pt>
                <c:pt idx="355">
                  <c:v>0.72897000000000101</c:v>
                </c:pt>
                <c:pt idx="356">
                  <c:v>0.74251</c:v>
                </c:pt>
                <c:pt idx="357">
                  <c:v>0.75576000000000065</c:v>
                </c:pt>
                <c:pt idx="358">
                  <c:v>0.768710000000001</c:v>
                </c:pt>
                <c:pt idx="359">
                  <c:v>0.78134000000000003</c:v>
                </c:pt>
                <c:pt idx="360">
                  <c:v>0.79366999999999999</c:v>
                </c:pt>
                <c:pt idx="361">
                  <c:v>0.80567999999999995</c:v>
                </c:pt>
                <c:pt idx="362">
                  <c:v>0.81735999999999998</c:v>
                </c:pt>
                <c:pt idx="363">
                  <c:v>0.82872000000000101</c:v>
                </c:pt>
                <c:pt idx="364">
                  <c:v>0.83975000000000088</c:v>
                </c:pt>
                <c:pt idx="365">
                  <c:v>0.85043999999999997</c:v>
                </c:pt>
                <c:pt idx="366">
                  <c:v>0.86079000000000139</c:v>
                </c:pt>
                <c:pt idx="367">
                  <c:v>0.87078999999999995</c:v>
                </c:pt>
                <c:pt idx="368">
                  <c:v>0.88044999999999951</c:v>
                </c:pt>
                <c:pt idx="369">
                  <c:v>0.88976</c:v>
                </c:pt>
                <c:pt idx="370">
                  <c:v>0.89871000000000001</c:v>
                </c:pt>
                <c:pt idx="371">
                  <c:v>0.9073</c:v>
                </c:pt>
                <c:pt idx="372">
                  <c:v>0.91552999999999951</c:v>
                </c:pt>
                <c:pt idx="373">
                  <c:v>0.92339000000000004</c:v>
                </c:pt>
                <c:pt idx="374">
                  <c:v>0.93088000000000004</c:v>
                </c:pt>
                <c:pt idx="375">
                  <c:v>0.93799999999999994</c:v>
                </c:pt>
                <c:pt idx="376">
                  <c:v>0.94474000000000113</c:v>
                </c:pt>
                <c:pt idx="377">
                  <c:v>0.95111000000000001</c:v>
                </c:pt>
                <c:pt idx="378">
                  <c:v>0.95709999999999995</c:v>
                </c:pt>
                <c:pt idx="379">
                  <c:v>0.962700000000001</c:v>
                </c:pt>
                <c:pt idx="380">
                  <c:v>0.967920000000001</c:v>
                </c:pt>
                <c:pt idx="381">
                  <c:v>0.972750000000001</c:v>
                </c:pt>
                <c:pt idx="382">
                  <c:v>0.977190000000001</c:v>
                </c:pt>
                <c:pt idx="383">
                  <c:v>0.98124</c:v>
                </c:pt>
                <c:pt idx="384">
                  <c:v>0.9849</c:v>
                </c:pt>
                <c:pt idx="385">
                  <c:v>0.9881699999999991</c:v>
                </c:pt>
                <c:pt idx="386">
                  <c:v>0.99104000000000003</c:v>
                </c:pt>
                <c:pt idx="387">
                  <c:v>0.99350999999999956</c:v>
                </c:pt>
                <c:pt idx="388">
                  <c:v>0.99558999999999898</c:v>
                </c:pt>
                <c:pt idx="389">
                  <c:v>0.99725999999999959</c:v>
                </c:pt>
                <c:pt idx="390">
                  <c:v>0.99853999999999898</c:v>
                </c:pt>
                <c:pt idx="391">
                  <c:v>0.99941999999999898</c:v>
                </c:pt>
                <c:pt idx="392">
                  <c:v>0.99990000000000001</c:v>
                </c:pt>
                <c:pt idx="393">
                  <c:v>0.99997999999999998</c:v>
                </c:pt>
                <c:pt idx="394">
                  <c:v>0.99965999999999999</c:v>
                </c:pt>
                <c:pt idx="395">
                  <c:v>0.99894000000000005</c:v>
                </c:pt>
                <c:pt idx="396">
                  <c:v>0.99782000000000004</c:v>
                </c:pt>
                <c:pt idx="397">
                  <c:v>0.99629999999999996</c:v>
                </c:pt>
                <c:pt idx="398">
                  <c:v>0.99439</c:v>
                </c:pt>
                <c:pt idx="399">
                  <c:v>0.99207000000000001</c:v>
                </c:pt>
                <c:pt idx="400">
                  <c:v>0.98935999999999957</c:v>
                </c:pt>
                <c:pt idx="401">
                  <c:v>0.98624999999999996</c:v>
                </c:pt>
                <c:pt idx="402">
                  <c:v>0.98275000000000001</c:v>
                </c:pt>
                <c:pt idx="403">
                  <c:v>0.97885000000000089</c:v>
                </c:pt>
                <c:pt idx="404">
                  <c:v>0.97457000000000005</c:v>
                </c:pt>
                <c:pt idx="405">
                  <c:v>0.96989000000000114</c:v>
                </c:pt>
                <c:pt idx="406">
                  <c:v>0.96483000000000063</c:v>
                </c:pt>
                <c:pt idx="407">
                  <c:v>0.9593699999999995</c:v>
                </c:pt>
                <c:pt idx="408">
                  <c:v>0.95354000000000005</c:v>
                </c:pt>
                <c:pt idx="409">
                  <c:v>0.94733000000000001</c:v>
                </c:pt>
                <c:pt idx="410">
                  <c:v>0.94073000000000062</c:v>
                </c:pt>
                <c:pt idx="411">
                  <c:v>0.93376000000000003</c:v>
                </c:pt>
                <c:pt idx="412">
                  <c:v>0.92642000000000002</c:v>
                </c:pt>
                <c:pt idx="413">
                  <c:v>0.91870000000000063</c:v>
                </c:pt>
                <c:pt idx="414">
                  <c:v>0.91061999999999999</c:v>
                </c:pt>
                <c:pt idx="415">
                  <c:v>0.90217000000000003</c:v>
                </c:pt>
                <c:pt idx="416">
                  <c:v>0.89335999999999949</c:v>
                </c:pt>
                <c:pt idx="417">
                  <c:v>0.88419999999999999</c:v>
                </c:pt>
                <c:pt idx="418">
                  <c:v>0.87468000000000101</c:v>
                </c:pt>
                <c:pt idx="419">
                  <c:v>0.86481000000000063</c:v>
                </c:pt>
                <c:pt idx="420">
                  <c:v>0.85460000000000114</c:v>
                </c:pt>
                <c:pt idx="421">
                  <c:v>0.84404000000000101</c:v>
                </c:pt>
                <c:pt idx="422">
                  <c:v>0.83314999999999995</c:v>
                </c:pt>
                <c:pt idx="423">
                  <c:v>0.82191999999999998</c:v>
                </c:pt>
                <c:pt idx="424">
                  <c:v>0.81037000000000003</c:v>
                </c:pt>
                <c:pt idx="425">
                  <c:v>0.79849000000000003</c:v>
                </c:pt>
                <c:pt idx="426">
                  <c:v>0.78629000000000004</c:v>
                </c:pt>
                <c:pt idx="427">
                  <c:v>0.7737700000000014</c:v>
                </c:pt>
                <c:pt idx="428">
                  <c:v>0.76095000000000101</c:v>
                </c:pt>
                <c:pt idx="429">
                  <c:v>0.74782000000000115</c:v>
                </c:pt>
                <c:pt idx="430">
                  <c:v>0.73440000000000005</c:v>
                </c:pt>
                <c:pt idx="431">
                  <c:v>0.72068000000000065</c:v>
                </c:pt>
                <c:pt idx="432">
                  <c:v>0.70667000000000102</c:v>
                </c:pt>
                <c:pt idx="433">
                  <c:v>0.69238</c:v>
                </c:pt>
                <c:pt idx="434">
                  <c:v>0.67781000000000113</c:v>
                </c:pt>
                <c:pt idx="435">
                  <c:v>0.66296999999999995</c:v>
                </c:pt>
                <c:pt idx="436">
                  <c:v>0.64786000000000088</c:v>
                </c:pt>
                <c:pt idx="437">
                  <c:v>0.63249999999999995</c:v>
                </c:pt>
                <c:pt idx="438">
                  <c:v>0.61688000000000065</c:v>
                </c:pt>
                <c:pt idx="439">
                  <c:v>0.60102000000000089</c:v>
                </c:pt>
                <c:pt idx="440">
                  <c:v>0.58492</c:v>
                </c:pt>
                <c:pt idx="441">
                  <c:v>0.56857999999999997</c:v>
                </c:pt>
                <c:pt idx="442">
                  <c:v>0.55201</c:v>
                </c:pt>
                <c:pt idx="443">
                  <c:v>0.53522999999999998</c:v>
                </c:pt>
                <c:pt idx="444">
                  <c:v>0.51822999999999997</c:v>
                </c:pt>
                <c:pt idx="445">
                  <c:v>0.50102000000000002</c:v>
                </c:pt>
                <c:pt idx="446">
                  <c:v>0.48361000000000032</c:v>
                </c:pt>
                <c:pt idx="447">
                  <c:v>0.46601000000000031</c:v>
                </c:pt>
                <c:pt idx="448">
                  <c:v>0.44822000000000001</c:v>
                </c:pt>
                <c:pt idx="449">
                  <c:v>0.43026000000000031</c:v>
                </c:pt>
                <c:pt idx="450">
                  <c:v>0.41212000000000032</c:v>
                </c:pt>
                <c:pt idx="451">
                  <c:v>0.39381000000000088</c:v>
                </c:pt>
                <c:pt idx="452">
                  <c:v>0.37535000000000057</c:v>
                </c:pt>
                <c:pt idx="453">
                  <c:v>0.35674</c:v>
                </c:pt>
                <c:pt idx="454">
                  <c:v>0.33799000000000051</c:v>
                </c:pt>
                <c:pt idx="455">
                  <c:v>0.31910000000000038</c:v>
                </c:pt>
                <c:pt idx="456">
                  <c:v>0.30008000000000051</c:v>
                </c:pt>
                <c:pt idx="457">
                  <c:v>0.28094000000000002</c:v>
                </c:pt>
                <c:pt idx="458">
                  <c:v>0.26169000000000003</c:v>
                </c:pt>
                <c:pt idx="459">
                  <c:v>0.24234000000000025</c:v>
                </c:pt>
                <c:pt idx="460">
                  <c:v>0.22289</c:v>
                </c:pt>
                <c:pt idx="461">
                  <c:v>0.20335</c:v>
                </c:pt>
                <c:pt idx="462">
                  <c:v>0.18373000000000028</c:v>
                </c:pt>
                <c:pt idx="463">
                  <c:v>0.16403000000000001</c:v>
                </c:pt>
                <c:pt idx="464">
                  <c:v>0.14427000000000001</c:v>
                </c:pt>
                <c:pt idx="465">
                  <c:v>0.12445000000000002</c:v>
                </c:pt>
                <c:pt idx="466">
                  <c:v>0.10459000000000011</c:v>
                </c:pt>
                <c:pt idx="467">
                  <c:v>8.4676000000000154E-2</c:v>
                </c:pt>
                <c:pt idx="468">
                  <c:v>6.473300000000011E-2</c:v>
                </c:pt>
                <c:pt idx="469">
                  <c:v>4.4763000000000115E-2</c:v>
                </c:pt>
                <c:pt idx="470">
                  <c:v>2.4774999999999998E-2</c:v>
                </c:pt>
                <c:pt idx="471">
                  <c:v>4.7779000000000033E-3</c:v>
                </c:pt>
                <c:pt idx="472">
                  <c:v>-1.5221000000000005E-2</c:v>
                </c:pt>
                <c:pt idx="473">
                  <c:v>-3.521500000000001E-2</c:v>
                </c:pt>
                <c:pt idx="474">
                  <c:v>-5.5194000000000014E-2</c:v>
                </c:pt>
                <c:pt idx="475">
                  <c:v>-7.5151000000000009E-2</c:v>
                </c:pt>
                <c:pt idx="476">
                  <c:v>-9.5078000000000024E-2</c:v>
                </c:pt>
                <c:pt idx="477">
                  <c:v>-0.11497</c:v>
                </c:pt>
                <c:pt idx="478">
                  <c:v>-0.13481000000000001</c:v>
                </c:pt>
                <c:pt idx="479">
                  <c:v>-0.15460000000000004</c:v>
                </c:pt>
                <c:pt idx="480">
                  <c:v>-0.17433000000000001</c:v>
                </c:pt>
                <c:pt idx="481">
                  <c:v>-0.19398000000000001</c:v>
                </c:pt>
                <c:pt idx="482">
                  <c:v>-0.21356000000000025</c:v>
                </c:pt>
                <c:pt idx="483">
                  <c:v>-0.23305999999999999</c:v>
                </c:pt>
                <c:pt idx="484">
                  <c:v>-0.25246000000000002</c:v>
                </c:pt>
                <c:pt idx="485">
                  <c:v>-0.27176</c:v>
                </c:pt>
                <c:pt idx="486">
                  <c:v>-0.29095000000000032</c:v>
                </c:pt>
                <c:pt idx="487">
                  <c:v>-0.31003000000000008</c:v>
                </c:pt>
                <c:pt idx="488">
                  <c:v>-0.32898000000000088</c:v>
                </c:pt>
                <c:pt idx="489">
                  <c:v>-0.34780000000000044</c:v>
                </c:pt>
                <c:pt idx="490">
                  <c:v>-0.36648000000000064</c:v>
                </c:pt>
                <c:pt idx="491">
                  <c:v>-0.38501000000000057</c:v>
                </c:pt>
                <c:pt idx="492">
                  <c:v>-0.40339000000000008</c:v>
                </c:pt>
                <c:pt idx="493">
                  <c:v>-0.42161000000000032</c:v>
                </c:pt>
                <c:pt idx="494">
                  <c:v>-0.43966000000000038</c:v>
                </c:pt>
                <c:pt idx="495">
                  <c:v>-0.45754</c:v>
                </c:pt>
                <c:pt idx="496">
                  <c:v>-0.4752300000000001</c:v>
                </c:pt>
                <c:pt idx="497">
                  <c:v>-0.49273</c:v>
                </c:pt>
                <c:pt idx="498">
                  <c:v>-0.51002999999999998</c:v>
                </c:pt>
                <c:pt idx="499">
                  <c:v>-0.52712999999999999</c:v>
                </c:pt>
                <c:pt idx="500">
                  <c:v>-0.5440199999999995</c:v>
                </c:pt>
                <c:pt idx="501">
                  <c:v>-0.56069000000000102</c:v>
                </c:pt>
                <c:pt idx="502">
                  <c:v>-0.57713999999999999</c:v>
                </c:pt>
                <c:pt idx="503">
                  <c:v>-0.59335999999999911</c:v>
                </c:pt>
                <c:pt idx="504">
                  <c:v>-0.60933999999999999</c:v>
                </c:pt>
                <c:pt idx="505">
                  <c:v>-0.62507000000000101</c:v>
                </c:pt>
                <c:pt idx="506">
                  <c:v>-0.64056000000000002</c:v>
                </c:pt>
                <c:pt idx="507">
                  <c:v>-0.65579000000000165</c:v>
                </c:pt>
                <c:pt idx="508">
                  <c:v>-0.6707500000000014</c:v>
                </c:pt>
                <c:pt idx="509">
                  <c:v>-0.68545</c:v>
                </c:pt>
                <c:pt idx="510">
                  <c:v>-0.69986999999999999</c:v>
                </c:pt>
                <c:pt idx="511">
                  <c:v>-0.71401999999999999</c:v>
                </c:pt>
                <c:pt idx="512">
                  <c:v>-0.72788000000000064</c:v>
                </c:pt>
                <c:pt idx="513">
                  <c:v>-0.74145000000000005</c:v>
                </c:pt>
                <c:pt idx="514">
                  <c:v>-0.75471999999999995</c:v>
                </c:pt>
                <c:pt idx="515">
                  <c:v>-0.76769000000000165</c:v>
                </c:pt>
                <c:pt idx="516">
                  <c:v>-0.78034999999999999</c:v>
                </c:pt>
                <c:pt idx="517">
                  <c:v>-0.79270000000000063</c:v>
                </c:pt>
                <c:pt idx="518">
                  <c:v>-0.80472999999999995</c:v>
                </c:pt>
                <c:pt idx="519">
                  <c:v>-0.81644000000000005</c:v>
                </c:pt>
                <c:pt idx="520">
                  <c:v>-0.82782999999999995</c:v>
                </c:pt>
                <c:pt idx="521">
                  <c:v>-0.83888000000000063</c:v>
                </c:pt>
                <c:pt idx="522">
                  <c:v>-0.84960000000000102</c:v>
                </c:pt>
                <c:pt idx="523">
                  <c:v>-0.85998000000000063</c:v>
                </c:pt>
                <c:pt idx="524">
                  <c:v>-0.87000999999999995</c:v>
                </c:pt>
                <c:pt idx="525">
                  <c:v>-0.87970000000000115</c:v>
                </c:pt>
                <c:pt idx="526">
                  <c:v>-0.88902999999999999</c:v>
                </c:pt>
                <c:pt idx="527">
                  <c:v>-0.89800999999999997</c:v>
                </c:pt>
                <c:pt idx="528">
                  <c:v>-0.90663000000000005</c:v>
                </c:pt>
                <c:pt idx="529">
                  <c:v>-0.91488000000000003</c:v>
                </c:pt>
                <c:pt idx="530">
                  <c:v>-0.92278000000000004</c:v>
                </c:pt>
                <c:pt idx="531">
                  <c:v>-0.93030000000000002</c:v>
                </c:pt>
                <c:pt idx="532">
                  <c:v>-0.93745000000000001</c:v>
                </c:pt>
                <c:pt idx="533">
                  <c:v>-0.9442199999999995</c:v>
                </c:pt>
                <c:pt idx="534">
                  <c:v>-0.95062000000000102</c:v>
                </c:pt>
                <c:pt idx="535">
                  <c:v>-0.95664000000000116</c:v>
                </c:pt>
                <c:pt idx="536">
                  <c:v>-0.96226999999999996</c:v>
                </c:pt>
                <c:pt idx="537">
                  <c:v>-0.96752000000000005</c:v>
                </c:pt>
                <c:pt idx="538">
                  <c:v>-0.97238000000000002</c:v>
                </c:pt>
                <c:pt idx="539">
                  <c:v>-0.97685000000000088</c:v>
                </c:pt>
                <c:pt idx="540">
                  <c:v>-0.98094000000000003</c:v>
                </c:pt>
                <c:pt idx="541">
                  <c:v>-0.98463000000000001</c:v>
                </c:pt>
                <c:pt idx="542">
                  <c:v>-0.98792000000000002</c:v>
                </c:pt>
                <c:pt idx="543">
                  <c:v>-0.99082000000000003</c:v>
                </c:pt>
                <c:pt idx="544">
                  <c:v>-0.99332999999999949</c:v>
                </c:pt>
                <c:pt idx="545">
                  <c:v>-0.9954399999999991</c:v>
                </c:pt>
                <c:pt idx="546">
                  <c:v>-0.99714999999999998</c:v>
                </c:pt>
                <c:pt idx="547">
                  <c:v>-0.99845999999999957</c:v>
                </c:pt>
                <c:pt idx="548">
                  <c:v>-0.99936999999999898</c:v>
                </c:pt>
                <c:pt idx="549">
                  <c:v>-0.99987999999999999</c:v>
                </c:pt>
                <c:pt idx="550">
                  <c:v>-0.99999000000000005</c:v>
                </c:pt>
                <c:pt idx="551">
                  <c:v>-0.99970000000000003</c:v>
                </c:pt>
                <c:pt idx="552">
                  <c:v>-0.99900999999999951</c:v>
                </c:pt>
                <c:pt idx="553">
                  <c:v>-0.99792999999999998</c:v>
                </c:pt>
                <c:pt idx="554">
                  <c:v>-0.9964399999999991</c:v>
                </c:pt>
                <c:pt idx="555">
                  <c:v>-0.99454999999999949</c:v>
                </c:pt>
                <c:pt idx="556">
                  <c:v>-0.99226999999999899</c:v>
                </c:pt>
                <c:pt idx="557">
                  <c:v>-0.98958999999999897</c:v>
                </c:pt>
                <c:pt idx="558">
                  <c:v>-0.98650999999999911</c:v>
                </c:pt>
                <c:pt idx="559">
                  <c:v>-0.98304000000000002</c:v>
                </c:pt>
                <c:pt idx="560">
                  <c:v>-0.97918000000000005</c:v>
                </c:pt>
                <c:pt idx="561">
                  <c:v>-0.97492000000000101</c:v>
                </c:pt>
                <c:pt idx="562">
                  <c:v>-0.97028000000000003</c:v>
                </c:pt>
                <c:pt idx="563">
                  <c:v>-0.96523999999999999</c:v>
                </c:pt>
                <c:pt idx="564">
                  <c:v>-0.95982000000000101</c:v>
                </c:pt>
                <c:pt idx="565">
                  <c:v>-0.95401999999999998</c:v>
                </c:pt>
                <c:pt idx="566">
                  <c:v>-0.94782999999999995</c:v>
                </c:pt>
                <c:pt idx="567">
                  <c:v>-0.94127000000000005</c:v>
                </c:pt>
                <c:pt idx="568">
                  <c:v>-0.93432999999999999</c:v>
                </c:pt>
                <c:pt idx="569">
                  <c:v>-0.92701</c:v>
                </c:pt>
                <c:pt idx="570">
                  <c:v>-0.91932999999999998</c:v>
                </c:pt>
                <c:pt idx="571">
                  <c:v>-0.91127999999999998</c:v>
                </c:pt>
                <c:pt idx="572">
                  <c:v>-0.90286</c:v>
                </c:pt>
                <c:pt idx="573">
                  <c:v>-0.89407999999999999</c:v>
                </c:pt>
                <c:pt idx="574">
                  <c:v>-0.8849399999999995</c:v>
                </c:pt>
                <c:pt idx="575">
                  <c:v>-0.87544999999999995</c:v>
                </c:pt>
                <c:pt idx="576">
                  <c:v>-0.86561000000000088</c:v>
                </c:pt>
                <c:pt idx="577">
                  <c:v>-0.85541999999999996</c:v>
                </c:pt>
                <c:pt idx="578">
                  <c:v>-0.84490000000000065</c:v>
                </c:pt>
                <c:pt idx="579">
                  <c:v>-0.83403000000000005</c:v>
                </c:pt>
                <c:pt idx="580">
                  <c:v>-0.82282999999999995</c:v>
                </c:pt>
                <c:pt idx="581">
                  <c:v>-0.81130000000000002</c:v>
                </c:pt>
                <c:pt idx="582">
                  <c:v>-0.79944000000000004</c:v>
                </c:pt>
                <c:pt idx="583">
                  <c:v>-0.78727000000000003</c:v>
                </c:pt>
                <c:pt idx="584">
                  <c:v>-0.77478000000000113</c:v>
                </c:pt>
                <c:pt idx="585">
                  <c:v>-0.76198000000000088</c:v>
                </c:pt>
                <c:pt idx="586">
                  <c:v>-0.74888000000000088</c:v>
                </c:pt>
                <c:pt idx="587">
                  <c:v>-0.73548000000000002</c:v>
                </c:pt>
                <c:pt idx="588">
                  <c:v>-0.72178000000000064</c:v>
                </c:pt>
                <c:pt idx="589">
                  <c:v>-0.70779000000000114</c:v>
                </c:pt>
                <c:pt idx="590">
                  <c:v>-0.69352999999999998</c:v>
                </c:pt>
                <c:pt idx="591">
                  <c:v>-0.67898000000000114</c:v>
                </c:pt>
                <c:pt idx="592">
                  <c:v>-0.66416000000000064</c:v>
                </c:pt>
                <c:pt idx="593">
                  <c:v>-0.64908000000000088</c:v>
                </c:pt>
                <c:pt idx="594">
                  <c:v>-0.63373000000000101</c:v>
                </c:pt>
                <c:pt idx="595">
                  <c:v>-0.61814000000000113</c:v>
                </c:pt>
                <c:pt idx="596">
                  <c:v>-0.60228999999999999</c:v>
                </c:pt>
                <c:pt idx="597">
                  <c:v>-0.58620999999999956</c:v>
                </c:pt>
                <c:pt idx="598">
                  <c:v>-0.56989000000000101</c:v>
                </c:pt>
                <c:pt idx="599">
                  <c:v>-0.55334000000000005</c:v>
                </c:pt>
                <c:pt idx="600">
                  <c:v>-0.5365699999999991</c:v>
                </c:pt>
                <c:pt idx="601">
                  <c:v>-0.51959</c:v>
                </c:pt>
                <c:pt idx="602">
                  <c:v>-0.50239999999999996</c:v>
                </c:pt>
                <c:pt idx="603">
                  <c:v>-0.48501000000000044</c:v>
                </c:pt>
                <c:pt idx="604">
                  <c:v>-0.46742000000000045</c:v>
                </c:pt>
                <c:pt idx="605">
                  <c:v>-0.44965000000000005</c:v>
                </c:pt>
                <c:pt idx="606">
                  <c:v>-0.43169000000000002</c:v>
                </c:pt>
                <c:pt idx="607">
                  <c:v>-0.41357000000000038</c:v>
                </c:pt>
                <c:pt idx="608">
                  <c:v>-0.39528000000000058</c:v>
                </c:pt>
                <c:pt idx="609">
                  <c:v>-0.37683000000000044</c:v>
                </c:pt>
                <c:pt idx="610">
                  <c:v>-0.3582300000000001</c:v>
                </c:pt>
                <c:pt idx="611">
                  <c:v>-0.33949000000000057</c:v>
                </c:pt>
                <c:pt idx="612">
                  <c:v>-0.32061000000000051</c:v>
                </c:pt>
                <c:pt idx="613">
                  <c:v>-0.30160000000000031</c:v>
                </c:pt>
                <c:pt idx="614">
                  <c:v>-0.28247000000000044</c:v>
                </c:pt>
                <c:pt idx="615">
                  <c:v>-0.26323000000000002</c:v>
                </c:pt>
                <c:pt idx="616">
                  <c:v>-0.24389000000000022</c:v>
                </c:pt>
                <c:pt idx="617">
                  <c:v>-0.22444000000000025</c:v>
                </c:pt>
                <c:pt idx="618">
                  <c:v>-0.20491000000000029</c:v>
                </c:pt>
                <c:pt idx="619">
                  <c:v>-0.18529000000000032</c:v>
                </c:pt>
                <c:pt idx="620">
                  <c:v>-0.1656</c:v>
                </c:pt>
                <c:pt idx="621">
                  <c:v>-0.14585000000000001</c:v>
                </c:pt>
                <c:pt idx="622">
                  <c:v>-0.12603</c:v>
                </c:pt>
                <c:pt idx="623">
                  <c:v>-0.10617000000000011</c:v>
                </c:pt>
                <c:pt idx="624">
                  <c:v>-8.626300000000002E-2</c:v>
                </c:pt>
                <c:pt idx="625">
                  <c:v>-6.632200000000002E-2</c:v>
                </c:pt>
                <c:pt idx="626">
                  <c:v>-4.6353999999999999E-2</c:v>
                </c:pt>
                <c:pt idx="627">
                  <c:v>-2.6367999999999999E-2</c:v>
                </c:pt>
                <c:pt idx="628">
                  <c:v>-6.3706000000000101E-3</c:v>
                </c:pt>
              </c:numCache>
            </c:numRef>
          </c:yVal>
          <c:smooth val="0"/>
        </c:ser>
        <c:dLbls>
          <c:showLegendKey val="0"/>
          <c:showVal val="0"/>
          <c:showCatName val="0"/>
          <c:showSerName val="0"/>
          <c:showPercent val="0"/>
          <c:showBubbleSize val="0"/>
        </c:dLbls>
        <c:axId val="86553664"/>
        <c:axId val="86554240"/>
      </c:scatterChart>
      <c:valAx>
        <c:axId val="86553664"/>
        <c:scaling>
          <c:orientation val="minMax"/>
          <c:max val="6.29"/>
          <c:min val="0"/>
        </c:scaling>
        <c:delete val="0"/>
        <c:axPos val="b"/>
        <c:title>
          <c:tx>
            <c:rich>
              <a:bodyPr/>
              <a:lstStyle/>
              <a:p>
                <a:pPr>
                  <a:defRPr sz="2800"/>
                </a:pPr>
                <a:r>
                  <a:rPr lang="en-US" sz="2800"/>
                  <a:t>Time (secs)</a:t>
                </a:r>
              </a:p>
            </c:rich>
          </c:tx>
          <c:layout>
            <c:manualLayout>
              <c:xMode val="edge"/>
              <c:yMode val="edge"/>
              <c:x val="0.77365499769215806"/>
              <c:y val="0.29318600602394534"/>
            </c:manualLayout>
          </c:layout>
          <c:overlay val="0"/>
        </c:title>
        <c:numFmt formatCode="General" sourceLinked="1"/>
        <c:majorTickMark val="out"/>
        <c:minorTickMark val="none"/>
        <c:tickLblPos val="nextTo"/>
        <c:txPr>
          <a:bodyPr/>
          <a:lstStyle/>
          <a:p>
            <a:pPr>
              <a:defRPr sz="100">
                <a:solidFill>
                  <a:schemeClr val="bg1"/>
                </a:solidFill>
              </a:defRPr>
            </a:pPr>
            <a:endParaRPr lang="en-US"/>
          </a:p>
        </c:txPr>
        <c:crossAx val="86554240"/>
        <c:crosses val="autoZero"/>
        <c:crossBetween val="midCat"/>
        <c:majorUnit val="1.57"/>
      </c:valAx>
      <c:valAx>
        <c:axId val="86554240"/>
        <c:scaling>
          <c:orientation val="minMax"/>
          <c:max val="1"/>
          <c:min val="-1"/>
        </c:scaling>
        <c:delete val="0"/>
        <c:axPos val="l"/>
        <c:numFmt formatCode="General" sourceLinked="1"/>
        <c:majorTickMark val="out"/>
        <c:minorTickMark val="none"/>
        <c:tickLblPos val="nextTo"/>
        <c:txPr>
          <a:bodyPr/>
          <a:lstStyle/>
          <a:p>
            <a:pPr>
              <a:defRPr sz="100">
                <a:solidFill>
                  <a:schemeClr val="bg1"/>
                </a:solidFill>
              </a:defRPr>
            </a:pPr>
            <a:endParaRPr lang="en-US"/>
          </a:p>
        </c:txPr>
        <c:crossAx val="86553664"/>
        <c:crosses val="autoZero"/>
        <c:crossBetween val="midCat"/>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a:solidFill>
                <a:srgbClr val="0066FF"/>
              </a:solidFill>
            </a:ln>
          </c:spPr>
          <c:marker>
            <c:symbol val="none"/>
          </c:marker>
          <c:xVal>
            <c:numRef>
              <c:f>Sheet2!$A$1:$A$629</c:f>
              <c:numCache>
                <c:formatCode>General</c:formatCode>
                <c:ptCount val="629"/>
                <c:pt idx="0">
                  <c:v>0</c:v>
                </c:pt>
                <c:pt idx="1">
                  <c:v>1.0000000000000005E-2</c:v>
                </c:pt>
                <c:pt idx="2">
                  <c:v>2.0000000000000011E-2</c:v>
                </c:pt>
                <c:pt idx="3">
                  <c:v>3.0000000000000002E-2</c:v>
                </c:pt>
                <c:pt idx="4">
                  <c:v>4.0000000000000022E-2</c:v>
                </c:pt>
                <c:pt idx="5">
                  <c:v>0.05</c:v>
                </c:pt>
                <c:pt idx="6">
                  <c:v>6.0000000000000032E-2</c:v>
                </c:pt>
                <c:pt idx="7">
                  <c:v>7.0000000000000021E-2</c:v>
                </c:pt>
                <c:pt idx="8">
                  <c:v>8.0000000000000043E-2</c:v>
                </c:pt>
                <c:pt idx="9">
                  <c:v>9.0000000000000024E-2</c:v>
                </c:pt>
                <c:pt idx="10">
                  <c:v>0.1</c:v>
                </c:pt>
                <c:pt idx="11">
                  <c:v>0.11</c:v>
                </c:pt>
                <c:pt idx="12">
                  <c:v>0.12000000000000002</c:v>
                </c:pt>
                <c:pt idx="13">
                  <c:v>0.13</c:v>
                </c:pt>
                <c:pt idx="14">
                  <c:v>0.14000000000000001</c:v>
                </c:pt>
                <c:pt idx="15">
                  <c:v>0.15000000000000024</c:v>
                </c:pt>
                <c:pt idx="16">
                  <c:v>0.16</c:v>
                </c:pt>
                <c:pt idx="17">
                  <c:v>0.17</c:v>
                </c:pt>
                <c:pt idx="18">
                  <c:v>0.18000000000000024</c:v>
                </c:pt>
                <c:pt idx="19">
                  <c:v>0.19</c:v>
                </c:pt>
                <c:pt idx="20">
                  <c:v>0.2</c:v>
                </c:pt>
                <c:pt idx="21">
                  <c:v>0.21000000000000021</c:v>
                </c:pt>
                <c:pt idx="22">
                  <c:v>0.22</c:v>
                </c:pt>
                <c:pt idx="23">
                  <c:v>0.23</c:v>
                </c:pt>
                <c:pt idx="24">
                  <c:v>0.24000000000000021</c:v>
                </c:pt>
                <c:pt idx="25">
                  <c:v>0.25</c:v>
                </c:pt>
                <c:pt idx="26">
                  <c:v>0.26</c:v>
                </c:pt>
                <c:pt idx="27">
                  <c:v>0.27</c:v>
                </c:pt>
                <c:pt idx="28">
                  <c:v>0.28000000000000008</c:v>
                </c:pt>
                <c:pt idx="29">
                  <c:v>0.29000000000000031</c:v>
                </c:pt>
                <c:pt idx="30">
                  <c:v>0.30000000000000032</c:v>
                </c:pt>
                <c:pt idx="31">
                  <c:v>0.31000000000000055</c:v>
                </c:pt>
                <c:pt idx="32">
                  <c:v>0.32000000000000062</c:v>
                </c:pt>
                <c:pt idx="33">
                  <c:v>0.33000000000000074</c:v>
                </c:pt>
                <c:pt idx="34">
                  <c:v>0.34</c:v>
                </c:pt>
                <c:pt idx="35">
                  <c:v>0.35000000000000031</c:v>
                </c:pt>
                <c:pt idx="36">
                  <c:v>0.36000000000000032</c:v>
                </c:pt>
                <c:pt idx="37">
                  <c:v>0.37000000000000038</c:v>
                </c:pt>
                <c:pt idx="38">
                  <c:v>0.38000000000000062</c:v>
                </c:pt>
                <c:pt idx="39">
                  <c:v>0.39000000000000062</c:v>
                </c:pt>
                <c:pt idx="40">
                  <c:v>0.4</c:v>
                </c:pt>
                <c:pt idx="41">
                  <c:v>0.41000000000000031</c:v>
                </c:pt>
                <c:pt idx="42">
                  <c:v>0.42000000000000032</c:v>
                </c:pt>
                <c:pt idx="43">
                  <c:v>0.43000000000000038</c:v>
                </c:pt>
                <c:pt idx="44">
                  <c:v>0.44</c:v>
                </c:pt>
                <c:pt idx="45">
                  <c:v>0.45</c:v>
                </c:pt>
                <c:pt idx="46">
                  <c:v>0.46</c:v>
                </c:pt>
                <c:pt idx="47">
                  <c:v>0.47000000000000008</c:v>
                </c:pt>
                <c:pt idx="48">
                  <c:v>0.48000000000000032</c:v>
                </c:pt>
                <c:pt idx="49">
                  <c:v>0.49000000000000032</c:v>
                </c:pt>
                <c:pt idx="50">
                  <c:v>0.5</c:v>
                </c:pt>
                <c:pt idx="51">
                  <c:v>0.51</c:v>
                </c:pt>
                <c:pt idx="52">
                  <c:v>0.52</c:v>
                </c:pt>
                <c:pt idx="53">
                  <c:v>0.53</c:v>
                </c:pt>
                <c:pt idx="54">
                  <c:v>0.54</c:v>
                </c:pt>
                <c:pt idx="55">
                  <c:v>0.55000000000000004</c:v>
                </c:pt>
                <c:pt idx="56">
                  <c:v>0.56000000000000005</c:v>
                </c:pt>
                <c:pt idx="57">
                  <c:v>0.56999999999999995</c:v>
                </c:pt>
                <c:pt idx="58">
                  <c:v>0.58000000000000007</c:v>
                </c:pt>
                <c:pt idx="59">
                  <c:v>0.59</c:v>
                </c:pt>
                <c:pt idx="60">
                  <c:v>0.60000000000000064</c:v>
                </c:pt>
                <c:pt idx="61">
                  <c:v>0.61000000000000065</c:v>
                </c:pt>
                <c:pt idx="62">
                  <c:v>0.62000000000000111</c:v>
                </c:pt>
                <c:pt idx="63">
                  <c:v>0.63000000000000123</c:v>
                </c:pt>
                <c:pt idx="64">
                  <c:v>0.64000000000000123</c:v>
                </c:pt>
                <c:pt idx="65">
                  <c:v>0.65000000000000135</c:v>
                </c:pt>
                <c:pt idx="66">
                  <c:v>0.66000000000000136</c:v>
                </c:pt>
                <c:pt idx="67">
                  <c:v>0.67000000000000148</c:v>
                </c:pt>
                <c:pt idx="68">
                  <c:v>0.68</c:v>
                </c:pt>
                <c:pt idx="69">
                  <c:v>0.69000000000000061</c:v>
                </c:pt>
                <c:pt idx="70">
                  <c:v>0.70000000000000062</c:v>
                </c:pt>
                <c:pt idx="71">
                  <c:v>0.71000000000000063</c:v>
                </c:pt>
                <c:pt idx="72">
                  <c:v>0.72000000000000064</c:v>
                </c:pt>
                <c:pt idx="73">
                  <c:v>0.73000000000000065</c:v>
                </c:pt>
                <c:pt idx="74">
                  <c:v>0.7400000000000011</c:v>
                </c:pt>
                <c:pt idx="75">
                  <c:v>0.75000000000000122</c:v>
                </c:pt>
                <c:pt idx="76">
                  <c:v>0.76000000000000123</c:v>
                </c:pt>
                <c:pt idx="77">
                  <c:v>0.77000000000000124</c:v>
                </c:pt>
                <c:pt idx="78">
                  <c:v>0.78</c:v>
                </c:pt>
                <c:pt idx="79">
                  <c:v>0.79</c:v>
                </c:pt>
                <c:pt idx="80">
                  <c:v>0.8</c:v>
                </c:pt>
                <c:pt idx="81">
                  <c:v>0.81</c:v>
                </c:pt>
                <c:pt idx="82">
                  <c:v>0.82000000000000062</c:v>
                </c:pt>
                <c:pt idx="83">
                  <c:v>0.83000000000000063</c:v>
                </c:pt>
                <c:pt idx="84">
                  <c:v>0.84000000000000064</c:v>
                </c:pt>
                <c:pt idx="85">
                  <c:v>0.85000000000000064</c:v>
                </c:pt>
                <c:pt idx="86">
                  <c:v>0.86000000000000065</c:v>
                </c:pt>
                <c:pt idx="87">
                  <c:v>0.87000000000000111</c:v>
                </c:pt>
                <c:pt idx="88">
                  <c:v>0.88</c:v>
                </c:pt>
                <c:pt idx="89">
                  <c:v>0.89</c:v>
                </c:pt>
                <c:pt idx="90">
                  <c:v>0.9</c:v>
                </c:pt>
                <c:pt idx="91">
                  <c:v>0.91</c:v>
                </c:pt>
                <c:pt idx="92">
                  <c:v>0.92</c:v>
                </c:pt>
                <c:pt idx="93">
                  <c:v>0.93</c:v>
                </c:pt>
                <c:pt idx="94">
                  <c:v>0.94000000000000061</c:v>
                </c:pt>
                <c:pt idx="95">
                  <c:v>0.95000000000000062</c:v>
                </c:pt>
                <c:pt idx="96">
                  <c:v>0.96000000000000063</c:v>
                </c:pt>
                <c:pt idx="97">
                  <c:v>0.97000000000000064</c:v>
                </c:pt>
                <c:pt idx="98">
                  <c:v>0.98</c:v>
                </c:pt>
                <c:pt idx="99">
                  <c:v>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1.1299999999999975</c:v>
                </c:pt>
                <c:pt idx="114">
                  <c:v>1.1399999999999975</c:v>
                </c:pt>
                <c:pt idx="115">
                  <c:v>1.1499999999999975</c:v>
                </c:pt>
                <c:pt idx="116">
                  <c:v>1.1599999999999975</c:v>
                </c:pt>
                <c:pt idx="117">
                  <c:v>1.1700000000000021</c:v>
                </c:pt>
                <c:pt idx="118">
                  <c:v>1.1800000000000022</c:v>
                </c:pt>
                <c:pt idx="119">
                  <c:v>1.1900000000000022</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1.3800000000000001</c:v>
                </c:pt>
                <c:pt idx="139">
                  <c:v>1.3900000000000001</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1.6300000000000001</c:v>
                </c:pt>
                <c:pt idx="164">
                  <c:v>1.6400000000000001</c:v>
                </c:pt>
                <c:pt idx="165">
                  <c:v>1.6500000000000001</c:v>
                </c:pt>
                <c:pt idx="166">
                  <c:v>1.6600000000000001</c:v>
                </c:pt>
                <c:pt idx="167">
                  <c:v>1.6700000000000021</c:v>
                </c:pt>
                <c:pt idx="168">
                  <c:v>1.6800000000000022</c:v>
                </c:pt>
                <c:pt idx="169">
                  <c:v>1.6900000000000022</c:v>
                </c:pt>
                <c:pt idx="170">
                  <c:v>1.7</c:v>
                </c:pt>
                <c:pt idx="171">
                  <c:v>1.71</c:v>
                </c:pt>
                <c:pt idx="172">
                  <c:v>1.72</c:v>
                </c:pt>
                <c:pt idx="173">
                  <c:v>1.73</c:v>
                </c:pt>
                <c:pt idx="174">
                  <c:v>1.74</c:v>
                </c:pt>
                <c:pt idx="175">
                  <c:v>1.75</c:v>
                </c:pt>
                <c:pt idx="176">
                  <c:v>1.76</c:v>
                </c:pt>
                <c:pt idx="177">
                  <c:v>1.77</c:v>
                </c:pt>
                <c:pt idx="178">
                  <c:v>1.78</c:v>
                </c:pt>
                <c:pt idx="179">
                  <c:v>1.79</c:v>
                </c:pt>
                <c:pt idx="180">
                  <c:v>1.8</c:v>
                </c:pt>
                <c:pt idx="181">
                  <c:v>1.81</c:v>
                </c:pt>
                <c:pt idx="182">
                  <c:v>1.82</c:v>
                </c:pt>
                <c:pt idx="183">
                  <c:v>1.83</c:v>
                </c:pt>
                <c:pt idx="184">
                  <c:v>1.84</c:v>
                </c:pt>
                <c:pt idx="185">
                  <c:v>1.85</c:v>
                </c:pt>
                <c:pt idx="186">
                  <c:v>1.86</c:v>
                </c:pt>
                <c:pt idx="187">
                  <c:v>1.87</c:v>
                </c:pt>
                <c:pt idx="188">
                  <c:v>1.8800000000000001</c:v>
                </c:pt>
                <c:pt idx="189">
                  <c:v>1.8900000000000001</c:v>
                </c:pt>
                <c:pt idx="190">
                  <c:v>1.9000000000000001</c:v>
                </c:pt>
                <c:pt idx="191">
                  <c:v>1.9100000000000001</c:v>
                </c:pt>
                <c:pt idx="192">
                  <c:v>1.9200000000000021</c:v>
                </c:pt>
                <c:pt idx="193">
                  <c:v>1.9300000000000022</c:v>
                </c:pt>
                <c:pt idx="194">
                  <c:v>1.9400000000000022</c:v>
                </c:pt>
                <c:pt idx="195">
                  <c:v>1.9500000000000022</c:v>
                </c:pt>
                <c:pt idx="196">
                  <c:v>1.9600000000000022</c:v>
                </c:pt>
                <c:pt idx="197">
                  <c:v>1.9700000000000022</c:v>
                </c:pt>
                <c:pt idx="198">
                  <c:v>1.9800000000000024</c:v>
                </c:pt>
                <c:pt idx="199">
                  <c:v>1.9900000000000024</c:v>
                </c:pt>
                <c:pt idx="200">
                  <c:v>2</c:v>
                </c:pt>
                <c:pt idx="201">
                  <c:v>2.0099999999999998</c:v>
                </c:pt>
                <c:pt idx="202">
                  <c:v>2.02</c:v>
                </c:pt>
                <c:pt idx="203">
                  <c:v>2.0299999999999998</c:v>
                </c:pt>
                <c:pt idx="204">
                  <c:v>2.04</c:v>
                </c:pt>
                <c:pt idx="205">
                  <c:v>2.0499999999999998</c:v>
                </c:pt>
                <c:pt idx="206">
                  <c:v>2.06</c:v>
                </c:pt>
                <c:pt idx="207">
                  <c:v>2.0699999999999998</c:v>
                </c:pt>
                <c:pt idx="208">
                  <c:v>2.08</c:v>
                </c:pt>
                <c:pt idx="209">
                  <c:v>2.09</c:v>
                </c:pt>
                <c:pt idx="210">
                  <c:v>2.1</c:v>
                </c:pt>
                <c:pt idx="211">
                  <c:v>2.11</c:v>
                </c:pt>
                <c:pt idx="212">
                  <c:v>2.12</c:v>
                </c:pt>
                <c:pt idx="213">
                  <c:v>2.13</c:v>
                </c:pt>
                <c:pt idx="214">
                  <c:v>2.14</c:v>
                </c:pt>
                <c:pt idx="215">
                  <c:v>2.15</c:v>
                </c:pt>
                <c:pt idx="216">
                  <c:v>2.16</c:v>
                </c:pt>
                <c:pt idx="217">
                  <c:v>2.17</c:v>
                </c:pt>
                <c:pt idx="218">
                  <c:v>2.1800000000000002</c:v>
                </c:pt>
                <c:pt idx="219">
                  <c:v>2.19</c:v>
                </c:pt>
                <c:pt idx="220">
                  <c:v>2.2000000000000002</c:v>
                </c:pt>
                <c:pt idx="221">
                  <c:v>2.21</c:v>
                </c:pt>
                <c:pt idx="222">
                  <c:v>2.2200000000000002</c:v>
                </c:pt>
                <c:pt idx="223">
                  <c:v>2.23</c:v>
                </c:pt>
                <c:pt idx="224">
                  <c:v>2.2400000000000002</c:v>
                </c:pt>
                <c:pt idx="225">
                  <c:v>2.25</c:v>
                </c:pt>
                <c:pt idx="226">
                  <c:v>2.2599999999999998</c:v>
                </c:pt>
                <c:pt idx="227">
                  <c:v>2.27</c:v>
                </c:pt>
                <c:pt idx="228">
                  <c:v>2.2799999999999998</c:v>
                </c:pt>
                <c:pt idx="229">
                  <c:v>2.29</c:v>
                </c:pt>
                <c:pt idx="230">
                  <c:v>2.2999999999999998</c:v>
                </c:pt>
                <c:pt idx="231">
                  <c:v>2.3099999999999987</c:v>
                </c:pt>
                <c:pt idx="232">
                  <c:v>2.3199999999999967</c:v>
                </c:pt>
                <c:pt idx="233">
                  <c:v>2.3299999999999987</c:v>
                </c:pt>
                <c:pt idx="234">
                  <c:v>2.34</c:v>
                </c:pt>
                <c:pt idx="235">
                  <c:v>2.3499999999999988</c:v>
                </c:pt>
                <c:pt idx="236">
                  <c:v>2.36</c:v>
                </c:pt>
                <c:pt idx="237">
                  <c:v>2.3699999999999997</c:v>
                </c:pt>
                <c:pt idx="238">
                  <c:v>2.38</c:v>
                </c:pt>
                <c:pt idx="239">
                  <c:v>2.3899999999999997</c:v>
                </c:pt>
                <c:pt idx="240">
                  <c:v>2.4</c:v>
                </c:pt>
                <c:pt idx="241">
                  <c:v>2.4099999999999997</c:v>
                </c:pt>
                <c:pt idx="242">
                  <c:v>2.42</c:v>
                </c:pt>
                <c:pt idx="243">
                  <c:v>2.4299999999999997</c:v>
                </c:pt>
                <c:pt idx="244">
                  <c:v>2.44</c:v>
                </c:pt>
                <c:pt idx="245">
                  <c:v>2.4499999999999997</c:v>
                </c:pt>
                <c:pt idx="246">
                  <c:v>2.46</c:v>
                </c:pt>
                <c:pt idx="247">
                  <c:v>2.4699999999999998</c:v>
                </c:pt>
                <c:pt idx="248">
                  <c:v>2.48</c:v>
                </c:pt>
                <c:pt idx="249">
                  <c:v>2.4899999999999998</c:v>
                </c:pt>
                <c:pt idx="250">
                  <c:v>2.5</c:v>
                </c:pt>
                <c:pt idx="251">
                  <c:v>2.5099999999999998</c:v>
                </c:pt>
                <c:pt idx="252">
                  <c:v>2.52</c:v>
                </c:pt>
                <c:pt idx="253">
                  <c:v>2.5299999999999998</c:v>
                </c:pt>
                <c:pt idx="254">
                  <c:v>2.54</c:v>
                </c:pt>
                <c:pt idx="255">
                  <c:v>2.5499999999999998</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2.7600000000000002</c:v>
                </c:pt>
                <c:pt idx="277">
                  <c:v>2.77</c:v>
                </c:pt>
                <c:pt idx="278">
                  <c:v>2.7800000000000002</c:v>
                </c:pt>
                <c:pt idx="279">
                  <c:v>2.79</c:v>
                </c:pt>
                <c:pt idx="280">
                  <c:v>2.8</c:v>
                </c:pt>
                <c:pt idx="281">
                  <c:v>2.8099999999999987</c:v>
                </c:pt>
                <c:pt idx="282">
                  <c:v>2.82</c:v>
                </c:pt>
                <c:pt idx="283">
                  <c:v>2.8299999999999987</c:v>
                </c:pt>
                <c:pt idx="284">
                  <c:v>2.84</c:v>
                </c:pt>
                <c:pt idx="285">
                  <c:v>2.8499999999999988</c:v>
                </c:pt>
                <c:pt idx="286">
                  <c:v>2.86</c:v>
                </c:pt>
                <c:pt idx="287">
                  <c:v>2.8699999999999997</c:v>
                </c:pt>
                <c:pt idx="288">
                  <c:v>2.88</c:v>
                </c:pt>
                <c:pt idx="289">
                  <c:v>2.8899999999999997</c:v>
                </c:pt>
                <c:pt idx="290">
                  <c:v>2.9</c:v>
                </c:pt>
                <c:pt idx="291">
                  <c:v>2.9099999999999997</c:v>
                </c:pt>
                <c:pt idx="292">
                  <c:v>2.92</c:v>
                </c:pt>
                <c:pt idx="293">
                  <c:v>2.9299999999999997</c:v>
                </c:pt>
                <c:pt idx="294">
                  <c:v>2.94</c:v>
                </c:pt>
                <c:pt idx="295">
                  <c:v>2.9499999999999997</c:v>
                </c:pt>
                <c:pt idx="296">
                  <c:v>2.96</c:v>
                </c:pt>
                <c:pt idx="297">
                  <c:v>2.9699999999999998</c:v>
                </c:pt>
                <c:pt idx="298">
                  <c:v>2.98</c:v>
                </c:pt>
                <c:pt idx="299">
                  <c:v>2.9899999999999998</c:v>
                </c:pt>
                <c:pt idx="300">
                  <c:v>3</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c:v>
                </c:pt>
                <c:pt idx="323">
                  <c:v>3.23</c:v>
                </c:pt>
                <c:pt idx="324">
                  <c:v>3.24</c:v>
                </c:pt>
                <c:pt idx="325">
                  <c:v>3.25</c:v>
                </c:pt>
                <c:pt idx="326">
                  <c:v>3.2600000000000002</c:v>
                </c:pt>
                <c:pt idx="327">
                  <c:v>3.27</c:v>
                </c:pt>
                <c:pt idx="328">
                  <c:v>3.2800000000000002</c:v>
                </c:pt>
                <c:pt idx="329">
                  <c:v>3.29</c:v>
                </c:pt>
                <c:pt idx="330">
                  <c:v>3.3</c:v>
                </c:pt>
                <c:pt idx="331">
                  <c:v>3.3099999999999987</c:v>
                </c:pt>
                <c:pt idx="332">
                  <c:v>3.32</c:v>
                </c:pt>
                <c:pt idx="333">
                  <c:v>3.3299999999999987</c:v>
                </c:pt>
                <c:pt idx="334">
                  <c:v>3.34</c:v>
                </c:pt>
                <c:pt idx="335">
                  <c:v>3.3499999999999988</c:v>
                </c:pt>
                <c:pt idx="336">
                  <c:v>3.36</c:v>
                </c:pt>
                <c:pt idx="337">
                  <c:v>3.3699999999999997</c:v>
                </c:pt>
                <c:pt idx="338">
                  <c:v>3.38</c:v>
                </c:pt>
                <c:pt idx="339">
                  <c:v>3.3899999999999997</c:v>
                </c:pt>
                <c:pt idx="340">
                  <c:v>3.4</c:v>
                </c:pt>
                <c:pt idx="341">
                  <c:v>3.4099999999999997</c:v>
                </c:pt>
                <c:pt idx="342">
                  <c:v>3.42</c:v>
                </c:pt>
                <c:pt idx="343">
                  <c:v>3.4299999999999997</c:v>
                </c:pt>
                <c:pt idx="344">
                  <c:v>3.44</c:v>
                </c:pt>
                <c:pt idx="345">
                  <c:v>3.4499999999999997</c:v>
                </c:pt>
                <c:pt idx="346">
                  <c:v>3.46</c:v>
                </c:pt>
                <c:pt idx="347">
                  <c:v>3.4699999999999998</c:v>
                </c:pt>
                <c:pt idx="348">
                  <c:v>3.48</c:v>
                </c:pt>
                <c:pt idx="349">
                  <c:v>3.4899999999999998</c:v>
                </c:pt>
                <c:pt idx="350">
                  <c:v>3.5</c:v>
                </c:pt>
                <c:pt idx="351">
                  <c:v>3.51</c:v>
                </c:pt>
                <c:pt idx="352">
                  <c:v>3.52</c:v>
                </c:pt>
                <c:pt idx="353">
                  <c:v>3.53</c:v>
                </c:pt>
                <c:pt idx="354">
                  <c:v>3.54</c:v>
                </c:pt>
                <c:pt idx="355">
                  <c:v>3.55</c:v>
                </c:pt>
                <c:pt idx="356">
                  <c:v>3.56</c:v>
                </c:pt>
                <c:pt idx="357">
                  <c:v>3.57</c:v>
                </c:pt>
                <c:pt idx="358">
                  <c:v>3.58</c:v>
                </c:pt>
                <c:pt idx="359">
                  <c:v>3.59</c:v>
                </c:pt>
                <c:pt idx="360">
                  <c:v>3.6</c:v>
                </c:pt>
                <c:pt idx="361">
                  <c:v>3.61</c:v>
                </c:pt>
                <c:pt idx="362">
                  <c:v>3.62</c:v>
                </c:pt>
                <c:pt idx="363">
                  <c:v>3.63</c:v>
                </c:pt>
                <c:pt idx="364">
                  <c:v>3.64</c:v>
                </c:pt>
                <c:pt idx="365">
                  <c:v>3.65</c:v>
                </c:pt>
                <c:pt idx="366">
                  <c:v>3.66</c:v>
                </c:pt>
                <c:pt idx="367">
                  <c:v>3.67</c:v>
                </c:pt>
                <c:pt idx="368">
                  <c:v>3.68</c:v>
                </c:pt>
                <c:pt idx="369">
                  <c:v>3.69</c:v>
                </c:pt>
                <c:pt idx="370">
                  <c:v>3.7</c:v>
                </c:pt>
                <c:pt idx="371">
                  <c:v>3.71</c:v>
                </c:pt>
                <c:pt idx="372">
                  <c:v>3.72</c:v>
                </c:pt>
                <c:pt idx="373">
                  <c:v>3.73</c:v>
                </c:pt>
                <c:pt idx="374">
                  <c:v>3.74</c:v>
                </c:pt>
                <c:pt idx="375">
                  <c:v>3.75</c:v>
                </c:pt>
                <c:pt idx="376">
                  <c:v>3.7600000000000002</c:v>
                </c:pt>
                <c:pt idx="377">
                  <c:v>3.77</c:v>
                </c:pt>
                <c:pt idx="378">
                  <c:v>3.7800000000000002</c:v>
                </c:pt>
                <c:pt idx="379">
                  <c:v>3.79</c:v>
                </c:pt>
                <c:pt idx="380">
                  <c:v>3.8</c:v>
                </c:pt>
                <c:pt idx="381">
                  <c:v>3.8099999999999987</c:v>
                </c:pt>
                <c:pt idx="382">
                  <c:v>3.82</c:v>
                </c:pt>
                <c:pt idx="383">
                  <c:v>3.8299999999999987</c:v>
                </c:pt>
                <c:pt idx="384">
                  <c:v>3.84</c:v>
                </c:pt>
                <c:pt idx="385">
                  <c:v>3.8499999999999988</c:v>
                </c:pt>
                <c:pt idx="386">
                  <c:v>3.86</c:v>
                </c:pt>
                <c:pt idx="387">
                  <c:v>3.8699999999999997</c:v>
                </c:pt>
                <c:pt idx="388">
                  <c:v>3.88</c:v>
                </c:pt>
                <c:pt idx="389">
                  <c:v>3.8899999999999997</c:v>
                </c:pt>
                <c:pt idx="390">
                  <c:v>3.9</c:v>
                </c:pt>
                <c:pt idx="391">
                  <c:v>3.9099999999999997</c:v>
                </c:pt>
                <c:pt idx="392">
                  <c:v>3.92</c:v>
                </c:pt>
                <c:pt idx="393">
                  <c:v>3.9299999999999997</c:v>
                </c:pt>
                <c:pt idx="394">
                  <c:v>3.94</c:v>
                </c:pt>
                <c:pt idx="395">
                  <c:v>3.9499999999999997</c:v>
                </c:pt>
                <c:pt idx="396">
                  <c:v>3.96</c:v>
                </c:pt>
                <c:pt idx="397">
                  <c:v>3.9699999999999998</c:v>
                </c:pt>
                <c:pt idx="398">
                  <c:v>3.98</c:v>
                </c:pt>
                <c:pt idx="399">
                  <c:v>3.9899999999999998</c:v>
                </c:pt>
                <c:pt idx="400">
                  <c:v>4</c:v>
                </c:pt>
                <c:pt idx="401">
                  <c:v>4.01</c:v>
                </c:pt>
                <c:pt idx="402">
                  <c:v>4.0199999999999996</c:v>
                </c:pt>
                <c:pt idx="403">
                  <c:v>4.03</c:v>
                </c:pt>
                <c:pt idx="404">
                  <c:v>4.04</c:v>
                </c:pt>
                <c:pt idx="405">
                  <c:v>4.05</c:v>
                </c:pt>
                <c:pt idx="406">
                  <c:v>4.0599999999999996</c:v>
                </c:pt>
                <c:pt idx="407">
                  <c:v>4.07</c:v>
                </c:pt>
                <c:pt idx="408">
                  <c:v>4.08</c:v>
                </c:pt>
                <c:pt idx="409">
                  <c:v>4.09</c:v>
                </c:pt>
                <c:pt idx="410">
                  <c:v>4.0999999999999996</c:v>
                </c:pt>
                <c:pt idx="411">
                  <c:v>4.1099999999999985</c:v>
                </c:pt>
                <c:pt idx="412">
                  <c:v>4.1199999999999966</c:v>
                </c:pt>
                <c:pt idx="413">
                  <c:v>4.13</c:v>
                </c:pt>
                <c:pt idx="414">
                  <c:v>4.1399999999999997</c:v>
                </c:pt>
                <c:pt idx="415">
                  <c:v>4.1499999999999995</c:v>
                </c:pt>
                <c:pt idx="416">
                  <c:v>4.1599999999999975</c:v>
                </c:pt>
                <c:pt idx="417">
                  <c:v>4.17</c:v>
                </c:pt>
                <c:pt idx="418">
                  <c:v>4.18</c:v>
                </c:pt>
                <c:pt idx="419">
                  <c:v>4.1899999999999995</c:v>
                </c:pt>
                <c:pt idx="420">
                  <c:v>4.2</c:v>
                </c:pt>
                <c:pt idx="421">
                  <c:v>4.21</c:v>
                </c:pt>
                <c:pt idx="422">
                  <c:v>4.22</c:v>
                </c:pt>
                <c:pt idx="423">
                  <c:v>4.2300000000000004</c:v>
                </c:pt>
                <c:pt idx="424">
                  <c:v>4.24</c:v>
                </c:pt>
                <c:pt idx="425">
                  <c:v>4.25</c:v>
                </c:pt>
                <c:pt idx="426">
                  <c:v>4.26</c:v>
                </c:pt>
                <c:pt idx="427">
                  <c:v>4.2699999999999996</c:v>
                </c:pt>
                <c:pt idx="428">
                  <c:v>4.28</c:v>
                </c:pt>
                <c:pt idx="429">
                  <c:v>4.29</c:v>
                </c:pt>
                <c:pt idx="430">
                  <c:v>4.3</c:v>
                </c:pt>
                <c:pt idx="431">
                  <c:v>4.3099999999999996</c:v>
                </c:pt>
                <c:pt idx="432">
                  <c:v>4.3199999999999985</c:v>
                </c:pt>
                <c:pt idx="433">
                  <c:v>4.33</c:v>
                </c:pt>
                <c:pt idx="434">
                  <c:v>4.34</c:v>
                </c:pt>
                <c:pt idx="435">
                  <c:v>4.3499999999999996</c:v>
                </c:pt>
                <c:pt idx="436">
                  <c:v>4.3599999999999985</c:v>
                </c:pt>
                <c:pt idx="437">
                  <c:v>4.37</c:v>
                </c:pt>
                <c:pt idx="438">
                  <c:v>4.38</c:v>
                </c:pt>
                <c:pt idx="439">
                  <c:v>4.3899999999999997</c:v>
                </c:pt>
                <c:pt idx="440">
                  <c:v>4.4000000000000004</c:v>
                </c:pt>
                <c:pt idx="441">
                  <c:v>4.41</c:v>
                </c:pt>
                <c:pt idx="442">
                  <c:v>4.42</c:v>
                </c:pt>
                <c:pt idx="443">
                  <c:v>4.4300000000000024</c:v>
                </c:pt>
                <c:pt idx="444">
                  <c:v>4.4400000000000004</c:v>
                </c:pt>
                <c:pt idx="445">
                  <c:v>4.45</c:v>
                </c:pt>
                <c:pt idx="446">
                  <c:v>4.46</c:v>
                </c:pt>
                <c:pt idx="447">
                  <c:v>4.4700000000000024</c:v>
                </c:pt>
                <c:pt idx="448">
                  <c:v>4.4800000000000004</c:v>
                </c:pt>
                <c:pt idx="449">
                  <c:v>4.49</c:v>
                </c:pt>
                <c:pt idx="450">
                  <c:v>4.5</c:v>
                </c:pt>
                <c:pt idx="451">
                  <c:v>4.51</c:v>
                </c:pt>
                <c:pt idx="452">
                  <c:v>4.5199999999999996</c:v>
                </c:pt>
                <c:pt idx="453">
                  <c:v>4.53</c:v>
                </c:pt>
                <c:pt idx="454">
                  <c:v>4.54</c:v>
                </c:pt>
                <c:pt idx="455">
                  <c:v>4.55</c:v>
                </c:pt>
                <c:pt idx="456">
                  <c:v>4.5599999999999996</c:v>
                </c:pt>
                <c:pt idx="457">
                  <c:v>4.57</c:v>
                </c:pt>
                <c:pt idx="458">
                  <c:v>4.58</c:v>
                </c:pt>
                <c:pt idx="459">
                  <c:v>4.59</c:v>
                </c:pt>
                <c:pt idx="460">
                  <c:v>4.5999999999999996</c:v>
                </c:pt>
                <c:pt idx="461">
                  <c:v>4.6099999999999985</c:v>
                </c:pt>
                <c:pt idx="462">
                  <c:v>4.6199999999999966</c:v>
                </c:pt>
                <c:pt idx="463">
                  <c:v>4.63</c:v>
                </c:pt>
                <c:pt idx="464">
                  <c:v>4.6399999999999997</c:v>
                </c:pt>
                <c:pt idx="465">
                  <c:v>4.6499999999999995</c:v>
                </c:pt>
                <c:pt idx="466">
                  <c:v>4.6599999999999975</c:v>
                </c:pt>
                <c:pt idx="467">
                  <c:v>4.67</c:v>
                </c:pt>
                <c:pt idx="468">
                  <c:v>4.68</c:v>
                </c:pt>
                <c:pt idx="469">
                  <c:v>4.6899999999999995</c:v>
                </c:pt>
                <c:pt idx="470">
                  <c:v>4.7</c:v>
                </c:pt>
                <c:pt idx="471">
                  <c:v>4.71</c:v>
                </c:pt>
                <c:pt idx="472">
                  <c:v>4.72</c:v>
                </c:pt>
                <c:pt idx="473">
                  <c:v>4.7300000000000004</c:v>
                </c:pt>
                <c:pt idx="474">
                  <c:v>4.74</c:v>
                </c:pt>
                <c:pt idx="475">
                  <c:v>4.75</c:v>
                </c:pt>
                <c:pt idx="476">
                  <c:v>4.76</c:v>
                </c:pt>
                <c:pt idx="477">
                  <c:v>4.7699999999999996</c:v>
                </c:pt>
                <c:pt idx="478">
                  <c:v>4.78</c:v>
                </c:pt>
                <c:pt idx="479">
                  <c:v>4.79</c:v>
                </c:pt>
                <c:pt idx="480">
                  <c:v>4.8</c:v>
                </c:pt>
                <c:pt idx="481">
                  <c:v>4.8099999999999996</c:v>
                </c:pt>
                <c:pt idx="482">
                  <c:v>4.8199999999999985</c:v>
                </c:pt>
                <c:pt idx="483">
                  <c:v>4.83</c:v>
                </c:pt>
                <c:pt idx="484">
                  <c:v>4.84</c:v>
                </c:pt>
                <c:pt idx="485">
                  <c:v>4.8499999999999996</c:v>
                </c:pt>
                <c:pt idx="486">
                  <c:v>4.8599999999999985</c:v>
                </c:pt>
                <c:pt idx="487">
                  <c:v>4.87</c:v>
                </c:pt>
                <c:pt idx="488">
                  <c:v>4.88</c:v>
                </c:pt>
                <c:pt idx="489">
                  <c:v>4.8899999999999997</c:v>
                </c:pt>
                <c:pt idx="490">
                  <c:v>4.9000000000000004</c:v>
                </c:pt>
                <c:pt idx="491">
                  <c:v>4.91</c:v>
                </c:pt>
                <c:pt idx="492">
                  <c:v>4.92</c:v>
                </c:pt>
                <c:pt idx="493">
                  <c:v>4.9300000000000024</c:v>
                </c:pt>
                <c:pt idx="494">
                  <c:v>4.9400000000000004</c:v>
                </c:pt>
                <c:pt idx="495">
                  <c:v>4.95</c:v>
                </c:pt>
                <c:pt idx="496">
                  <c:v>4.96</c:v>
                </c:pt>
                <c:pt idx="497">
                  <c:v>4.9700000000000024</c:v>
                </c:pt>
                <c:pt idx="498">
                  <c:v>4.9800000000000004</c:v>
                </c:pt>
                <c:pt idx="499">
                  <c:v>4.99</c:v>
                </c:pt>
                <c:pt idx="500">
                  <c:v>5</c:v>
                </c:pt>
                <c:pt idx="501">
                  <c:v>5.01</c:v>
                </c:pt>
                <c:pt idx="502">
                  <c:v>5.0199999999999996</c:v>
                </c:pt>
                <c:pt idx="503">
                  <c:v>5.03</c:v>
                </c:pt>
                <c:pt idx="504">
                  <c:v>5.04</c:v>
                </c:pt>
                <c:pt idx="505">
                  <c:v>5.05</c:v>
                </c:pt>
                <c:pt idx="506">
                  <c:v>5.0599999999999996</c:v>
                </c:pt>
                <c:pt idx="507">
                  <c:v>5.07</c:v>
                </c:pt>
                <c:pt idx="508">
                  <c:v>5.08</c:v>
                </c:pt>
                <c:pt idx="509">
                  <c:v>5.09</c:v>
                </c:pt>
                <c:pt idx="510">
                  <c:v>5.0999999999999996</c:v>
                </c:pt>
                <c:pt idx="511">
                  <c:v>5.1099999999999985</c:v>
                </c:pt>
                <c:pt idx="512">
                  <c:v>5.1199999999999966</c:v>
                </c:pt>
                <c:pt idx="513">
                  <c:v>5.13</c:v>
                </c:pt>
                <c:pt idx="514">
                  <c:v>5.14</c:v>
                </c:pt>
                <c:pt idx="515">
                  <c:v>5.1499999999999995</c:v>
                </c:pt>
                <c:pt idx="516">
                  <c:v>5.1599999999999975</c:v>
                </c:pt>
                <c:pt idx="517">
                  <c:v>5.17</c:v>
                </c:pt>
                <c:pt idx="518">
                  <c:v>5.18</c:v>
                </c:pt>
                <c:pt idx="519">
                  <c:v>5.1899999999999995</c:v>
                </c:pt>
                <c:pt idx="520">
                  <c:v>5.2</c:v>
                </c:pt>
                <c:pt idx="521">
                  <c:v>5.21</c:v>
                </c:pt>
                <c:pt idx="522">
                  <c:v>5.22</c:v>
                </c:pt>
                <c:pt idx="523">
                  <c:v>5.23</c:v>
                </c:pt>
                <c:pt idx="524">
                  <c:v>5.24</c:v>
                </c:pt>
                <c:pt idx="525">
                  <c:v>5.25</c:v>
                </c:pt>
                <c:pt idx="526">
                  <c:v>5.26</c:v>
                </c:pt>
                <c:pt idx="527">
                  <c:v>5.2700000000000014</c:v>
                </c:pt>
                <c:pt idx="528">
                  <c:v>5.28</c:v>
                </c:pt>
                <c:pt idx="529">
                  <c:v>5.29</c:v>
                </c:pt>
                <c:pt idx="530">
                  <c:v>5.3</c:v>
                </c:pt>
                <c:pt idx="531">
                  <c:v>5.31</c:v>
                </c:pt>
                <c:pt idx="532">
                  <c:v>5.3199999999999985</c:v>
                </c:pt>
                <c:pt idx="533">
                  <c:v>5.33</c:v>
                </c:pt>
                <c:pt idx="534">
                  <c:v>5.34</c:v>
                </c:pt>
                <c:pt idx="535">
                  <c:v>5.35</c:v>
                </c:pt>
                <c:pt idx="536">
                  <c:v>5.3599999999999985</c:v>
                </c:pt>
                <c:pt idx="537">
                  <c:v>5.37</c:v>
                </c:pt>
                <c:pt idx="538">
                  <c:v>5.38</c:v>
                </c:pt>
                <c:pt idx="539">
                  <c:v>5.39</c:v>
                </c:pt>
                <c:pt idx="540">
                  <c:v>5.4</c:v>
                </c:pt>
                <c:pt idx="541">
                  <c:v>5.41</c:v>
                </c:pt>
                <c:pt idx="542">
                  <c:v>5.42</c:v>
                </c:pt>
                <c:pt idx="543">
                  <c:v>5.4300000000000024</c:v>
                </c:pt>
                <c:pt idx="544">
                  <c:v>5.44</c:v>
                </c:pt>
                <c:pt idx="545">
                  <c:v>5.45</c:v>
                </c:pt>
                <c:pt idx="546">
                  <c:v>5.46</c:v>
                </c:pt>
                <c:pt idx="547">
                  <c:v>5.4700000000000024</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5.6099999999999985</c:v>
                </c:pt>
                <c:pt idx="562">
                  <c:v>5.6199999999999966</c:v>
                </c:pt>
                <c:pt idx="563">
                  <c:v>5.63</c:v>
                </c:pt>
                <c:pt idx="564">
                  <c:v>5.64</c:v>
                </c:pt>
                <c:pt idx="565">
                  <c:v>5.6499999999999995</c:v>
                </c:pt>
                <c:pt idx="566">
                  <c:v>5.6599999999999975</c:v>
                </c:pt>
                <c:pt idx="567">
                  <c:v>5.67</c:v>
                </c:pt>
                <c:pt idx="568">
                  <c:v>5.68</c:v>
                </c:pt>
                <c:pt idx="569">
                  <c:v>5.6899999999999995</c:v>
                </c:pt>
                <c:pt idx="570">
                  <c:v>5.7</c:v>
                </c:pt>
                <c:pt idx="571">
                  <c:v>5.71</c:v>
                </c:pt>
                <c:pt idx="572">
                  <c:v>5.72</c:v>
                </c:pt>
                <c:pt idx="573">
                  <c:v>5.73</c:v>
                </c:pt>
                <c:pt idx="574">
                  <c:v>5.74</c:v>
                </c:pt>
                <c:pt idx="575">
                  <c:v>5.75</c:v>
                </c:pt>
                <c:pt idx="576">
                  <c:v>5.76</c:v>
                </c:pt>
                <c:pt idx="577">
                  <c:v>5.7700000000000014</c:v>
                </c:pt>
                <c:pt idx="578">
                  <c:v>5.78</c:v>
                </c:pt>
                <c:pt idx="579">
                  <c:v>5.79</c:v>
                </c:pt>
                <c:pt idx="580">
                  <c:v>5.8</c:v>
                </c:pt>
                <c:pt idx="581">
                  <c:v>5.81</c:v>
                </c:pt>
                <c:pt idx="582">
                  <c:v>5.8199999999999985</c:v>
                </c:pt>
                <c:pt idx="583">
                  <c:v>5.83</c:v>
                </c:pt>
                <c:pt idx="584">
                  <c:v>5.84</c:v>
                </c:pt>
                <c:pt idx="585">
                  <c:v>5.85</c:v>
                </c:pt>
                <c:pt idx="586">
                  <c:v>5.8599999999999985</c:v>
                </c:pt>
                <c:pt idx="587">
                  <c:v>5.87</c:v>
                </c:pt>
                <c:pt idx="588">
                  <c:v>5.88</c:v>
                </c:pt>
                <c:pt idx="589">
                  <c:v>5.89</c:v>
                </c:pt>
                <c:pt idx="590">
                  <c:v>5.9</c:v>
                </c:pt>
                <c:pt idx="591">
                  <c:v>5.91</c:v>
                </c:pt>
                <c:pt idx="592">
                  <c:v>5.92</c:v>
                </c:pt>
                <c:pt idx="593">
                  <c:v>5.9300000000000024</c:v>
                </c:pt>
                <c:pt idx="594">
                  <c:v>5.94</c:v>
                </c:pt>
                <c:pt idx="595">
                  <c:v>5.95</c:v>
                </c:pt>
                <c:pt idx="596">
                  <c:v>5.96</c:v>
                </c:pt>
                <c:pt idx="597">
                  <c:v>5.9700000000000024</c:v>
                </c:pt>
                <c:pt idx="598">
                  <c:v>5.98</c:v>
                </c:pt>
                <c:pt idx="599">
                  <c:v>5.99</c:v>
                </c:pt>
                <c:pt idx="600">
                  <c:v>6</c:v>
                </c:pt>
                <c:pt idx="601">
                  <c:v>6.01</c:v>
                </c:pt>
                <c:pt idx="602">
                  <c:v>6.02</c:v>
                </c:pt>
                <c:pt idx="603">
                  <c:v>6.03</c:v>
                </c:pt>
                <c:pt idx="604">
                  <c:v>6.04</c:v>
                </c:pt>
                <c:pt idx="605">
                  <c:v>6.05</c:v>
                </c:pt>
                <c:pt idx="606">
                  <c:v>6.06</c:v>
                </c:pt>
                <c:pt idx="607">
                  <c:v>6.07</c:v>
                </c:pt>
                <c:pt idx="608">
                  <c:v>6.08</c:v>
                </c:pt>
                <c:pt idx="609">
                  <c:v>6.09</c:v>
                </c:pt>
                <c:pt idx="610">
                  <c:v>6.1</c:v>
                </c:pt>
                <c:pt idx="611">
                  <c:v>6.1099999999999985</c:v>
                </c:pt>
                <c:pt idx="612">
                  <c:v>6.1199999999999966</c:v>
                </c:pt>
                <c:pt idx="613">
                  <c:v>6.13</c:v>
                </c:pt>
                <c:pt idx="614">
                  <c:v>6.14</c:v>
                </c:pt>
                <c:pt idx="615">
                  <c:v>6.1499999999999995</c:v>
                </c:pt>
                <c:pt idx="616">
                  <c:v>6.1599999999999975</c:v>
                </c:pt>
                <c:pt idx="617">
                  <c:v>6.17</c:v>
                </c:pt>
                <c:pt idx="618">
                  <c:v>6.18</c:v>
                </c:pt>
                <c:pt idx="619">
                  <c:v>6.1899999999999995</c:v>
                </c:pt>
                <c:pt idx="620">
                  <c:v>6.2</c:v>
                </c:pt>
                <c:pt idx="621">
                  <c:v>6.21</c:v>
                </c:pt>
                <c:pt idx="622">
                  <c:v>6.22</c:v>
                </c:pt>
                <c:pt idx="623">
                  <c:v>6.23</c:v>
                </c:pt>
                <c:pt idx="624">
                  <c:v>6.24</c:v>
                </c:pt>
                <c:pt idx="625">
                  <c:v>6.25</c:v>
                </c:pt>
                <c:pt idx="626">
                  <c:v>6.26</c:v>
                </c:pt>
                <c:pt idx="627">
                  <c:v>6.2700000000000014</c:v>
                </c:pt>
                <c:pt idx="628">
                  <c:v>6.28</c:v>
                </c:pt>
              </c:numCache>
            </c:numRef>
          </c:xVal>
          <c:yVal>
            <c:numRef>
              <c:f>Sheet2!$B$1:$B$629</c:f>
              <c:numCache>
                <c:formatCode>General</c:formatCode>
                <c:ptCount val="629"/>
                <c:pt idx="0">
                  <c:v>0</c:v>
                </c:pt>
                <c:pt idx="1">
                  <c:v>9.9998000000000066E-3</c:v>
                </c:pt>
                <c:pt idx="2">
                  <c:v>1.9998999999999999E-2</c:v>
                </c:pt>
                <c:pt idx="3">
                  <c:v>2.9995999999999998E-2</c:v>
                </c:pt>
                <c:pt idx="4">
                  <c:v>3.9988999999999997E-2</c:v>
                </c:pt>
                <c:pt idx="5">
                  <c:v>4.9979000000000003E-2</c:v>
                </c:pt>
                <c:pt idx="6">
                  <c:v>5.9964000000000107E-2</c:v>
                </c:pt>
                <c:pt idx="7">
                  <c:v>6.9943000000000019E-2</c:v>
                </c:pt>
                <c:pt idx="8">
                  <c:v>7.9915000000000014E-2</c:v>
                </c:pt>
                <c:pt idx="9">
                  <c:v>8.9879000000000028E-2</c:v>
                </c:pt>
                <c:pt idx="10">
                  <c:v>9.9833000000000005E-2</c:v>
                </c:pt>
                <c:pt idx="11">
                  <c:v>0.10978000000000014</c:v>
                </c:pt>
                <c:pt idx="12">
                  <c:v>0.11971000000000002</c:v>
                </c:pt>
                <c:pt idx="13">
                  <c:v>0.12963</c:v>
                </c:pt>
                <c:pt idx="14">
                  <c:v>0.13954000000000027</c:v>
                </c:pt>
                <c:pt idx="15">
                  <c:v>0.14944000000000046</c:v>
                </c:pt>
                <c:pt idx="16">
                  <c:v>0.15932000000000004</c:v>
                </c:pt>
                <c:pt idx="17">
                  <c:v>0.16918</c:v>
                </c:pt>
                <c:pt idx="18">
                  <c:v>0.17902999999999999</c:v>
                </c:pt>
                <c:pt idx="19">
                  <c:v>0.18886000000000031</c:v>
                </c:pt>
                <c:pt idx="20">
                  <c:v>0.19866999999999999</c:v>
                </c:pt>
                <c:pt idx="21">
                  <c:v>0.20846000000000034</c:v>
                </c:pt>
                <c:pt idx="22">
                  <c:v>0.21823000000000034</c:v>
                </c:pt>
                <c:pt idx="23">
                  <c:v>0.22797999999999999</c:v>
                </c:pt>
                <c:pt idx="24">
                  <c:v>0.23769999999999999</c:v>
                </c:pt>
                <c:pt idx="25">
                  <c:v>0.24740000000000034</c:v>
                </c:pt>
                <c:pt idx="26">
                  <c:v>0.25708000000000031</c:v>
                </c:pt>
                <c:pt idx="27">
                  <c:v>0.26673000000000002</c:v>
                </c:pt>
                <c:pt idx="28">
                  <c:v>0.27636000000000038</c:v>
                </c:pt>
                <c:pt idx="29">
                  <c:v>0.28595000000000032</c:v>
                </c:pt>
                <c:pt idx="30">
                  <c:v>0.29552000000000062</c:v>
                </c:pt>
                <c:pt idx="31">
                  <c:v>0.30506000000000055</c:v>
                </c:pt>
                <c:pt idx="32">
                  <c:v>0.31457000000000074</c:v>
                </c:pt>
                <c:pt idx="33">
                  <c:v>0.32404000000000038</c:v>
                </c:pt>
                <c:pt idx="34">
                  <c:v>0.33349000000000062</c:v>
                </c:pt>
                <c:pt idx="35">
                  <c:v>0.34290000000000032</c:v>
                </c:pt>
                <c:pt idx="36">
                  <c:v>0.35227000000000008</c:v>
                </c:pt>
                <c:pt idx="37">
                  <c:v>0.36162000000000055</c:v>
                </c:pt>
                <c:pt idx="38">
                  <c:v>0.37092000000000092</c:v>
                </c:pt>
                <c:pt idx="39">
                  <c:v>0.38019000000000008</c:v>
                </c:pt>
                <c:pt idx="40">
                  <c:v>0.38942000000000104</c:v>
                </c:pt>
                <c:pt idx="41">
                  <c:v>0.39861000000000074</c:v>
                </c:pt>
                <c:pt idx="42">
                  <c:v>0.40776000000000001</c:v>
                </c:pt>
                <c:pt idx="43">
                  <c:v>0.41687000000000074</c:v>
                </c:pt>
                <c:pt idx="44">
                  <c:v>0.42594000000000032</c:v>
                </c:pt>
                <c:pt idx="45">
                  <c:v>0.43497000000000074</c:v>
                </c:pt>
                <c:pt idx="46">
                  <c:v>0.44395000000000001</c:v>
                </c:pt>
                <c:pt idx="47">
                  <c:v>0.45289000000000001</c:v>
                </c:pt>
                <c:pt idx="48">
                  <c:v>0.46178000000000002</c:v>
                </c:pt>
                <c:pt idx="49">
                  <c:v>0.4706300000000001</c:v>
                </c:pt>
                <c:pt idx="50">
                  <c:v>0.47943000000000002</c:v>
                </c:pt>
                <c:pt idx="51">
                  <c:v>0.48818000000000056</c:v>
                </c:pt>
                <c:pt idx="52">
                  <c:v>0.49688000000000104</c:v>
                </c:pt>
                <c:pt idx="53">
                  <c:v>0.50552999999999959</c:v>
                </c:pt>
                <c:pt idx="54">
                  <c:v>0.51414000000000004</c:v>
                </c:pt>
                <c:pt idx="55">
                  <c:v>0.52268999999999999</c:v>
                </c:pt>
                <c:pt idx="56">
                  <c:v>0.53119000000000005</c:v>
                </c:pt>
                <c:pt idx="57">
                  <c:v>0.53963000000000005</c:v>
                </c:pt>
                <c:pt idx="58">
                  <c:v>0.54801999999999951</c:v>
                </c:pt>
                <c:pt idx="59">
                  <c:v>0.55635999999999997</c:v>
                </c:pt>
                <c:pt idx="60">
                  <c:v>0.56464000000000136</c:v>
                </c:pt>
                <c:pt idx="61">
                  <c:v>0.57286999999999999</c:v>
                </c:pt>
                <c:pt idx="62">
                  <c:v>0.58104</c:v>
                </c:pt>
                <c:pt idx="63">
                  <c:v>0.58914</c:v>
                </c:pt>
                <c:pt idx="64">
                  <c:v>0.59719999999999951</c:v>
                </c:pt>
                <c:pt idx="65">
                  <c:v>0.60519000000000123</c:v>
                </c:pt>
                <c:pt idx="66">
                  <c:v>0.61312000000000111</c:v>
                </c:pt>
                <c:pt idx="67">
                  <c:v>0.62099000000000149</c:v>
                </c:pt>
                <c:pt idx="68">
                  <c:v>0.62879000000000174</c:v>
                </c:pt>
                <c:pt idx="69">
                  <c:v>0.63653999999999999</c:v>
                </c:pt>
                <c:pt idx="70">
                  <c:v>0.64422000000000124</c:v>
                </c:pt>
                <c:pt idx="71">
                  <c:v>0.65183000000000124</c:v>
                </c:pt>
                <c:pt idx="72">
                  <c:v>0.65938000000000063</c:v>
                </c:pt>
                <c:pt idx="73">
                  <c:v>0.66687000000000174</c:v>
                </c:pt>
                <c:pt idx="74">
                  <c:v>0.67428999999999994</c:v>
                </c:pt>
                <c:pt idx="75">
                  <c:v>0.68164000000000136</c:v>
                </c:pt>
                <c:pt idx="76">
                  <c:v>0.68891999999999998</c:v>
                </c:pt>
                <c:pt idx="77">
                  <c:v>0.69613999999999998</c:v>
                </c:pt>
                <c:pt idx="78">
                  <c:v>0.70328000000000002</c:v>
                </c:pt>
                <c:pt idx="79">
                  <c:v>0.71035000000000004</c:v>
                </c:pt>
                <c:pt idx="80">
                  <c:v>0.71736</c:v>
                </c:pt>
                <c:pt idx="81">
                  <c:v>0.72428999999999999</c:v>
                </c:pt>
                <c:pt idx="82">
                  <c:v>0.73115000000000063</c:v>
                </c:pt>
                <c:pt idx="83">
                  <c:v>0.73793000000000064</c:v>
                </c:pt>
                <c:pt idx="84">
                  <c:v>0.74464000000000186</c:v>
                </c:pt>
                <c:pt idx="85">
                  <c:v>0.75127999999999995</c:v>
                </c:pt>
                <c:pt idx="86">
                  <c:v>0.75784000000000173</c:v>
                </c:pt>
                <c:pt idx="87">
                  <c:v>0.76432999999999995</c:v>
                </c:pt>
                <c:pt idx="88">
                  <c:v>0.77074000000000198</c:v>
                </c:pt>
                <c:pt idx="89">
                  <c:v>0.77707000000000148</c:v>
                </c:pt>
                <c:pt idx="90">
                  <c:v>0.78332999999999997</c:v>
                </c:pt>
                <c:pt idx="91">
                  <c:v>0.78949999999999998</c:v>
                </c:pt>
                <c:pt idx="92">
                  <c:v>0.79559999999999997</c:v>
                </c:pt>
                <c:pt idx="93">
                  <c:v>0.80162000000000111</c:v>
                </c:pt>
                <c:pt idx="94">
                  <c:v>0.8075599999999995</c:v>
                </c:pt>
                <c:pt idx="95">
                  <c:v>0.81342000000000003</c:v>
                </c:pt>
                <c:pt idx="96">
                  <c:v>0.81918999999999997</c:v>
                </c:pt>
                <c:pt idx="97">
                  <c:v>0.82489000000000123</c:v>
                </c:pt>
                <c:pt idx="98">
                  <c:v>0.83050000000000002</c:v>
                </c:pt>
                <c:pt idx="99">
                  <c:v>0.83603000000000005</c:v>
                </c:pt>
                <c:pt idx="100">
                  <c:v>0.84147000000000005</c:v>
                </c:pt>
                <c:pt idx="101">
                  <c:v>0.84683000000000064</c:v>
                </c:pt>
                <c:pt idx="102">
                  <c:v>0.85211000000000003</c:v>
                </c:pt>
                <c:pt idx="103">
                  <c:v>0.85729999999999995</c:v>
                </c:pt>
                <c:pt idx="104">
                  <c:v>0.86240000000000061</c:v>
                </c:pt>
                <c:pt idx="105">
                  <c:v>0.86741999999999997</c:v>
                </c:pt>
                <c:pt idx="106">
                  <c:v>0.87236000000000002</c:v>
                </c:pt>
                <c:pt idx="107">
                  <c:v>0.87720000000000065</c:v>
                </c:pt>
                <c:pt idx="108">
                  <c:v>0.88195999999999997</c:v>
                </c:pt>
                <c:pt idx="109">
                  <c:v>0.88663000000000003</c:v>
                </c:pt>
                <c:pt idx="110">
                  <c:v>0.8912099999999995</c:v>
                </c:pt>
                <c:pt idx="111">
                  <c:v>0.89570000000000005</c:v>
                </c:pt>
                <c:pt idx="112">
                  <c:v>0.90010000000000001</c:v>
                </c:pt>
                <c:pt idx="113">
                  <c:v>0.90440999999999949</c:v>
                </c:pt>
                <c:pt idx="114">
                  <c:v>0.90863000000000005</c:v>
                </c:pt>
                <c:pt idx="115">
                  <c:v>0.91276000000000002</c:v>
                </c:pt>
                <c:pt idx="116">
                  <c:v>0.91679999999999995</c:v>
                </c:pt>
                <c:pt idx="117">
                  <c:v>0.92075000000000062</c:v>
                </c:pt>
                <c:pt idx="118">
                  <c:v>0.92461000000000004</c:v>
                </c:pt>
                <c:pt idx="119">
                  <c:v>0.92837000000000003</c:v>
                </c:pt>
                <c:pt idx="120">
                  <c:v>0.93203999999999998</c:v>
                </c:pt>
                <c:pt idx="121">
                  <c:v>0.93562000000000123</c:v>
                </c:pt>
                <c:pt idx="122">
                  <c:v>0.93910000000000005</c:v>
                </c:pt>
                <c:pt idx="123">
                  <c:v>0.94249000000000005</c:v>
                </c:pt>
                <c:pt idx="124">
                  <c:v>0.94577999999999995</c:v>
                </c:pt>
                <c:pt idx="125">
                  <c:v>0.94898000000000005</c:v>
                </c:pt>
                <c:pt idx="126">
                  <c:v>0.95208999999999999</c:v>
                </c:pt>
                <c:pt idx="127">
                  <c:v>0.95509999999999995</c:v>
                </c:pt>
                <c:pt idx="128">
                  <c:v>0.95801999999999998</c:v>
                </c:pt>
                <c:pt idx="129">
                  <c:v>0.96084000000000136</c:v>
                </c:pt>
                <c:pt idx="130">
                  <c:v>0.96355999999999997</c:v>
                </c:pt>
                <c:pt idx="131">
                  <c:v>0.96618000000000004</c:v>
                </c:pt>
                <c:pt idx="132">
                  <c:v>0.96872000000000136</c:v>
                </c:pt>
                <c:pt idx="133">
                  <c:v>0.97115000000000062</c:v>
                </c:pt>
                <c:pt idx="134">
                  <c:v>0.97348000000000001</c:v>
                </c:pt>
                <c:pt idx="135">
                  <c:v>0.97572000000000136</c:v>
                </c:pt>
                <c:pt idx="136">
                  <c:v>0.97785999999999995</c:v>
                </c:pt>
                <c:pt idx="137">
                  <c:v>0.97990999999999995</c:v>
                </c:pt>
                <c:pt idx="138">
                  <c:v>0.98185</c:v>
                </c:pt>
                <c:pt idx="139">
                  <c:v>0.98370000000000002</c:v>
                </c:pt>
                <c:pt idx="140">
                  <c:v>0.98544999999999949</c:v>
                </c:pt>
                <c:pt idx="141">
                  <c:v>0.98709999999999998</c:v>
                </c:pt>
                <c:pt idx="142">
                  <c:v>0.98865000000000003</c:v>
                </c:pt>
                <c:pt idx="143">
                  <c:v>0.99009999999999998</c:v>
                </c:pt>
                <c:pt idx="144">
                  <c:v>0.99145999999999956</c:v>
                </c:pt>
                <c:pt idx="145">
                  <c:v>0.99270999999999998</c:v>
                </c:pt>
                <c:pt idx="146">
                  <c:v>0.99387000000000003</c:v>
                </c:pt>
                <c:pt idx="147">
                  <c:v>0.99492000000000003</c:v>
                </c:pt>
                <c:pt idx="148">
                  <c:v>0.99587999999999999</c:v>
                </c:pt>
                <c:pt idx="149">
                  <c:v>0.99673999999999996</c:v>
                </c:pt>
                <c:pt idx="150">
                  <c:v>0.99748999999999877</c:v>
                </c:pt>
                <c:pt idx="151">
                  <c:v>0.99814999999999998</c:v>
                </c:pt>
                <c:pt idx="152">
                  <c:v>0.99870999999999999</c:v>
                </c:pt>
                <c:pt idx="153">
                  <c:v>0.99917</c:v>
                </c:pt>
                <c:pt idx="154">
                  <c:v>0.99952999999999959</c:v>
                </c:pt>
                <c:pt idx="155">
                  <c:v>0.99978</c:v>
                </c:pt>
                <c:pt idx="156">
                  <c:v>0.99994000000000005</c:v>
                </c:pt>
                <c:pt idx="157">
                  <c:v>1</c:v>
                </c:pt>
                <c:pt idx="158">
                  <c:v>0.99995999999999996</c:v>
                </c:pt>
                <c:pt idx="159">
                  <c:v>0.99982000000000004</c:v>
                </c:pt>
                <c:pt idx="160">
                  <c:v>0.9995699999999984</c:v>
                </c:pt>
                <c:pt idx="161">
                  <c:v>0.99922999999999951</c:v>
                </c:pt>
                <c:pt idx="162">
                  <c:v>0.99878999999999996</c:v>
                </c:pt>
                <c:pt idx="163">
                  <c:v>0.99824999999999997</c:v>
                </c:pt>
                <c:pt idx="164">
                  <c:v>0.99761</c:v>
                </c:pt>
                <c:pt idx="165">
                  <c:v>0.99687000000000003</c:v>
                </c:pt>
                <c:pt idx="166">
                  <c:v>0.99602000000000002</c:v>
                </c:pt>
                <c:pt idx="167">
                  <c:v>0.99507999999999996</c:v>
                </c:pt>
                <c:pt idx="168">
                  <c:v>0.99404000000000003</c:v>
                </c:pt>
                <c:pt idx="169">
                  <c:v>0.9929</c:v>
                </c:pt>
                <c:pt idx="170">
                  <c:v>0.99165999999999999</c:v>
                </c:pt>
                <c:pt idx="171">
                  <c:v>0.99032999999999949</c:v>
                </c:pt>
                <c:pt idx="172">
                  <c:v>0.98889000000000005</c:v>
                </c:pt>
                <c:pt idx="173">
                  <c:v>0.98734999999999951</c:v>
                </c:pt>
                <c:pt idx="174">
                  <c:v>0.98572000000000004</c:v>
                </c:pt>
                <c:pt idx="175">
                  <c:v>0.98399000000000003</c:v>
                </c:pt>
                <c:pt idx="176">
                  <c:v>0.98214999999999997</c:v>
                </c:pt>
                <c:pt idx="177">
                  <c:v>0.98021999999999876</c:v>
                </c:pt>
                <c:pt idx="178">
                  <c:v>0.97820000000000062</c:v>
                </c:pt>
                <c:pt idx="179">
                  <c:v>0.97606999999999999</c:v>
                </c:pt>
                <c:pt idx="180">
                  <c:v>0.9738500000000011</c:v>
                </c:pt>
                <c:pt idx="181">
                  <c:v>0.97153</c:v>
                </c:pt>
                <c:pt idx="182">
                  <c:v>0.96911000000000003</c:v>
                </c:pt>
                <c:pt idx="183">
                  <c:v>0.96658999999999951</c:v>
                </c:pt>
                <c:pt idx="184">
                  <c:v>0.96397999999999995</c:v>
                </c:pt>
                <c:pt idx="185">
                  <c:v>0.96128000000000002</c:v>
                </c:pt>
                <c:pt idx="186">
                  <c:v>0.95847000000000004</c:v>
                </c:pt>
                <c:pt idx="187">
                  <c:v>0.95557000000000003</c:v>
                </c:pt>
                <c:pt idx="188">
                  <c:v>0.95257999999999998</c:v>
                </c:pt>
                <c:pt idx="189">
                  <c:v>0.9494899999999995</c:v>
                </c:pt>
                <c:pt idx="190">
                  <c:v>0.94630000000000003</c:v>
                </c:pt>
                <c:pt idx="191">
                  <c:v>0.94301999999999997</c:v>
                </c:pt>
                <c:pt idx="192">
                  <c:v>0.93965000000000065</c:v>
                </c:pt>
                <c:pt idx="193">
                  <c:v>0.93618000000000001</c:v>
                </c:pt>
                <c:pt idx="194">
                  <c:v>0.93262000000000123</c:v>
                </c:pt>
                <c:pt idx="195">
                  <c:v>0.92896000000000001</c:v>
                </c:pt>
                <c:pt idx="196">
                  <c:v>0.92520999999999998</c:v>
                </c:pt>
                <c:pt idx="197">
                  <c:v>0.92137000000000002</c:v>
                </c:pt>
                <c:pt idx="198">
                  <c:v>0.91744000000000003</c:v>
                </c:pt>
                <c:pt idx="199">
                  <c:v>0.91341000000000006</c:v>
                </c:pt>
                <c:pt idx="200">
                  <c:v>0.9093</c:v>
                </c:pt>
                <c:pt idx="201">
                  <c:v>0.90508999999999951</c:v>
                </c:pt>
                <c:pt idx="202">
                  <c:v>0.90078999999999998</c:v>
                </c:pt>
                <c:pt idx="203">
                  <c:v>0.89640999999999948</c:v>
                </c:pt>
                <c:pt idx="204">
                  <c:v>0.89193</c:v>
                </c:pt>
                <c:pt idx="205">
                  <c:v>0.88735999999999959</c:v>
                </c:pt>
                <c:pt idx="206">
                  <c:v>0.88270999999999999</c:v>
                </c:pt>
                <c:pt idx="207">
                  <c:v>0.87796000000000063</c:v>
                </c:pt>
                <c:pt idx="208">
                  <c:v>0.87313000000000063</c:v>
                </c:pt>
                <c:pt idx="209">
                  <c:v>0.86821000000000004</c:v>
                </c:pt>
                <c:pt idx="210">
                  <c:v>0.86321000000000003</c:v>
                </c:pt>
                <c:pt idx="211">
                  <c:v>0.85811999999999999</c:v>
                </c:pt>
                <c:pt idx="212">
                  <c:v>0.85294000000000136</c:v>
                </c:pt>
                <c:pt idx="213">
                  <c:v>0.8476800000000011</c:v>
                </c:pt>
                <c:pt idx="214">
                  <c:v>0.84233000000000002</c:v>
                </c:pt>
                <c:pt idx="215">
                  <c:v>0.83690000000000064</c:v>
                </c:pt>
                <c:pt idx="216">
                  <c:v>0.83138000000000001</c:v>
                </c:pt>
                <c:pt idx="217">
                  <c:v>0.82578000000000062</c:v>
                </c:pt>
                <c:pt idx="218">
                  <c:v>0.82010000000000005</c:v>
                </c:pt>
                <c:pt idx="219">
                  <c:v>0.81433999999999951</c:v>
                </c:pt>
                <c:pt idx="220">
                  <c:v>0.8085</c:v>
                </c:pt>
                <c:pt idx="221">
                  <c:v>0.80257000000000001</c:v>
                </c:pt>
                <c:pt idx="222">
                  <c:v>0.79657</c:v>
                </c:pt>
                <c:pt idx="223">
                  <c:v>0.79047999999999996</c:v>
                </c:pt>
                <c:pt idx="224">
                  <c:v>0.78432000000000002</c:v>
                </c:pt>
                <c:pt idx="225">
                  <c:v>0.77807000000000148</c:v>
                </c:pt>
                <c:pt idx="226">
                  <c:v>0.7717500000000016</c:v>
                </c:pt>
                <c:pt idx="227">
                  <c:v>0.76535000000000064</c:v>
                </c:pt>
                <c:pt idx="228">
                  <c:v>0.75888000000000111</c:v>
                </c:pt>
                <c:pt idx="229">
                  <c:v>0.75233000000000005</c:v>
                </c:pt>
                <c:pt idx="230">
                  <c:v>0.74571000000000065</c:v>
                </c:pt>
                <c:pt idx="231">
                  <c:v>0.73900999999999994</c:v>
                </c:pt>
                <c:pt idx="232">
                  <c:v>0.73223000000000005</c:v>
                </c:pt>
                <c:pt idx="233">
                  <c:v>0.72538000000000002</c:v>
                </c:pt>
                <c:pt idx="234">
                  <c:v>0.71845999999999999</c:v>
                </c:pt>
                <c:pt idx="235">
                  <c:v>0.71147000000000005</c:v>
                </c:pt>
                <c:pt idx="236">
                  <c:v>0.70440999999999998</c:v>
                </c:pt>
                <c:pt idx="237">
                  <c:v>0.69728000000000001</c:v>
                </c:pt>
                <c:pt idx="238">
                  <c:v>0.69006999999999996</c:v>
                </c:pt>
                <c:pt idx="239">
                  <c:v>0.68280000000000063</c:v>
                </c:pt>
                <c:pt idx="240">
                  <c:v>0.67545999999999995</c:v>
                </c:pt>
                <c:pt idx="241">
                  <c:v>0.66806000000000065</c:v>
                </c:pt>
                <c:pt idx="242">
                  <c:v>0.66057999999999995</c:v>
                </c:pt>
                <c:pt idx="243">
                  <c:v>0.65303999999999995</c:v>
                </c:pt>
                <c:pt idx="244">
                  <c:v>0.64542999999999995</c:v>
                </c:pt>
                <c:pt idx="245">
                  <c:v>0.6377600000000011</c:v>
                </c:pt>
                <c:pt idx="246">
                  <c:v>0.63003000000000065</c:v>
                </c:pt>
                <c:pt idx="247">
                  <c:v>0.62222999999999995</c:v>
                </c:pt>
                <c:pt idx="248">
                  <c:v>0.61436999999999997</c:v>
                </c:pt>
                <c:pt idx="249">
                  <c:v>0.60645000000000004</c:v>
                </c:pt>
                <c:pt idx="250">
                  <c:v>0.59846999999999839</c:v>
                </c:pt>
                <c:pt idx="251">
                  <c:v>0.59042999999999957</c:v>
                </c:pt>
                <c:pt idx="252">
                  <c:v>0.58232999999999957</c:v>
                </c:pt>
                <c:pt idx="253">
                  <c:v>0.57416999999999996</c:v>
                </c:pt>
                <c:pt idx="254">
                  <c:v>0.56596000000000002</c:v>
                </c:pt>
                <c:pt idx="255">
                  <c:v>0.55767999999999995</c:v>
                </c:pt>
                <c:pt idx="256">
                  <c:v>0.54935999999999996</c:v>
                </c:pt>
                <c:pt idx="257">
                  <c:v>0.54096999999999951</c:v>
                </c:pt>
                <c:pt idx="258">
                  <c:v>0.5325299999999995</c:v>
                </c:pt>
                <c:pt idx="259">
                  <c:v>0.52403999999999951</c:v>
                </c:pt>
                <c:pt idx="260">
                  <c:v>0.51549999999999996</c:v>
                </c:pt>
                <c:pt idx="261">
                  <c:v>0.50690999999999997</c:v>
                </c:pt>
                <c:pt idx="262">
                  <c:v>0.49826000000000031</c:v>
                </c:pt>
                <c:pt idx="263">
                  <c:v>0.48957000000000062</c:v>
                </c:pt>
                <c:pt idx="264">
                  <c:v>0.48082000000000086</c:v>
                </c:pt>
                <c:pt idx="265">
                  <c:v>0.47203000000000001</c:v>
                </c:pt>
                <c:pt idx="266">
                  <c:v>0.4631900000000001</c:v>
                </c:pt>
                <c:pt idx="267">
                  <c:v>0.45431000000000032</c:v>
                </c:pt>
                <c:pt idx="268">
                  <c:v>0.44537000000000032</c:v>
                </c:pt>
                <c:pt idx="269">
                  <c:v>0.43640000000000062</c:v>
                </c:pt>
                <c:pt idx="270">
                  <c:v>0.42738000000000093</c:v>
                </c:pt>
                <c:pt idx="271">
                  <c:v>0.41832000000000086</c:v>
                </c:pt>
                <c:pt idx="272">
                  <c:v>0.40921000000000002</c:v>
                </c:pt>
                <c:pt idx="273">
                  <c:v>0.40007000000000031</c:v>
                </c:pt>
                <c:pt idx="274">
                  <c:v>0.39088000000000123</c:v>
                </c:pt>
                <c:pt idx="275">
                  <c:v>0.38166000000000055</c:v>
                </c:pt>
                <c:pt idx="276">
                  <c:v>0.37240000000000062</c:v>
                </c:pt>
                <c:pt idx="277">
                  <c:v>0.36310000000000031</c:v>
                </c:pt>
                <c:pt idx="278">
                  <c:v>0.35376000000000002</c:v>
                </c:pt>
                <c:pt idx="279">
                  <c:v>0.34439000000000008</c:v>
                </c:pt>
                <c:pt idx="280">
                  <c:v>0.33499000000000062</c:v>
                </c:pt>
                <c:pt idx="281">
                  <c:v>0.32555000000000062</c:v>
                </c:pt>
                <c:pt idx="282">
                  <c:v>0.31608000000000092</c:v>
                </c:pt>
                <c:pt idx="283">
                  <c:v>0.30657000000000062</c:v>
                </c:pt>
                <c:pt idx="284">
                  <c:v>0.29704000000000008</c:v>
                </c:pt>
                <c:pt idx="285">
                  <c:v>0.28748000000000062</c:v>
                </c:pt>
                <c:pt idx="286">
                  <c:v>0.27789000000000008</c:v>
                </c:pt>
                <c:pt idx="287">
                  <c:v>0.26827000000000001</c:v>
                </c:pt>
                <c:pt idx="288">
                  <c:v>0.25862000000000002</c:v>
                </c:pt>
                <c:pt idx="289">
                  <c:v>0.24895000000000034</c:v>
                </c:pt>
                <c:pt idx="290">
                  <c:v>0.23925000000000021</c:v>
                </c:pt>
                <c:pt idx="291">
                  <c:v>0.22953000000000001</c:v>
                </c:pt>
                <c:pt idx="292">
                  <c:v>0.21978000000000031</c:v>
                </c:pt>
                <c:pt idx="293">
                  <c:v>0.21002000000000001</c:v>
                </c:pt>
                <c:pt idx="294">
                  <c:v>0.20022999999999999</c:v>
                </c:pt>
                <c:pt idx="295">
                  <c:v>0.19042000000000001</c:v>
                </c:pt>
                <c:pt idx="296">
                  <c:v>0.18060000000000001</c:v>
                </c:pt>
                <c:pt idx="297">
                  <c:v>0.17075000000000001</c:v>
                </c:pt>
                <c:pt idx="298">
                  <c:v>0.16089000000000001</c:v>
                </c:pt>
                <c:pt idx="299">
                  <c:v>0.15101000000000034</c:v>
                </c:pt>
                <c:pt idx="300">
                  <c:v>0.14112</c:v>
                </c:pt>
                <c:pt idx="301">
                  <c:v>0.13120999999999999</c:v>
                </c:pt>
                <c:pt idx="302">
                  <c:v>0.12129000000000022</c:v>
                </c:pt>
                <c:pt idx="303">
                  <c:v>0.11136</c:v>
                </c:pt>
                <c:pt idx="304">
                  <c:v>0.10142000000000002</c:v>
                </c:pt>
                <c:pt idx="305">
                  <c:v>9.1465000000000005E-2</c:v>
                </c:pt>
                <c:pt idx="306">
                  <c:v>8.1502000000000005E-2</c:v>
                </c:pt>
                <c:pt idx="307">
                  <c:v>7.1531999999999998E-2</c:v>
                </c:pt>
                <c:pt idx="308">
                  <c:v>6.1553999999999998E-2</c:v>
                </c:pt>
                <c:pt idx="309">
                  <c:v>5.1569999999999998E-2</c:v>
                </c:pt>
                <c:pt idx="310">
                  <c:v>4.1581E-2</c:v>
                </c:pt>
                <c:pt idx="311">
                  <c:v>3.1586999999999997E-2</c:v>
                </c:pt>
                <c:pt idx="312">
                  <c:v>2.1590999999999999E-2</c:v>
                </c:pt>
                <c:pt idx="313">
                  <c:v>1.1592000000000003E-2</c:v>
                </c:pt>
                <c:pt idx="314">
                  <c:v>1.5927000000000027E-3</c:v>
                </c:pt>
                <c:pt idx="315">
                  <c:v>-8.4072000000000174E-3</c:v>
                </c:pt>
                <c:pt idx="316">
                  <c:v>-1.8405999999999999E-2</c:v>
                </c:pt>
                <c:pt idx="317">
                  <c:v>-2.8404000000000002E-2</c:v>
                </c:pt>
                <c:pt idx="318">
                  <c:v>-3.8398000000000002E-2</c:v>
                </c:pt>
                <c:pt idx="319">
                  <c:v>-4.8388000000000014E-2</c:v>
                </c:pt>
                <c:pt idx="320">
                  <c:v>-5.8374000000000002E-2</c:v>
                </c:pt>
                <c:pt idx="321">
                  <c:v>-6.8354000000000012E-2</c:v>
                </c:pt>
                <c:pt idx="322">
                  <c:v>-7.8326999999999994E-2</c:v>
                </c:pt>
                <c:pt idx="323">
                  <c:v>-8.8292000000000023E-2</c:v>
                </c:pt>
                <c:pt idx="324">
                  <c:v>-9.8249000000000003E-2</c:v>
                </c:pt>
                <c:pt idx="325">
                  <c:v>-0.10820000000000016</c:v>
                </c:pt>
                <c:pt idx="326">
                  <c:v>-0.11813000000000012</c:v>
                </c:pt>
                <c:pt idx="327">
                  <c:v>-0.12805</c:v>
                </c:pt>
                <c:pt idx="328">
                  <c:v>-0.13797000000000001</c:v>
                </c:pt>
                <c:pt idx="329">
                  <c:v>-0.14785999999999999</c:v>
                </c:pt>
                <c:pt idx="330">
                  <c:v>-0.15775000000000031</c:v>
                </c:pt>
                <c:pt idx="331">
                  <c:v>-0.16761000000000001</c:v>
                </c:pt>
                <c:pt idx="332">
                  <c:v>-0.17746000000000034</c:v>
                </c:pt>
                <c:pt idx="333">
                  <c:v>-0.18729000000000043</c:v>
                </c:pt>
                <c:pt idx="334">
                  <c:v>-0.19711000000000001</c:v>
                </c:pt>
                <c:pt idx="335">
                  <c:v>-0.20690000000000031</c:v>
                </c:pt>
                <c:pt idx="336">
                  <c:v>-0.21668000000000001</c:v>
                </c:pt>
                <c:pt idx="337">
                  <c:v>-0.22642999999999999</c:v>
                </c:pt>
                <c:pt idx="338">
                  <c:v>-0.23616000000000001</c:v>
                </c:pt>
                <c:pt idx="339">
                  <c:v>-0.24586000000000027</c:v>
                </c:pt>
                <c:pt idx="340">
                  <c:v>-0.25554000000000004</c:v>
                </c:pt>
                <c:pt idx="341">
                  <c:v>-0.26520000000000005</c:v>
                </c:pt>
                <c:pt idx="342">
                  <c:v>-0.27482000000000062</c:v>
                </c:pt>
                <c:pt idx="343">
                  <c:v>-0.28443000000000002</c:v>
                </c:pt>
                <c:pt idx="344">
                  <c:v>-0.29400000000000032</c:v>
                </c:pt>
                <c:pt idx="345">
                  <c:v>-0.30354000000000031</c:v>
                </c:pt>
                <c:pt idx="346">
                  <c:v>-0.31305000000000038</c:v>
                </c:pt>
                <c:pt idx="347">
                  <c:v>-0.32254000000000038</c:v>
                </c:pt>
                <c:pt idx="348">
                  <c:v>-0.33199000000000062</c:v>
                </c:pt>
                <c:pt idx="349">
                  <c:v>-0.34140000000000031</c:v>
                </c:pt>
                <c:pt idx="350">
                  <c:v>-0.35078000000000031</c:v>
                </c:pt>
                <c:pt idx="351">
                  <c:v>-0.36013000000000001</c:v>
                </c:pt>
                <c:pt idx="352">
                  <c:v>-0.36944000000000032</c:v>
                </c:pt>
                <c:pt idx="353">
                  <c:v>-0.37871000000000032</c:v>
                </c:pt>
                <c:pt idx="354">
                  <c:v>-0.38795000000000074</c:v>
                </c:pt>
                <c:pt idx="355">
                  <c:v>-0.39715000000000061</c:v>
                </c:pt>
                <c:pt idx="356">
                  <c:v>-0.40631000000000062</c:v>
                </c:pt>
                <c:pt idx="357">
                  <c:v>-0.41542000000000062</c:v>
                </c:pt>
                <c:pt idx="358">
                  <c:v>-0.42450000000000032</c:v>
                </c:pt>
                <c:pt idx="359">
                  <c:v>-0.43353000000000008</c:v>
                </c:pt>
                <c:pt idx="360">
                  <c:v>-0.44252000000000002</c:v>
                </c:pt>
                <c:pt idx="361">
                  <c:v>-0.45147000000000032</c:v>
                </c:pt>
                <c:pt idx="362">
                  <c:v>-0.46037000000000056</c:v>
                </c:pt>
                <c:pt idx="363">
                  <c:v>-0.46922000000000008</c:v>
                </c:pt>
                <c:pt idx="364">
                  <c:v>-0.47803000000000001</c:v>
                </c:pt>
                <c:pt idx="365">
                  <c:v>-0.48679</c:v>
                </c:pt>
                <c:pt idx="366">
                  <c:v>-0.49550000000000038</c:v>
                </c:pt>
                <c:pt idx="367">
                  <c:v>-0.5041599999999995</c:v>
                </c:pt>
                <c:pt idx="368">
                  <c:v>-0.5127699999999995</c:v>
                </c:pt>
                <c:pt idx="369">
                  <c:v>-0.52132999999999996</c:v>
                </c:pt>
                <c:pt idx="370">
                  <c:v>-0.52983999999999998</c:v>
                </c:pt>
                <c:pt idx="371">
                  <c:v>-0.53829000000000005</c:v>
                </c:pt>
                <c:pt idx="372">
                  <c:v>-0.54669000000000123</c:v>
                </c:pt>
                <c:pt idx="373">
                  <c:v>-0.55503999999999998</c:v>
                </c:pt>
                <c:pt idx="374">
                  <c:v>-0.56333</c:v>
                </c:pt>
                <c:pt idx="375">
                  <c:v>-0.57155999999999996</c:v>
                </c:pt>
                <c:pt idx="376">
                  <c:v>-0.57974000000000137</c:v>
                </c:pt>
                <c:pt idx="377">
                  <c:v>-0.58785999999999949</c:v>
                </c:pt>
                <c:pt idx="378">
                  <c:v>-0.59592000000000001</c:v>
                </c:pt>
                <c:pt idx="379">
                  <c:v>-0.60392000000000123</c:v>
                </c:pt>
                <c:pt idx="380">
                  <c:v>-0.61186000000000063</c:v>
                </c:pt>
                <c:pt idx="381">
                  <c:v>-0.61974000000000173</c:v>
                </c:pt>
                <c:pt idx="382">
                  <c:v>-0.62755000000000005</c:v>
                </c:pt>
                <c:pt idx="383">
                  <c:v>-0.63531000000000004</c:v>
                </c:pt>
                <c:pt idx="384">
                  <c:v>-0.64300000000000124</c:v>
                </c:pt>
                <c:pt idx="385">
                  <c:v>-0.65063000000000148</c:v>
                </c:pt>
                <c:pt idx="386">
                  <c:v>-0.65819000000000161</c:v>
                </c:pt>
                <c:pt idx="387">
                  <c:v>-0.6656800000000016</c:v>
                </c:pt>
                <c:pt idx="388">
                  <c:v>-0.67311000000000065</c:v>
                </c:pt>
                <c:pt idx="389">
                  <c:v>-0.68047000000000002</c:v>
                </c:pt>
                <c:pt idx="390">
                  <c:v>-0.68776999999999999</c:v>
                </c:pt>
                <c:pt idx="391">
                  <c:v>-0.69499000000000111</c:v>
                </c:pt>
                <c:pt idx="392">
                  <c:v>-0.70215000000000005</c:v>
                </c:pt>
                <c:pt idx="393">
                  <c:v>-0.70923000000000003</c:v>
                </c:pt>
                <c:pt idx="394">
                  <c:v>-0.71625000000000005</c:v>
                </c:pt>
                <c:pt idx="395">
                  <c:v>-0.72319000000000111</c:v>
                </c:pt>
                <c:pt idx="396">
                  <c:v>-0.73006000000000004</c:v>
                </c:pt>
                <c:pt idx="397">
                  <c:v>-0.73686000000000063</c:v>
                </c:pt>
                <c:pt idx="398">
                  <c:v>-0.74358000000000002</c:v>
                </c:pt>
                <c:pt idx="399">
                  <c:v>-0.75022999999999995</c:v>
                </c:pt>
                <c:pt idx="400">
                  <c:v>-0.75680000000000136</c:v>
                </c:pt>
                <c:pt idx="401">
                  <c:v>-0.76330000000000064</c:v>
                </c:pt>
                <c:pt idx="402">
                  <c:v>-0.76972000000000174</c:v>
                </c:pt>
                <c:pt idx="403">
                  <c:v>-0.77607000000000148</c:v>
                </c:pt>
                <c:pt idx="404">
                  <c:v>-0.78234000000000004</c:v>
                </c:pt>
                <c:pt idx="405">
                  <c:v>-0.78852999999999951</c:v>
                </c:pt>
                <c:pt idx="406">
                  <c:v>-0.79464000000000123</c:v>
                </c:pt>
                <c:pt idx="407">
                  <c:v>-0.80066999999999999</c:v>
                </c:pt>
                <c:pt idx="408">
                  <c:v>-0.80662000000000122</c:v>
                </c:pt>
                <c:pt idx="409">
                  <c:v>-0.81249000000000005</c:v>
                </c:pt>
                <c:pt idx="410">
                  <c:v>-0.81828000000000001</c:v>
                </c:pt>
                <c:pt idx="411">
                  <c:v>-0.82398000000000005</c:v>
                </c:pt>
                <c:pt idx="412">
                  <c:v>-0.82961000000000062</c:v>
                </c:pt>
                <c:pt idx="413">
                  <c:v>-0.83514999999999995</c:v>
                </c:pt>
                <c:pt idx="414">
                  <c:v>-0.84061000000000063</c:v>
                </c:pt>
                <c:pt idx="415">
                  <c:v>-0.84597999999999995</c:v>
                </c:pt>
                <c:pt idx="416">
                  <c:v>-0.85126999999999997</c:v>
                </c:pt>
                <c:pt idx="417">
                  <c:v>-0.85648000000000002</c:v>
                </c:pt>
                <c:pt idx="418">
                  <c:v>-0.86160000000000136</c:v>
                </c:pt>
                <c:pt idx="419">
                  <c:v>-0.86663000000000123</c:v>
                </c:pt>
                <c:pt idx="420">
                  <c:v>-0.87158000000000002</c:v>
                </c:pt>
                <c:pt idx="421">
                  <c:v>-0.87643000000000004</c:v>
                </c:pt>
                <c:pt idx="422">
                  <c:v>-0.88120999999999949</c:v>
                </c:pt>
                <c:pt idx="423">
                  <c:v>-0.88588999999999996</c:v>
                </c:pt>
                <c:pt idx="424">
                  <c:v>-0.89047999999999949</c:v>
                </c:pt>
                <c:pt idx="425">
                  <c:v>-0.89498999999999951</c:v>
                </c:pt>
                <c:pt idx="426">
                  <c:v>-0.89940999999999949</c:v>
                </c:pt>
                <c:pt idx="427">
                  <c:v>-0.90373000000000003</c:v>
                </c:pt>
                <c:pt idx="428">
                  <c:v>-0.90797000000000005</c:v>
                </c:pt>
                <c:pt idx="429">
                  <c:v>-0.91210999999999998</c:v>
                </c:pt>
                <c:pt idx="430">
                  <c:v>-0.91617000000000004</c:v>
                </c:pt>
                <c:pt idx="431">
                  <c:v>-0.92013</c:v>
                </c:pt>
                <c:pt idx="432">
                  <c:v>-0.92400000000000004</c:v>
                </c:pt>
                <c:pt idx="433">
                  <c:v>-0.92778000000000005</c:v>
                </c:pt>
                <c:pt idx="434">
                  <c:v>-0.93145999999999951</c:v>
                </c:pt>
                <c:pt idx="435">
                  <c:v>-0.93505000000000005</c:v>
                </c:pt>
                <c:pt idx="436">
                  <c:v>-0.93855</c:v>
                </c:pt>
                <c:pt idx="437">
                  <c:v>-0.94196000000000002</c:v>
                </c:pt>
                <c:pt idx="438">
                  <c:v>-0.94527000000000005</c:v>
                </c:pt>
                <c:pt idx="439">
                  <c:v>-0.94847999999999999</c:v>
                </c:pt>
                <c:pt idx="440">
                  <c:v>-0.95160000000000122</c:v>
                </c:pt>
                <c:pt idx="441">
                  <c:v>-0.95463000000000064</c:v>
                </c:pt>
                <c:pt idx="442">
                  <c:v>-0.95755999999999997</c:v>
                </c:pt>
                <c:pt idx="443">
                  <c:v>-0.96038999999999997</c:v>
                </c:pt>
                <c:pt idx="444">
                  <c:v>-0.96313000000000004</c:v>
                </c:pt>
                <c:pt idx="445">
                  <c:v>-0.96577000000000124</c:v>
                </c:pt>
                <c:pt idx="446">
                  <c:v>-0.96831999999999996</c:v>
                </c:pt>
                <c:pt idx="447">
                  <c:v>-0.97077000000000124</c:v>
                </c:pt>
                <c:pt idx="448">
                  <c:v>-0.97311999999999999</c:v>
                </c:pt>
                <c:pt idx="449">
                  <c:v>-0.97536999999999996</c:v>
                </c:pt>
                <c:pt idx="450">
                  <c:v>-0.97753000000000001</c:v>
                </c:pt>
                <c:pt idx="451">
                  <c:v>-0.97958999999999996</c:v>
                </c:pt>
                <c:pt idx="452">
                  <c:v>-0.98154999999999959</c:v>
                </c:pt>
                <c:pt idx="453">
                  <c:v>-0.98340999999999956</c:v>
                </c:pt>
                <c:pt idx="454">
                  <c:v>-0.9851799999999995</c:v>
                </c:pt>
                <c:pt idx="455">
                  <c:v>-0.98684000000000005</c:v>
                </c:pt>
                <c:pt idx="456">
                  <c:v>-0.98840999999999957</c:v>
                </c:pt>
                <c:pt idx="457">
                  <c:v>-0.98987999999999998</c:v>
                </c:pt>
                <c:pt idx="458">
                  <c:v>-0.99124999999999996</c:v>
                </c:pt>
                <c:pt idx="459">
                  <c:v>-0.9925199999999984</c:v>
                </c:pt>
                <c:pt idx="460">
                  <c:v>-0.99368999999999996</c:v>
                </c:pt>
                <c:pt idx="461">
                  <c:v>-0.99475999999999998</c:v>
                </c:pt>
                <c:pt idx="462">
                  <c:v>-0.99573999999999996</c:v>
                </c:pt>
                <c:pt idx="463">
                  <c:v>-0.99661</c:v>
                </c:pt>
                <c:pt idx="464">
                  <c:v>-0.99737999999999949</c:v>
                </c:pt>
                <c:pt idx="465">
                  <c:v>-0.99804999999999999</c:v>
                </c:pt>
                <c:pt idx="466">
                  <c:v>-0.99863000000000002</c:v>
                </c:pt>
                <c:pt idx="467">
                  <c:v>-0.99909999999999999</c:v>
                </c:pt>
                <c:pt idx="468">
                  <c:v>-0.99947999999999959</c:v>
                </c:pt>
                <c:pt idx="469">
                  <c:v>-0.99975000000000003</c:v>
                </c:pt>
                <c:pt idx="470">
                  <c:v>-0.99992000000000003</c:v>
                </c:pt>
                <c:pt idx="471">
                  <c:v>-1</c:v>
                </c:pt>
                <c:pt idx="472">
                  <c:v>-0.99997000000000003</c:v>
                </c:pt>
                <c:pt idx="473">
                  <c:v>-0.99983999999999951</c:v>
                </c:pt>
                <c:pt idx="474">
                  <c:v>-0.99961999999999951</c:v>
                </c:pt>
                <c:pt idx="475">
                  <c:v>-0.99929000000000001</c:v>
                </c:pt>
                <c:pt idx="476">
                  <c:v>-0.99887000000000004</c:v>
                </c:pt>
                <c:pt idx="477">
                  <c:v>-0.99834000000000001</c:v>
                </c:pt>
                <c:pt idx="478">
                  <c:v>-0.99772000000000005</c:v>
                </c:pt>
                <c:pt idx="479">
                  <c:v>-0.99699000000000004</c:v>
                </c:pt>
                <c:pt idx="480">
                  <c:v>-0.99615999999999949</c:v>
                </c:pt>
                <c:pt idx="481">
                  <c:v>-0.99524000000000001</c:v>
                </c:pt>
                <c:pt idx="482">
                  <c:v>-0.99421999999999888</c:v>
                </c:pt>
                <c:pt idx="483">
                  <c:v>-0.99309000000000003</c:v>
                </c:pt>
                <c:pt idx="484">
                  <c:v>-0.99187000000000003</c:v>
                </c:pt>
                <c:pt idx="485">
                  <c:v>-0.99054999999999949</c:v>
                </c:pt>
                <c:pt idx="486">
                  <c:v>-0.98912999999999951</c:v>
                </c:pt>
                <c:pt idx="487">
                  <c:v>-0.98760999999999999</c:v>
                </c:pt>
                <c:pt idx="488">
                  <c:v>-0.98599000000000003</c:v>
                </c:pt>
                <c:pt idx="489">
                  <c:v>-0.98426999999999876</c:v>
                </c:pt>
                <c:pt idx="490">
                  <c:v>-0.98244999999999949</c:v>
                </c:pt>
                <c:pt idx="491">
                  <c:v>-0.98053999999999875</c:v>
                </c:pt>
                <c:pt idx="492">
                  <c:v>-0.97853000000000001</c:v>
                </c:pt>
                <c:pt idx="493">
                  <c:v>-0.97641999999999951</c:v>
                </c:pt>
                <c:pt idx="494">
                  <c:v>-0.97421000000000002</c:v>
                </c:pt>
                <c:pt idx="495">
                  <c:v>-0.97190000000000065</c:v>
                </c:pt>
                <c:pt idx="496">
                  <c:v>-0.96950000000000003</c:v>
                </c:pt>
                <c:pt idx="497">
                  <c:v>-0.96700000000000064</c:v>
                </c:pt>
                <c:pt idx="498">
                  <c:v>-0.96440999999999999</c:v>
                </c:pt>
                <c:pt idx="499">
                  <c:v>-0.96170999999999995</c:v>
                </c:pt>
                <c:pt idx="500">
                  <c:v>-0.95891999999999999</c:v>
                </c:pt>
                <c:pt idx="501">
                  <c:v>-0.95604000000000122</c:v>
                </c:pt>
                <c:pt idx="502">
                  <c:v>-0.95306000000000002</c:v>
                </c:pt>
                <c:pt idx="503">
                  <c:v>-0.94998000000000005</c:v>
                </c:pt>
                <c:pt idx="504">
                  <c:v>-0.94681000000000004</c:v>
                </c:pt>
                <c:pt idx="505">
                  <c:v>-0.94355</c:v>
                </c:pt>
                <c:pt idx="506">
                  <c:v>-0.94018999999999997</c:v>
                </c:pt>
                <c:pt idx="507">
                  <c:v>-0.93674000000000124</c:v>
                </c:pt>
                <c:pt idx="508">
                  <c:v>-0.93318999999999996</c:v>
                </c:pt>
                <c:pt idx="509">
                  <c:v>-0.92954999999999999</c:v>
                </c:pt>
                <c:pt idx="510">
                  <c:v>-0.92581000000000002</c:v>
                </c:pt>
                <c:pt idx="511">
                  <c:v>-0.92198999999999998</c:v>
                </c:pt>
                <c:pt idx="512">
                  <c:v>-0.91807000000000005</c:v>
                </c:pt>
                <c:pt idx="513">
                  <c:v>-0.91405999999999998</c:v>
                </c:pt>
                <c:pt idx="514">
                  <c:v>-0.90995999999999999</c:v>
                </c:pt>
                <c:pt idx="515">
                  <c:v>-0.90576999999999996</c:v>
                </c:pt>
                <c:pt idx="516">
                  <c:v>-0.9014799999999995</c:v>
                </c:pt>
                <c:pt idx="517">
                  <c:v>-0.89710999999999996</c:v>
                </c:pt>
                <c:pt idx="518">
                  <c:v>-0.89265000000000005</c:v>
                </c:pt>
                <c:pt idx="519">
                  <c:v>-0.8881</c:v>
                </c:pt>
                <c:pt idx="520">
                  <c:v>-0.88344999999999996</c:v>
                </c:pt>
                <c:pt idx="521">
                  <c:v>-0.87873000000000123</c:v>
                </c:pt>
                <c:pt idx="522">
                  <c:v>-0.87391000000000063</c:v>
                </c:pt>
                <c:pt idx="523">
                  <c:v>-0.8690000000000011</c:v>
                </c:pt>
                <c:pt idx="524">
                  <c:v>-0.86400999999999994</c:v>
                </c:pt>
                <c:pt idx="525">
                  <c:v>-0.85893000000000064</c:v>
                </c:pt>
                <c:pt idx="526">
                  <c:v>-0.85377000000000136</c:v>
                </c:pt>
                <c:pt idx="527">
                  <c:v>-0.84852000000000005</c:v>
                </c:pt>
                <c:pt idx="528">
                  <c:v>-0.84319000000000111</c:v>
                </c:pt>
                <c:pt idx="529">
                  <c:v>-0.83777000000000124</c:v>
                </c:pt>
                <c:pt idx="530">
                  <c:v>-0.83226999999999951</c:v>
                </c:pt>
                <c:pt idx="531">
                  <c:v>-0.82668000000000064</c:v>
                </c:pt>
                <c:pt idx="532">
                  <c:v>-0.82101000000000002</c:v>
                </c:pt>
                <c:pt idx="533">
                  <c:v>-0.81525999999999998</c:v>
                </c:pt>
                <c:pt idx="534">
                  <c:v>-0.80942999999999998</c:v>
                </c:pt>
                <c:pt idx="535">
                  <c:v>-0.80352000000000001</c:v>
                </c:pt>
                <c:pt idx="536">
                  <c:v>-0.79752999999999996</c:v>
                </c:pt>
                <c:pt idx="537">
                  <c:v>-0.79144999999999999</c:v>
                </c:pt>
                <c:pt idx="538">
                  <c:v>-0.7853</c:v>
                </c:pt>
                <c:pt idx="539">
                  <c:v>-0.77907000000000148</c:v>
                </c:pt>
                <c:pt idx="540">
                  <c:v>-0.77276000000000122</c:v>
                </c:pt>
                <c:pt idx="541">
                  <c:v>-0.76637999999999995</c:v>
                </c:pt>
                <c:pt idx="542">
                  <c:v>-0.75992000000000148</c:v>
                </c:pt>
                <c:pt idx="543">
                  <c:v>-0.75338000000000005</c:v>
                </c:pt>
                <c:pt idx="544">
                  <c:v>-0.7467700000000016</c:v>
                </c:pt>
                <c:pt idx="545">
                  <c:v>-0.74008000000000063</c:v>
                </c:pt>
                <c:pt idx="546">
                  <c:v>-0.73331999999999997</c:v>
                </c:pt>
                <c:pt idx="547">
                  <c:v>-0.72648000000000001</c:v>
                </c:pt>
                <c:pt idx="548">
                  <c:v>-0.71957000000000004</c:v>
                </c:pt>
                <c:pt idx="549">
                  <c:v>-0.7125899999999995</c:v>
                </c:pt>
                <c:pt idx="550">
                  <c:v>-0.7055399999999995</c:v>
                </c:pt>
                <c:pt idx="551">
                  <c:v>-0.69842000000000004</c:v>
                </c:pt>
                <c:pt idx="552">
                  <c:v>-0.69123000000000001</c:v>
                </c:pt>
                <c:pt idx="553">
                  <c:v>-0.68396999999999997</c:v>
                </c:pt>
                <c:pt idx="554">
                  <c:v>-0.67664000000000246</c:v>
                </c:pt>
                <c:pt idx="555">
                  <c:v>-0.66923999999999995</c:v>
                </c:pt>
                <c:pt idx="556">
                  <c:v>-0.66178000000000148</c:v>
                </c:pt>
                <c:pt idx="557">
                  <c:v>-0.65425000000000111</c:v>
                </c:pt>
                <c:pt idx="558">
                  <c:v>-0.64665000000000172</c:v>
                </c:pt>
                <c:pt idx="559">
                  <c:v>-0.63898999999999995</c:v>
                </c:pt>
                <c:pt idx="560">
                  <c:v>-0.63127000000000111</c:v>
                </c:pt>
                <c:pt idx="561">
                  <c:v>-0.62348000000000003</c:v>
                </c:pt>
                <c:pt idx="562">
                  <c:v>-0.61563000000000123</c:v>
                </c:pt>
                <c:pt idx="563">
                  <c:v>-0.60772000000000148</c:v>
                </c:pt>
                <c:pt idx="564">
                  <c:v>-0.59975000000000001</c:v>
                </c:pt>
                <c:pt idx="565">
                  <c:v>-0.59172000000000002</c:v>
                </c:pt>
                <c:pt idx="566">
                  <c:v>-0.58362000000000003</c:v>
                </c:pt>
                <c:pt idx="567">
                  <c:v>-0.57547999999999999</c:v>
                </c:pt>
                <c:pt idx="568">
                  <c:v>-0.56727000000000005</c:v>
                </c:pt>
                <c:pt idx="569">
                  <c:v>-0.55900000000000005</c:v>
                </c:pt>
                <c:pt idx="570">
                  <c:v>-0.55069000000000123</c:v>
                </c:pt>
                <c:pt idx="571">
                  <c:v>-0.54230999999999996</c:v>
                </c:pt>
                <c:pt idx="572">
                  <c:v>-0.53388000000000002</c:v>
                </c:pt>
                <c:pt idx="573">
                  <c:v>-0.52539999999999998</c:v>
                </c:pt>
                <c:pt idx="574">
                  <c:v>-0.51687000000000005</c:v>
                </c:pt>
                <c:pt idx="575">
                  <c:v>-0.50827999999999951</c:v>
                </c:pt>
                <c:pt idx="576">
                  <c:v>-0.49964000000000008</c:v>
                </c:pt>
                <c:pt idx="577">
                  <c:v>-0.49095000000000055</c:v>
                </c:pt>
                <c:pt idx="578">
                  <c:v>-0.48222000000000032</c:v>
                </c:pt>
                <c:pt idx="579">
                  <c:v>-0.47343000000000002</c:v>
                </c:pt>
                <c:pt idx="580">
                  <c:v>-0.46460000000000001</c:v>
                </c:pt>
                <c:pt idx="581">
                  <c:v>-0.45572000000000001</c:v>
                </c:pt>
                <c:pt idx="582">
                  <c:v>-0.44679999999999997</c:v>
                </c:pt>
                <c:pt idx="583">
                  <c:v>-0.43783000000000055</c:v>
                </c:pt>
                <c:pt idx="584">
                  <c:v>-0.42882000000000087</c:v>
                </c:pt>
                <c:pt idx="585">
                  <c:v>-0.41976000000000002</c:v>
                </c:pt>
                <c:pt idx="586">
                  <c:v>-0.41067000000000031</c:v>
                </c:pt>
                <c:pt idx="587">
                  <c:v>-0.40153</c:v>
                </c:pt>
                <c:pt idx="588">
                  <c:v>-0.39235000000000086</c:v>
                </c:pt>
                <c:pt idx="589">
                  <c:v>-0.38313000000000008</c:v>
                </c:pt>
                <c:pt idx="590">
                  <c:v>-0.37388000000000104</c:v>
                </c:pt>
                <c:pt idx="591">
                  <c:v>-0.36458000000000074</c:v>
                </c:pt>
                <c:pt idx="592">
                  <c:v>-0.35525000000000001</c:v>
                </c:pt>
                <c:pt idx="593">
                  <c:v>-0.34589000000000031</c:v>
                </c:pt>
                <c:pt idx="594">
                  <c:v>-0.33649000000000062</c:v>
                </c:pt>
                <c:pt idx="595">
                  <c:v>-0.32705000000000062</c:v>
                </c:pt>
                <c:pt idx="596">
                  <c:v>-0.31759000000000032</c:v>
                </c:pt>
                <c:pt idx="597">
                  <c:v>-0.30809000000000031</c:v>
                </c:pt>
                <c:pt idx="598">
                  <c:v>-0.29856000000000038</c:v>
                </c:pt>
                <c:pt idx="599">
                  <c:v>-0.28900000000000031</c:v>
                </c:pt>
                <c:pt idx="600">
                  <c:v>-0.27942000000000056</c:v>
                </c:pt>
                <c:pt idx="601">
                  <c:v>-0.26979999999999998</c:v>
                </c:pt>
                <c:pt idx="602">
                  <c:v>-0.26016</c:v>
                </c:pt>
                <c:pt idx="603">
                  <c:v>-0.2504900000000001</c:v>
                </c:pt>
                <c:pt idx="604">
                  <c:v>-0.24080000000000001</c:v>
                </c:pt>
                <c:pt idx="605">
                  <c:v>-0.23108000000000001</c:v>
                </c:pt>
                <c:pt idx="606">
                  <c:v>-0.22134000000000001</c:v>
                </c:pt>
                <c:pt idx="607">
                  <c:v>-0.21157000000000001</c:v>
                </c:pt>
                <c:pt idx="608">
                  <c:v>-0.20179000000000027</c:v>
                </c:pt>
                <c:pt idx="609">
                  <c:v>-0.19198999999999999</c:v>
                </c:pt>
                <c:pt idx="610">
                  <c:v>-0.18215999999999999</c:v>
                </c:pt>
                <c:pt idx="611">
                  <c:v>-0.17232</c:v>
                </c:pt>
                <c:pt idx="612">
                  <c:v>-0.16245999999999999</c:v>
                </c:pt>
                <c:pt idx="613">
                  <c:v>-0.15259000000000031</c:v>
                </c:pt>
                <c:pt idx="614">
                  <c:v>-0.14269999999999999</c:v>
                </c:pt>
                <c:pt idx="615">
                  <c:v>-0.13278999999999999</c:v>
                </c:pt>
                <c:pt idx="616">
                  <c:v>-0.12286999999999998</c:v>
                </c:pt>
                <c:pt idx="617">
                  <c:v>-0.11294</c:v>
                </c:pt>
                <c:pt idx="618">
                  <c:v>-0.10299999999999998</c:v>
                </c:pt>
                <c:pt idx="619">
                  <c:v>-9.3051000000000259E-2</c:v>
                </c:pt>
                <c:pt idx="620">
                  <c:v>-8.3089000000000024E-2</c:v>
                </c:pt>
                <c:pt idx="621">
                  <c:v>-7.3120000000000004E-2</c:v>
                </c:pt>
                <c:pt idx="622">
                  <c:v>-6.3143000000000005E-2</c:v>
                </c:pt>
                <c:pt idx="623">
                  <c:v>-5.3159999999999985E-2</c:v>
                </c:pt>
                <c:pt idx="624">
                  <c:v>-4.3172000000000002E-2</c:v>
                </c:pt>
                <c:pt idx="625">
                  <c:v>-3.3179E-2</c:v>
                </c:pt>
                <c:pt idx="626">
                  <c:v>-2.3182999999999988E-2</c:v>
                </c:pt>
                <c:pt idx="627">
                  <c:v>-1.3185000000000007E-2</c:v>
                </c:pt>
                <c:pt idx="628">
                  <c:v>-3.1853000000000059E-3</c:v>
                </c:pt>
              </c:numCache>
            </c:numRef>
          </c:yVal>
          <c:smooth val="0"/>
        </c:ser>
        <c:ser>
          <c:idx val="2"/>
          <c:order val="1"/>
          <c:spPr>
            <a:ln>
              <a:solidFill>
                <a:srgbClr val="C00000"/>
              </a:solidFill>
            </a:ln>
          </c:spPr>
          <c:marker>
            <c:symbol val="none"/>
          </c:marker>
          <c:xVal>
            <c:numRef>
              <c:f>Sheet2!$A$1:$A$629</c:f>
              <c:numCache>
                <c:formatCode>General</c:formatCode>
                <c:ptCount val="629"/>
                <c:pt idx="0">
                  <c:v>0</c:v>
                </c:pt>
                <c:pt idx="1">
                  <c:v>1.0000000000000005E-2</c:v>
                </c:pt>
                <c:pt idx="2">
                  <c:v>2.0000000000000011E-2</c:v>
                </c:pt>
                <c:pt idx="3">
                  <c:v>3.0000000000000002E-2</c:v>
                </c:pt>
                <c:pt idx="4">
                  <c:v>4.0000000000000022E-2</c:v>
                </c:pt>
                <c:pt idx="5">
                  <c:v>0.05</c:v>
                </c:pt>
                <c:pt idx="6">
                  <c:v>6.0000000000000032E-2</c:v>
                </c:pt>
                <c:pt idx="7">
                  <c:v>7.0000000000000021E-2</c:v>
                </c:pt>
                <c:pt idx="8">
                  <c:v>8.0000000000000043E-2</c:v>
                </c:pt>
                <c:pt idx="9">
                  <c:v>9.0000000000000024E-2</c:v>
                </c:pt>
                <c:pt idx="10">
                  <c:v>0.1</c:v>
                </c:pt>
                <c:pt idx="11">
                  <c:v>0.11</c:v>
                </c:pt>
                <c:pt idx="12">
                  <c:v>0.12000000000000002</c:v>
                </c:pt>
                <c:pt idx="13">
                  <c:v>0.13</c:v>
                </c:pt>
                <c:pt idx="14">
                  <c:v>0.14000000000000001</c:v>
                </c:pt>
                <c:pt idx="15">
                  <c:v>0.15000000000000024</c:v>
                </c:pt>
                <c:pt idx="16">
                  <c:v>0.16</c:v>
                </c:pt>
                <c:pt idx="17">
                  <c:v>0.17</c:v>
                </c:pt>
                <c:pt idx="18">
                  <c:v>0.18000000000000024</c:v>
                </c:pt>
                <c:pt idx="19">
                  <c:v>0.19</c:v>
                </c:pt>
                <c:pt idx="20">
                  <c:v>0.2</c:v>
                </c:pt>
                <c:pt idx="21">
                  <c:v>0.21000000000000021</c:v>
                </c:pt>
                <c:pt idx="22">
                  <c:v>0.22</c:v>
                </c:pt>
                <c:pt idx="23">
                  <c:v>0.23</c:v>
                </c:pt>
                <c:pt idx="24">
                  <c:v>0.24000000000000021</c:v>
                </c:pt>
                <c:pt idx="25">
                  <c:v>0.25</c:v>
                </c:pt>
                <c:pt idx="26">
                  <c:v>0.26</c:v>
                </c:pt>
                <c:pt idx="27">
                  <c:v>0.27</c:v>
                </c:pt>
                <c:pt idx="28">
                  <c:v>0.28000000000000008</c:v>
                </c:pt>
                <c:pt idx="29">
                  <c:v>0.29000000000000031</c:v>
                </c:pt>
                <c:pt idx="30">
                  <c:v>0.30000000000000032</c:v>
                </c:pt>
                <c:pt idx="31">
                  <c:v>0.31000000000000055</c:v>
                </c:pt>
                <c:pt idx="32">
                  <c:v>0.32000000000000062</c:v>
                </c:pt>
                <c:pt idx="33">
                  <c:v>0.33000000000000074</c:v>
                </c:pt>
                <c:pt idx="34">
                  <c:v>0.34</c:v>
                </c:pt>
                <c:pt idx="35">
                  <c:v>0.35000000000000031</c:v>
                </c:pt>
                <c:pt idx="36">
                  <c:v>0.36000000000000032</c:v>
                </c:pt>
                <c:pt idx="37">
                  <c:v>0.37000000000000038</c:v>
                </c:pt>
                <c:pt idx="38">
                  <c:v>0.38000000000000062</c:v>
                </c:pt>
                <c:pt idx="39">
                  <c:v>0.39000000000000062</c:v>
                </c:pt>
                <c:pt idx="40">
                  <c:v>0.4</c:v>
                </c:pt>
                <c:pt idx="41">
                  <c:v>0.41000000000000031</c:v>
                </c:pt>
                <c:pt idx="42">
                  <c:v>0.42000000000000032</c:v>
                </c:pt>
                <c:pt idx="43">
                  <c:v>0.43000000000000038</c:v>
                </c:pt>
                <c:pt idx="44">
                  <c:v>0.44</c:v>
                </c:pt>
                <c:pt idx="45">
                  <c:v>0.45</c:v>
                </c:pt>
                <c:pt idx="46">
                  <c:v>0.46</c:v>
                </c:pt>
                <c:pt idx="47">
                  <c:v>0.47000000000000008</c:v>
                </c:pt>
                <c:pt idx="48">
                  <c:v>0.48000000000000032</c:v>
                </c:pt>
                <c:pt idx="49">
                  <c:v>0.49000000000000032</c:v>
                </c:pt>
                <c:pt idx="50">
                  <c:v>0.5</c:v>
                </c:pt>
                <c:pt idx="51">
                  <c:v>0.51</c:v>
                </c:pt>
                <c:pt idx="52">
                  <c:v>0.52</c:v>
                </c:pt>
                <c:pt idx="53">
                  <c:v>0.53</c:v>
                </c:pt>
                <c:pt idx="54">
                  <c:v>0.54</c:v>
                </c:pt>
                <c:pt idx="55">
                  <c:v>0.55000000000000004</c:v>
                </c:pt>
                <c:pt idx="56">
                  <c:v>0.56000000000000005</c:v>
                </c:pt>
                <c:pt idx="57">
                  <c:v>0.56999999999999995</c:v>
                </c:pt>
                <c:pt idx="58">
                  <c:v>0.58000000000000007</c:v>
                </c:pt>
                <c:pt idx="59">
                  <c:v>0.59</c:v>
                </c:pt>
                <c:pt idx="60">
                  <c:v>0.60000000000000064</c:v>
                </c:pt>
                <c:pt idx="61">
                  <c:v>0.61000000000000065</c:v>
                </c:pt>
                <c:pt idx="62">
                  <c:v>0.62000000000000111</c:v>
                </c:pt>
                <c:pt idx="63">
                  <c:v>0.63000000000000123</c:v>
                </c:pt>
                <c:pt idx="64">
                  <c:v>0.64000000000000123</c:v>
                </c:pt>
                <c:pt idx="65">
                  <c:v>0.65000000000000135</c:v>
                </c:pt>
                <c:pt idx="66">
                  <c:v>0.66000000000000136</c:v>
                </c:pt>
                <c:pt idx="67">
                  <c:v>0.67000000000000148</c:v>
                </c:pt>
                <c:pt idx="68">
                  <c:v>0.68</c:v>
                </c:pt>
                <c:pt idx="69">
                  <c:v>0.69000000000000061</c:v>
                </c:pt>
                <c:pt idx="70">
                  <c:v>0.70000000000000062</c:v>
                </c:pt>
                <c:pt idx="71">
                  <c:v>0.71000000000000063</c:v>
                </c:pt>
                <c:pt idx="72">
                  <c:v>0.72000000000000064</c:v>
                </c:pt>
                <c:pt idx="73">
                  <c:v>0.73000000000000065</c:v>
                </c:pt>
                <c:pt idx="74">
                  <c:v>0.7400000000000011</c:v>
                </c:pt>
                <c:pt idx="75">
                  <c:v>0.75000000000000122</c:v>
                </c:pt>
                <c:pt idx="76">
                  <c:v>0.76000000000000123</c:v>
                </c:pt>
                <c:pt idx="77">
                  <c:v>0.77000000000000124</c:v>
                </c:pt>
                <c:pt idx="78">
                  <c:v>0.78</c:v>
                </c:pt>
                <c:pt idx="79">
                  <c:v>0.79</c:v>
                </c:pt>
                <c:pt idx="80">
                  <c:v>0.8</c:v>
                </c:pt>
                <c:pt idx="81">
                  <c:v>0.81</c:v>
                </c:pt>
                <c:pt idx="82">
                  <c:v>0.82000000000000062</c:v>
                </c:pt>
                <c:pt idx="83">
                  <c:v>0.83000000000000063</c:v>
                </c:pt>
                <c:pt idx="84">
                  <c:v>0.84000000000000064</c:v>
                </c:pt>
                <c:pt idx="85">
                  <c:v>0.85000000000000064</c:v>
                </c:pt>
                <c:pt idx="86">
                  <c:v>0.86000000000000065</c:v>
                </c:pt>
                <c:pt idx="87">
                  <c:v>0.87000000000000111</c:v>
                </c:pt>
                <c:pt idx="88">
                  <c:v>0.88</c:v>
                </c:pt>
                <c:pt idx="89">
                  <c:v>0.89</c:v>
                </c:pt>
                <c:pt idx="90">
                  <c:v>0.9</c:v>
                </c:pt>
                <c:pt idx="91">
                  <c:v>0.91</c:v>
                </c:pt>
                <c:pt idx="92">
                  <c:v>0.92</c:v>
                </c:pt>
                <c:pt idx="93">
                  <c:v>0.93</c:v>
                </c:pt>
                <c:pt idx="94">
                  <c:v>0.94000000000000061</c:v>
                </c:pt>
                <c:pt idx="95">
                  <c:v>0.95000000000000062</c:v>
                </c:pt>
                <c:pt idx="96">
                  <c:v>0.96000000000000063</c:v>
                </c:pt>
                <c:pt idx="97">
                  <c:v>0.97000000000000064</c:v>
                </c:pt>
                <c:pt idx="98">
                  <c:v>0.98</c:v>
                </c:pt>
                <c:pt idx="99">
                  <c:v>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1.1299999999999975</c:v>
                </c:pt>
                <c:pt idx="114">
                  <c:v>1.1399999999999975</c:v>
                </c:pt>
                <c:pt idx="115">
                  <c:v>1.1499999999999975</c:v>
                </c:pt>
                <c:pt idx="116">
                  <c:v>1.1599999999999975</c:v>
                </c:pt>
                <c:pt idx="117">
                  <c:v>1.1700000000000021</c:v>
                </c:pt>
                <c:pt idx="118">
                  <c:v>1.1800000000000022</c:v>
                </c:pt>
                <c:pt idx="119">
                  <c:v>1.1900000000000022</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1.3800000000000001</c:v>
                </c:pt>
                <c:pt idx="139">
                  <c:v>1.3900000000000001</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1.6300000000000001</c:v>
                </c:pt>
                <c:pt idx="164">
                  <c:v>1.6400000000000001</c:v>
                </c:pt>
                <c:pt idx="165">
                  <c:v>1.6500000000000001</c:v>
                </c:pt>
                <c:pt idx="166">
                  <c:v>1.6600000000000001</c:v>
                </c:pt>
                <c:pt idx="167">
                  <c:v>1.6700000000000021</c:v>
                </c:pt>
                <c:pt idx="168">
                  <c:v>1.6800000000000022</c:v>
                </c:pt>
                <c:pt idx="169">
                  <c:v>1.6900000000000022</c:v>
                </c:pt>
                <c:pt idx="170">
                  <c:v>1.7</c:v>
                </c:pt>
                <c:pt idx="171">
                  <c:v>1.71</c:v>
                </c:pt>
                <c:pt idx="172">
                  <c:v>1.72</c:v>
                </c:pt>
                <c:pt idx="173">
                  <c:v>1.73</c:v>
                </c:pt>
                <c:pt idx="174">
                  <c:v>1.74</c:v>
                </c:pt>
                <c:pt idx="175">
                  <c:v>1.75</c:v>
                </c:pt>
                <c:pt idx="176">
                  <c:v>1.76</c:v>
                </c:pt>
                <c:pt idx="177">
                  <c:v>1.77</c:v>
                </c:pt>
                <c:pt idx="178">
                  <c:v>1.78</c:v>
                </c:pt>
                <c:pt idx="179">
                  <c:v>1.79</c:v>
                </c:pt>
                <c:pt idx="180">
                  <c:v>1.8</c:v>
                </c:pt>
                <c:pt idx="181">
                  <c:v>1.81</c:v>
                </c:pt>
                <c:pt idx="182">
                  <c:v>1.82</c:v>
                </c:pt>
                <c:pt idx="183">
                  <c:v>1.83</c:v>
                </c:pt>
                <c:pt idx="184">
                  <c:v>1.84</c:v>
                </c:pt>
                <c:pt idx="185">
                  <c:v>1.85</c:v>
                </c:pt>
                <c:pt idx="186">
                  <c:v>1.86</c:v>
                </c:pt>
                <c:pt idx="187">
                  <c:v>1.87</c:v>
                </c:pt>
                <c:pt idx="188">
                  <c:v>1.8800000000000001</c:v>
                </c:pt>
                <c:pt idx="189">
                  <c:v>1.8900000000000001</c:v>
                </c:pt>
                <c:pt idx="190">
                  <c:v>1.9000000000000001</c:v>
                </c:pt>
                <c:pt idx="191">
                  <c:v>1.9100000000000001</c:v>
                </c:pt>
                <c:pt idx="192">
                  <c:v>1.9200000000000021</c:v>
                </c:pt>
                <c:pt idx="193">
                  <c:v>1.9300000000000022</c:v>
                </c:pt>
                <c:pt idx="194">
                  <c:v>1.9400000000000022</c:v>
                </c:pt>
                <c:pt idx="195">
                  <c:v>1.9500000000000022</c:v>
                </c:pt>
                <c:pt idx="196">
                  <c:v>1.9600000000000022</c:v>
                </c:pt>
                <c:pt idx="197">
                  <c:v>1.9700000000000022</c:v>
                </c:pt>
                <c:pt idx="198">
                  <c:v>1.9800000000000024</c:v>
                </c:pt>
                <c:pt idx="199">
                  <c:v>1.9900000000000024</c:v>
                </c:pt>
                <c:pt idx="200">
                  <c:v>2</c:v>
                </c:pt>
                <c:pt idx="201">
                  <c:v>2.0099999999999998</c:v>
                </c:pt>
                <c:pt idx="202">
                  <c:v>2.02</c:v>
                </c:pt>
                <c:pt idx="203">
                  <c:v>2.0299999999999998</c:v>
                </c:pt>
                <c:pt idx="204">
                  <c:v>2.04</c:v>
                </c:pt>
                <c:pt idx="205">
                  <c:v>2.0499999999999998</c:v>
                </c:pt>
                <c:pt idx="206">
                  <c:v>2.06</c:v>
                </c:pt>
                <c:pt idx="207">
                  <c:v>2.0699999999999998</c:v>
                </c:pt>
                <c:pt idx="208">
                  <c:v>2.08</c:v>
                </c:pt>
                <c:pt idx="209">
                  <c:v>2.09</c:v>
                </c:pt>
                <c:pt idx="210">
                  <c:v>2.1</c:v>
                </c:pt>
                <c:pt idx="211">
                  <c:v>2.11</c:v>
                </c:pt>
                <c:pt idx="212">
                  <c:v>2.12</c:v>
                </c:pt>
                <c:pt idx="213">
                  <c:v>2.13</c:v>
                </c:pt>
                <c:pt idx="214">
                  <c:v>2.14</c:v>
                </c:pt>
                <c:pt idx="215">
                  <c:v>2.15</c:v>
                </c:pt>
                <c:pt idx="216">
                  <c:v>2.16</c:v>
                </c:pt>
                <c:pt idx="217">
                  <c:v>2.17</c:v>
                </c:pt>
                <c:pt idx="218">
                  <c:v>2.1800000000000002</c:v>
                </c:pt>
                <c:pt idx="219">
                  <c:v>2.19</c:v>
                </c:pt>
                <c:pt idx="220">
                  <c:v>2.2000000000000002</c:v>
                </c:pt>
                <c:pt idx="221">
                  <c:v>2.21</c:v>
                </c:pt>
                <c:pt idx="222">
                  <c:v>2.2200000000000002</c:v>
                </c:pt>
                <c:pt idx="223">
                  <c:v>2.23</c:v>
                </c:pt>
                <c:pt idx="224">
                  <c:v>2.2400000000000002</c:v>
                </c:pt>
                <c:pt idx="225">
                  <c:v>2.25</c:v>
                </c:pt>
                <c:pt idx="226">
                  <c:v>2.2599999999999998</c:v>
                </c:pt>
                <c:pt idx="227">
                  <c:v>2.27</c:v>
                </c:pt>
                <c:pt idx="228">
                  <c:v>2.2799999999999998</c:v>
                </c:pt>
                <c:pt idx="229">
                  <c:v>2.29</c:v>
                </c:pt>
                <c:pt idx="230">
                  <c:v>2.2999999999999998</c:v>
                </c:pt>
                <c:pt idx="231">
                  <c:v>2.3099999999999987</c:v>
                </c:pt>
                <c:pt idx="232">
                  <c:v>2.3199999999999967</c:v>
                </c:pt>
                <c:pt idx="233">
                  <c:v>2.3299999999999987</c:v>
                </c:pt>
                <c:pt idx="234">
                  <c:v>2.34</c:v>
                </c:pt>
                <c:pt idx="235">
                  <c:v>2.3499999999999988</c:v>
                </c:pt>
                <c:pt idx="236">
                  <c:v>2.36</c:v>
                </c:pt>
                <c:pt idx="237">
                  <c:v>2.3699999999999997</c:v>
                </c:pt>
                <c:pt idx="238">
                  <c:v>2.38</c:v>
                </c:pt>
                <c:pt idx="239">
                  <c:v>2.3899999999999997</c:v>
                </c:pt>
                <c:pt idx="240">
                  <c:v>2.4</c:v>
                </c:pt>
                <c:pt idx="241">
                  <c:v>2.4099999999999997</c:v>
                </c:pt>
                <c:pt idx="242">
                  <c:v>2.42</c:v>
                </c:pt>
                <c:pt idx="243">
                  <c:v>2.4299999999999997</c:v>
                </c:pt>
                <c:pt idx="244">
                  <c:v>2.44</c:v>
                </c:pt>
                <c:pt idx="245">
                  <c:v>2.4499999999999997</c:v>
                </c:pt>
                <c:pt idx="246">
                  <c:v>2.46</c:v>
                </c:pt>
                <c:pt idx="247">
                  <c:v>2.4699999999999998</c:v>
                </c:pt>
                <c:pt idx="248">
                  <c:v>2.48</c:v>
                </c:pt>
                <c:pt idx="249">
                  <c:v>2.4899999999999998</c:v>
                </c:pt>
                <c:pt idx="250">
                  <c:v>2.5</c:v>
                </c:pt>
                <c:pt idx="251">
                  <c:v>2.5099999999999998</c:v>
                </c:pt>
                <c:pt idx="252">
                  <c:v>2.52</c:v>
                </c:pt>
                <c:pt idx="253">
                  <c:v>2.5299999999999998</c:v>
                </c:pt>
                <c:pt idx="254">
                  <c:v>2.54</c:v>
                </c:pt>
                <c:pt idx="255">
                  <c:v>2.5499999999999998</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2.7600000000000002</c:v>
                </c:pt>
                <c:pt idx="277">
                  <c:v>2.77</c:v>
                </c:pt>
                <c:pt idx="278">
                  <c:v>2.7800000000000002</c:v>
                </c:pt>
                <c:pt idx="279">
                  <c:v>2.79</c:v>
                </c:pt>
                <c:pt idx="280">
                  <c:v>2.8</c:v>
                </c:pt>
                <c:pt idx="281">
                  <c:v>2.8099999999999987</c:v>
                </c:pt>
                <c:pt idx="282">
                  <c:v>2.82</c:v>
                </c:pt>
                <c:pt idx="283">
                  <c:v>2.8299999999999987</c:v>
                </c:pt>
                <c:pt idx="284">
                  <c:v>2.84</c:v>
                </c:pt>
                <c:pt idx="285">
                  <c:v>2.8499999999999988</c:v>
                </c:pt>
                <c:pt idx="286">
                  <c:v>2.86</c:v>
                </c:pt>
                <c:pt idx="287">
                  <c:v>2.8699999999999997</c:v>
                </c:pt>
                <c:pt idx="288">
                  <c:v>2.88</c:v>
                </c:pt>
                <c:pt idx="289">
                  <c:v>2.8899999999999997</c:v>
                </c:pt>
                <c:pt idx="290">
                  <c:v>2.9</c:v>
                </c:pt>
                <c:pt idx="291">
                  <c:v>2.9099999999999997</c:v>
                </c:pt>
                <c:pt idx="292">
                  <c:v>2.92</c:v>
                </c:pt>
                <c:pt idx="293">
                  <c:v>2.9299999999999997</c:v>
                </c:pt>
                <c:pt idx="294">
                  <c:v>2.94</c:v>
                </c:pt>
                <c:pt idx="295">
                  <c:v>2.9499999999999997</c:v>
                </c:pt>
                <c:pt idx="296">
                  <c:v>2.96</c:v>
                </c:pt>
                <c:pt idx="297">
                  <c:v>2.9699999999999998</c:v>
                </c:pt>
                <c:pt idx="298">
                  <c:v>2.98</c:v>
                </c:pt>
                <c:pt idx="299">
                  <c:v>2.9899999999999998</c:v>
                </c:pt>
                <c:pt idx="300">
                  <c:v>3</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c:v>
                </c:pt>
                <c:pt idx="323">
                  <c:v>3.23</c:v>
                </c:pt>
                <c:pt idx="324">
                  <c:v>3.24</c:v>
                </c:pt>
                <c:pt idx="325">
                  <c:v>3.25</c:v>
                </c:pt>
                <c:pt idx="326">
                  <c:v>3.2600000000000002</c:v>
                </c:pt>
                <c:pt idx="327">
                  <c:v>3.27</c:v>
                </c:pt>
                <c:pt idx="328">
                  <c:v>3.2800000000000002</c:v>
                </c:pt>
                <c:pt idx="329">
                  <c:v>3.29</c:v>
                </c:pt>
                <c:pt idx="330">
                  <c:v>3.3</c:v>
                </c:pt>
                <c:pt idx="331">
                  <c:v>3.3099999999999987</c:v>
                </c:pt>
                <c:pt idx="332">
                  <c:v>3.32</c:v>
                </c:pt>
                <c:pt idx="333">
                  <c:v>3.3299999999999987</c:v>
                </c:pt>
                <c:pt idx="334">
                  <c:v>3.34</c:v>
                </c:pt>
                <c:pt idx="335">
                  <c:v>3.3499999999999988</c:v>
                </c:pt>
                <c:pt idx="336">
                  <c:v>3.36</c:v>
                </c:pt>
                <c:pt idx="337">
                  <c:v>3.3699999999999997</c:v>
                </c:pt>
                <c:pt idx="338">
                  <c:v>3.38</c:v>
                </c:pt>
                <c:pt idx="339">
                  <c:v>3.3899999999999997</c:v>
                </c:pt>
                <c:pt idx="340">
                  <c:v>3.4</c:v>
                </c:pt>
                <c:pt idx="341">
                  <c:v>3.4099999999999997</c:v>
                </c:pt>
                <c:pt idx="342">
                  <c:v>3.42</c:v>
                </c:pt>
                <c:pt idx="343">
                  <c:v>3.4299999999999997</c:v>
                </c:pt>
                <c:pt idx="344">
                  <c:v>3.44</c:v>
                </c:pt>
                <c:pt idx="345">
                  <c:v>3.4499999999999997</c:v>
                </c:pt>
                <c:pt idx="346">
                  <c:v>3.46</c:v>
                </c:pt>
                <c:pt idx="347">
                  <c:v>3.4699999999999998</c:v>
                </c:pt>
                <c:pt idx="348">
                  <c:v>3.48</c:v>
                </c:pt>
                <c:pt idx="349">
                  <c:v>3.4899999999999998</c:v>
                </c:pt>
                <c:pt idx="350">
                  <c:v>3.5</c:v>
                </c:pt>
                <c:pt idx="351">
                  <c:v>3.51</c:v>
                </c:pt>
                <c:pt idx="352">
                  <c:v>3.52</c:v>
                </c:pt>
                <c:pt idx="353">
                  <c:v>3.53</c:v>
                </c:pt>
                <c:pt idx="354">
                  <c:v>3.54</c:v>
                </c:pt>
                <c:pt idx="355">
                  <c:v>3.55</c:v>
                </c:pt>
                <c:pt idx="356">
                  <c:v>3.56</c:v>
                </c:pt>
                <c:pt idx="357">
                  <c:v>3.57</c:v>
                </c:pt>
                <c:pt idx="358">
                  <c:v>3.58</c:v>
                </c:pt>
                <c:pt idx="359">
                  <c:v>3.59</c:v>
                </c:pt>
                <c:pt idx="360">
                  <c:v>3.6</c:v>
                </c:pt>
                <c:pt idx="361">
                  <c:v>3.61</c:v>
                </c:pt>
                <c:pt idx="362">
                  <c:v>3.62</c:v>
                </c:pt>
                <c:pt idx="363">
                  <c:v>3.63</c:v>
                </c:pt>
                <c:pt idx="364">
                  <c:v>3.64</c:v>
                </c:pt>
                <c:pt idx="365">
                  <c:v>3.65</c:v>
                </c:pt>
                <c:pt idx="366">
                  <c:v>3.66</c:v>
                </c:pt>
                <c:pt idx="367">
                  <c:v>3.67</c:v>
                </c:pt>
                <c:pt idx="368">
                  <c:v>3.68</c:v>
                </c:pt>
                <c:pt idx="369">
                  <c:v>3.69</c:v>
                </c:pt>
                <c:pt idx="370">
                  <c:v>3.7</c:v>
                </c:pt>
                <c:pt idx="371">
                  <c:v>3.71</c:v>
                </c:pt>
                <c:pt idx="372">
                  <c:v>3.72</c:v>
                </c:pt>
                <c:pt idx="373">
                  <c:v>3.73</c:v>
                </c:pt>
                <c:pt idx="374">
                  <c:v>3.74</c:v>
                </c:pt>
                <c:pt idx="375">
                  <c:v>3.75</c:v>
                </c:pt>
                <c:pt idx="376">
                  <c:v>3.7600000000000002</c:v>
                </c:pt>
                <c:pt idx="377">
                  <c:v>3.77</c:v>
                </c:pt>
                <c:pt idx="378">
                  <c:v>3.7800000000000002</c:v>
                </c:pt>
                <c:pt idx="379">
                  <c:v>3.79</c:v>
                </c:pt>
                <c:pt idx="380">
                  <c:v>3.8</c:v>
                </c:pt>
                <c:pt idx="381">
                  <c:v>3.8099999999999987</c:v>
                </c:pt>
                <c:pt idx="382">
                  <c:v>3.82</c:v>
                </c:pt>
                <c:pt idx="383">
                  <c:v>3.8299999999999987</c:v>
                </c:pt>
                <c:pt idx="384">
                  <c:v>3.84</c:v>
                </c:pt>
                <c:pt idx="385">
                  <c:v>3.8499999999999988</c:v>
                </c:pt>
                <c:pt idx="386">
                  <c:v>3.86</c:v>
                </c:pt>
                <c:pt idx="387">
                  <c:v>3.8699999999999997</c:v>
                </c:pt>
                <c:pt idx="388">
                  <c:v>3.88</c:v>
                </c:pt>
                <c:pt idx="389">
                  <c:v>3.8899999999999997</c:v>
                </c:pt>
                <c:pt idx="390">
                  <c:v>3.9</c:v>
                </c:pt>
                <c:pt idx="391">
                  <c:v>3.9099999999999997</c:v>
                </c:pt>
                <c:pt idx="392">
                  <c:v>3.92</c:v>
                </c:pt>
                <c:pt idx="393">
                  <c:v>3.9299999999999997</c:v>
                </c:pt>
                <c:pt idx="394">
                  <c:v>3.94</c:v>
                </c:pt>
                <c:pt idx="395">
                  <c:v>3.9499999999999997</c:v>
                </c:pt>
                <c:pt idx="396">
                  <c:v>3.96</c:v>
                </c:pt>
                <c:pt idx="397">
                  <c:v>3.9699999999999998</c:v>
                </c:pt>
                <c:pt idx="398">
                  <c:v>3.98</c:v>
                </c:pt>
                <c:pt idx="399">
                  <c:v>3.9899999999999998</c:v>
                </c:pt>
                <c:pt idx="400">
                  <c:v>4</c:v>
                </c:pt>
                <c:pt idx="401">
                  <c:v>4.01</c:v>
                </c:pt>
                <c:pt idx="402">
                  <c:v>4.0199999999999996</c:v>
                </c:pt>
                <c:pt idx="403">
                  <c:v>4.03</c:v>
                </c:pt>
                <c:pt idx="404">
                  <c:v>4.04</c:v>
                </c:pt>
                <c:pt idx="405">
                  <c:v>4.05</c:v>
                </c:pt>
                <c:pt idx="406">
                  <c:v>4.0599999999999996</c:v>
                </c:pt>
                <c:pt idx="407">
                  <c:v>4.07</c:v>
                </c:pt>
                <c:pt idx="408">
                  <c:v>4.08</c:v>
                </c:pt>
                <c:pt idx="409">
                  <c:v>4.09</c:v>
                </c:pt>
                <c:pt idx="410">
                  <c:v>4.0999999999999996</c:v>
                </c:pt>
                <c:pt idx="411">
                  <c:v>4.1099999999999985</c:v>
                </c:pt>
                <c:pt idx="412">
                  <c:v>4.1199999999999966</c:v>
                </c:pt>
                <c:pt idx="413">
                  <c:v>4.13</c:v>
                </c:pt>
                <c:pt idx="414">
                  <c:v>4.1399999999999997</c:v>
                </c:pt>
                <c:pt idx="415">
                  <c:v>4.1499999999999995</c:v>
                </c:pt>
                <c:pt idx="416">
                  <c:v>4.1599999999999975</c:v>
                </c:pt>
                <c:pt idx="417">
                  <c:v>4.17</c:v>
                </c:pt>
                <c:pt idx="418">
                  <c:v>4.18</c:v>
                </c:pt>
                <c:pt idx="419">
                  <c:v>4.1899999999999995</c:v>
                </c:pt>
                <c:pt idx="420">
                  <c:v>4.2</c:v>
                </c:pt>
                <c:pt idx="421">
                  <c:v>4.21</c:v>
                </c:pt>
                <c:pt idx="422">
                  <c:v>4.22</c:v>
                </c:pt>
                <c:pt idx="423">
                  <c:v>4.2300000000000004</c:v>
                </c:pt>
                <c:pt idx="424">
                  <c:v>4.24</c:v>
                </c:pt>
                <c:pt idx="425">
                  <c:v>4.25</c:v>
                </c:pt>
                <c:pt idx="426">
                  <c:v>4.26</c:v>
                </c:pt>
                <c:pt idx="427">
                  <c:v>4.2699999999999996</c:v>
                </c:pt>
                <c:pt idx="428">
                  <c:v>4.28</c:v>
                </c:pt>
                <c:pt idx="429">
                  <c:v>4.29</c:v>
                </c:pt>
                <c:pt idx="430">
                  <c:v>4.3</c:v>
                </c:pt>
                <c:pt idx="431">
                  <c:v>4.3099999999999996</c:v>
                </c:pt>
                <c:pt idx="432">
                  <c:v>4.3199999999999985</c:v>
                </c:pt>
                <c:pt idx="433">
                  <c:v>4.33</c:v>
                </c:pt>
                <c:pt idx="434">
                  <c:v>4.34</c:v>
                </c:pt>
                <c:pt idx="435">
                  <c:v>4.3499999999999996</c:v>
                </c:pt>
                <c:pt idx="436">
                  <c:v>4.3599999999999985</c:v>
                </c:pt>
                <c:pt idx="437">
                  <c:v>4.37</c:v>
                </c:pt>
                <c:pt idx="438">
                  <c:v>4.38</c:v>
                </c:pt>
                <c:pt idx="439">
                  <c:v>4.3899999999999997</c:v>
                </c:pt>
                <c:pt idx="440">
                  <c:v>4.4000000000000004</c:v>
                </c:pt>
                <c:pt idx="441">
                  <c:v>4.41</c:v>
                </c:pt>
                <c:pt idx="442">
                  <c:v>4.42</c:v>
                </c:pt>
                <c:pt idx="443">
                  <c:v>4.4300000000000024</c:v>
                </c:pt>
                <c:pt idx="444">
                  <c:v>4.4400000000000004</c:v>
                </c:pt>
                <c:pt idx="445">
                  <c:v>4.45</c:v>
                </c:pt>
                <c:pt idx="446">
                  <c:v>4.46</c:v>
                </c:pt>
                <c:pt idx="447">
                  <c:v>4.4700000000000024</c:v>
                </c:pt>
                <c:pt idx="448">
                  <c:v>4.4800000000000004</c:v>
                </c:pt>
                <c:pt idx="449">
                  <c:v>4.49</c:v>
                </c:pt>
                <c:pt idx="450">
                  <c:v>4.5</c:v>
                </c:pt>
                <c:pt idx="451">
                  <c:v>4.51</c:v>
                </c:pt>
                <c:pt idx="452">
                  <c:v>4.5199999999999996</c:v>
                </c:pt>
                <c:pt idx="453">
                  <c:v>4.53</c:v>
                </c:pt>
                <c:pt idx="454">
                  <c:v>4.54</c:v>
                </c:pt>
                <c:pt idx="455">
                  <c:v>4.55</c:v>
                </c:pt>
                <c:pt idx="456">
                  <c:v>4.5599999999999996</c:v>
                </c:pt>
                <c:pt idx="457">
                  <c:v>4.57</c:v>
                </c:pt>
                <c:pt idx="458">
                  <c:v>4.58</c:v>
                </c:pt>
                <c:pt idx="459">
                  <c:v>4.59</c:v>
                </c:pt>
                <c:pt idx="460">
                  <c:v>4.5999999999999996</c:v>
                </c:pt>
                <c:pt idx="461">
                  <c:v>4.6099999999999985</c:v>
                </c:pt>
                <c:pt idx="462">
                  <c:v>4.6199999999999966</c:v>
                </c:pt>
                <c:pt idx="463">
                  <c:v>4.63</c:v>
                </c:pt>
                <c:pt idx="464">
                  <c:v>4.6399999999999997</c:v>
                </c:pt>
                <c:pt idx="465">
                  <c:v>4.6499999999999995</c:v>
                </c:pt>
                <c:pt idx="466">
                  <c:v>4.6599999999999975</c:v>
                </c:pt>
                <c:pt idx="467">
                  <c:v>4.67</c:v>
                </c:pt>
                <c:pt idx="468">
                  <c:v>4.68</c:v>
                </c:pt>
                <c:pt idx="469">
                  <c:v>4.6899999999999995</c:v>
                </c:pt>
                <c:pt idx="470">
                  <c:v>4.7</c:v>
                </c:pt>
                <c:pt idx="471">
                  <c:v>4.71</c:v>
                </c:pt>
                <c:pt idx="472">
                  <c:v>4.72</c:v>
                </c:pt>
                <c:pt idx="473">
                  <c:v>4.7300000000000004</c:v>
                </c:pt>
                <c:pt idx="474">
                  <c:v>4.74</c:v>
                </c:pt>
                <c:pt idx="475">
                  <c:v>4.75</c:v>
                </c:pt>
                <c:pt idx="476">
                  <c:v>4.76</c:v>
                </c:pt>
                <c:pt idx="477">
                  <c:v>4.7699999999999996</c:v>
                </c:pt>
                <c:pt idx="478">
                  <c:v>4.78</c:v>
                </c:pt>
                <c:pt idx="479">
                  <c:v>4.79</c:v>
                </c:pt>
                <c:pt idx="480">
                  <c:v>4.8</c:v>
                </c:pt>
                <c:pt idx="481">
                  <c:v>4.8099999999999996</c:v>
                </c:pt>
                <c:pt idx="482">
                  <c:v>4.8199999999999985</c:v>
                </c:pt>
                <c:pt idx="483">
                  <c:v>4.83</c:v>
                </c:pt>
                <c:pt idx="484">
                  <c:v>4.84</c:v>
                </c:pt>
                <c:pt idx="485">
                  <c:v>4.8499999999999996</c:v>
                </c:pt>
                <c:pt idx="486">
                  <c:v>4.8599999999999985</c:v>
                </c:pt>
                <c:pt idx="487">
                  <c:v>4.87</c:v>
                </c:pt>
                <c:pt idx="488">
                  <c:v>4.88</c:v>
                </c:pt>
                <c:pt idx="489">
                  <c:v>4.8899999999999997</c:v>
                </c:pt>
                <c:pt idx="490">
                  <c:v>4.9000000000000004</c:v>
                </c:pt>
                <c:pt idx="491">
                  <c:v>4.91</c:v>
                </c:pt>
                <c:pt idx="492">
                  <c:v>4.92</c:v>
                </c:pt>
                <c:pt idx="493">
                  <c:v>4.9300000000000024</c:v>
                </c:pt>
                <c:pt idx="494">
                  <c:v>4.9400000000000004</c:v>
                </c:pt>
                <c:pt idx="495">
                  <c:v>4.95</c:v>
                </c:pt>
                <c:pt idx="496">
                  <c:v>4.96</c:v>
                </c:pt>
                <c:pt idx="497">
                  <c:v>4.9700000000000024</c:v>
                </c:pt>
                <c:pt idx="498">
                  <c:v>4.9800000000000004</c:v>
                </c:pt>
                <c:pt idx="499">
                  <c:v>4.99</c:v>
                </c:pt>
                <c:pt idx="500">
                  <c:v>5</c:v>
                </c:pt>
                <c:pt idx="501">
                  <c:v>5.01</c:v>
                </c:pt>
                <c:pt idx="502">
                  <c:v>5.0199999999999996</c:v>
                </c:pt>
                <c:pt idx="503">
                  <c:v>5.03</c:v>
                </c:pt>
                <c:pt idx="504">
                  <c:v>5.04</c:v>
                </c:pt>
                <c:pt idx="505">
                  <c:v>5.05</c:v>
                </c:pt>
                <c:pt idx="506">
                  <c:v>5.0599999999999996</c:v>
                </c:pt>
                <c:pt idx="507">
                  <c:v>5.07</c:v>
                </c:pt>
                <c:pt idx="508">
                  <c:v>5.08</c:v>
                </c:pt>
                <c:pt idx="509">
                  <c:v>5.09</c:v>
                </c:pt>
                <c:pt idx="510">
                  <c:v>5.0999999999999996</c:v>
                </c:pt>
                <c:pt idx="511">
                  <c:v>5.1099999999999985</c:v>
                </c:pt>
                <c:pt idx="512">
                  <c:v>5.1199999999999966</c:v>
                </c:pt>
                <c:pt idx="513">
                  <c:v>5.13</c:v>
                </c:pt>
                <c:pt idx="514">
                  <c:v>5.14</c:v>
                </c:pt>
                <c:pt idx="515">
                  <c:v>5.1499999999999995</c:v>
                </c:pt>
                <c:pt idx="516">
                  <c:v>5.1599999999999975</c:v>
                </c:pt>
                <c:pt idx="517">
                  <c:v>5.17</c:v>
                </c:pt>
                <c:pt idx="518">
                  <c:v>5.18</c:v>
                </c:pt>
                <c:pt idx="519">
                  <c:v>5.1899999999999995</c:v>
                </c:pt>
                <c:pt idx="520">
                  <c:v>5.2</c:v>
                </c:pt>
                <c:pt idx="521">
                  <c:v>5.21</c:v>
                </c:pt>
                <c:pt idx="522">
                  <c:v>5.22</c:v>
                </c:pt>
                <c:pt idx="523">
                  <c:v>5.23</c:v>
                </c:pt>
                <c:pt idx="524">
                  <c:v>5.24</c:v>
                </c:pt>
                <c:pt idx="525">
                  <c:v>5.25</c:v>
                </c:pt>
                <c:pt idx="526">
                  <c:v>5.26</c:v>
                </c:pt>
                <c:pt idx="527">
                  <c:v>5.2700000000000014</c:v>
                </c:pt>
                <c:pt idx="528">
                  <c:v>5.28</c:v>
                </c:pt>
                <c:pt idx="529">
                  <c:v>5.29</c:v>
                </c:pt>
                <c:pt idx="530">
                  <c:v>5.3</c:v>
                </c:pt>
                <c:pt idx="531">
                  <c:v>5.31</c:v>
                </c:pt>
                <c:pt idx="532">
                  <c:v>5.3199999999999985</c:v>
                </c:pt>
                <c:pt idx="533">
                  <c:v>5.33</c:v>
                </c:pt>
                <c:pt idx="534">
                  <c:v>5.34</c:v>
                </c:pt>
                <c:pt idx="535">
                  <c:v>5.35</c:v>
                </c:pt>
                <c:pt idx="536">
                  <c:v>5.3599999999999985</c:v>
                </c:pt>
                <c:pt idx="537">
                  <c:v>5.37</c:v>
                </c:pt>
                <c:pt idx="538">
                  <c:v>5.38</c:v>
                </c:pt>
                <c:pt idx="539">
                  <c:v>5.39</c:v>
                </c:pt>
                <c:pt idx="540">
                  <c:v>5.4</c:v>
                </c:pt>
                <c:pt idx="541">
                  <c:v>5.41</c:v>
                </c:pt>
                <c:pt idx="542">
                  <c:v>5.42</c:v>
                </c:pt>
                <c:pt idx="543">
                  <c:v>5.4300000000000024</c:v>
                </c:pt>
                <c:pt idx="544">
                  <c:v>5.44</c:v>
                </c:pt>
                <c:pt idx="545">
                  <c:v>5.45</c:v>
                </c:pt>
                <c:pt idx="546">
                  <c:v>5.46</c:v>
                </c:pt>
                <c:pt idx="547">
                  <c:v>5.4700000000000024</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5.6099999999999985</c:v>
                </c:pt>
                <c:pt idx="562">
                  <c:v>5.6199999999999966</c:v>
                </c:pt>
                <c:pt idx="563">
                  <c:v>5.63</c:v>
                </c:pt>
                <c:pt idx="564">
                  <c:v>5.64</c:v>
                </c:pt>
                <c:pt idx="565">
                  <c:v>5.6499999999999995</c:v>
                </c:pt>
                <c:pt idx="566">
                  <c:v>5.6599999999999975</c:v>
                </c:pt>
                <c:pt idx="567">
                  <c:v>5.67</c:v>
                </c:pt>
                <c:pt idx="568">
                  <c:v>5.68</c:v>
                </c:pt>
                <c:pt idx="569">
                  <c:v>5.6899999999999995</c:v>
                </c:pt>
                <c:pt idx="570">
                  <c:v>5.7</c:v>
                </c:pt>
                <c:pt idx="571">
                  <c:v>5.71</c:v>
                </c:pt>
                <c:pt idx="572">
                  <c:v>5.72</c:v>
                </c:pt>
                <c:pt idx="573">
                  <c:v>5.73</c:v>
                </c:pt>
                <c:pt idx="574">
                  <c:v>5.74</c:v>
                </c:pt>
                <c:pt idx="575">
                  <c:v>5.75</c:v>
                </c:pt>
                <c:pt idx="576">
                  <c:v>5.76</c:v>
                </c:pt>
                <c:pt idx="577">
                  <c:v>5.7700000000000014</c:v>
                </c:pt>
                <c:pt idx="578">
                  <c:v>5.78</c:v>
                </c:pt>
                <c:pt idx="579">
                  <c:v>5.79</c:v>
                </c:pt>
                <c:pt idx="580">
                  <c:v>5.8</c:v>
                </c:pt>
                <c:pt idx="581">
                  <c:v>5.81</c:v>
                </c:pt>
                <c:pt idx="582">
                  <c:v>5.8199999999999985</c:v>
                </c:pt>
                <c:pt idx="583">
                  <c:v>5.83</c:v>
                </c:pt>
                <c:pt idx="584">
                  <c:v>5.84</c:v>
                </c:pt>
                <c:pt idx="585">
                  <c:v>5.85</c:v>
                </c:pt>
                <c:pt idx="586">
                  <c:v>5.8599999999999985</c:v>
                </c:pt>
                <c:pt idx="587">
                  <c:v>5.87</c:v>
                </c:pt>
                <c:pt idx="588">
                  <c:v>5.88</c:v>
                </c:pt>
                <c:pt idx="589">
                  <c:v>5.89</c:v>
                </c:pt>
                <c:pt idx="590">
                  <c:v>5.9</c:v>
                </c:pt>
                <c:pt idx="591">
                  <c:v>5.91</c:v>
                </c:pt>
                <c:pt idx="592">
                  <c:v>5.92</c:v>
                </c:pt>
                <c:pt idx="593">
                  <c:v>5.9300000000000024</c:v>
                </c:pt>
                <c:pt idx="594">
                  <c:v>5.94</c:v>
                </c:pt>
                <c:pt idx="595">
                  <c:v>5.95</c:v>
                </c:pt>
                <c:pt idx="596">
                  <c:v>5.96</c:v>
                </c:pt>
                <c:pt idx="597">
                  <c:v>5.9700000000000024</c:v>
                </c:pt>
                <c:pt idx="598">
                  <c:v>5.98</c:v>
                </c:pt>
                <c:pt idx="599">
                  <c:v>5.99</c:v>
                </c:pt>
                <c:pt idx="600">
                  <c:v>6</c:v>
                </c:pt>
                <c:pt idx="601">
                  <c:v>6.01</c:v>
                </c:pt>
                <c:pt idx="602">
                  <c:v>6.02</c:v>
                </c:pt>
                <c:pt idx="603">
                  <c:v>6.03</c:v>
                </c:pt>
                <c:pt idx="604">
                  <c:v>6.04</c:v>
                </c:pt>
                <c:pt idx="605">
                  <c:v>6.05</c:v>
                </c:pt>
                <c:pt idx="606">
                  <c:v>6.06</c:v>
                </c:pt>
                <c:pt idx="607">
                  <c:v>6.07</c:v>
                </c:pt>
                <c:pt idx="608">
                  <c:v>6.08</c:v>
                </c:pt>
                <c:pt idx="609">
                  <c:v>6.09</c:v>
                </c:pt>
                <c:pt idx="610">
                  <c:v>6.1</c:v>
                </c:pt>
                <c:pt idx="611">
                  <c:v>6.1099999999999985</c:v>
                </c:pt>
                <c:pt idx="612">
                  <c:v>6.1199999999999966</c:v>
                </c:pt>
                <c:pt idx="613">
                  <c:v>6.13</c:v>
                </c:pt>
                <c:pt idx="614">
                  <c:v>6.14</c:v>
                </c:pt>
                <c:pt idx="615">
                  <c:v>6.1499999999999995</c:v>
                </c:pt>
                <c:pt idx="616">
                  <c:v>6.1599999999999975</c:v>
                </c:pt>
                <c:pt idx="617">
                  <c:v>6.17</c:v>
                </c:pt>
                <c:pt idx="618">
                  <c:v>6.18</c:v>
                </c:pt>
                <c:pt idx="619">
                  <c:v>6.1899999999999995</c:v>
                </c:pt>
                <c:pt idx="620">
                  <c:v>6.2</c:v>
                </c:pt>
                <c:pt idx="621">
                  <c:v>6.21</c:v>
                </c:pt>
                <c:pt idx="622">
                  <c:v>6.22</c:v>
                </c:pt>
                <c:pt idx="623">
                  <c:v>6.23</c:v>
                </c:pt>
                <c:pt idx="624">
                  <c:v>6.24</c:v>
                </c:pt>
                <c:pt idx="625">
                  <c:v>6.25</c:v>
                </c:pt>
                <c:pt idx="626">
                  <c:v>6.26</c:v>
                </c:pt>
                <c:pt idx="627">
                  <c:v>6.2700000000000014</c:v>
                </c:pt>
                <c:pt idx="628">
                  <c:v>6.28</c:v>
                </c:pt>
              </c:numCache>
            </c:numRef>
          </c:xVal>
          <c:yVal>
            <c:numRef>
              <c:f>Sheet2!$D$1:$D$629</c:f>
              <c:numCache>
                <c:formatCode>General</c:formatCode>
                <c:ptCount val="629"/>
                <c:pt idx="0">
                  <c:v>0</c:v>
                </c:pt>
                <c:pt idx="1">
                  <c:v>1.9998999999999999E-2</c:v>
                </c:pt>
                <c:pt idx="2">
                  <c:v>3.9988999999999997E-2</c:v>
                </c:pt>
                <c:pt idx="3">
                  <c:v>5.9964000000000107E-2</c:v>
                </c:pt>
                <c:pt idx="4">
                  <c:v>7.9915000000000014E-2</c:v>
                </c:pt>
                <c:pt idx="5">
                  <c:v>9.9833000000000005E-2</c:v>
                </c:pt>
                <c:pt idx="6">
                  <c:v>0.11971000000000002</c:v>
                </c:pt>
                <c:pt idx="7">
                  <c:v>0.13954000000000027</c:v>
                </c:pt>
                <c:pt idx="8">
                  <c:v>0.15932000000000004</c:v>
                </c:pt>
                <c:pt idx="9">
                  <c:v>0.17902999999999999</c:v>
                </c:pt>
                <c:pt idx="10">
                  <c:v>0.19866999999999999</c:v>
                </c:pt>
                <c:pt idx="11">
                  <c:v>0.21823000000000034</c:v>
                </c:pt>
                <c:pt idx="12">
                  <c:v>0.23769999999999999</c:v>
                </c:pt>
                <c:pt idx="13">
                  <c:v>0.25708000000000031</c:v>
                </c:pt>
                <c:pt idx="14">
                  <c:v>0.27636000000000038</c:v>
                </c:pt>
                <c:pt idx="15">
                  <c:v>0.29552000000000062</c:v>
                </c:pt>
                <c:pt idx="16">
                  <c:v>0.31457000000000074</c:v>
                </c:pt>
                <c:pt idx="17">
                  <c:v>0.33349000000000062</c:v>
                </c:pt>
                <c:pt idx="18">
                  <c:v>0.35227000000000008</c:v>
                </c:pt>
                <c:pt idx="19">
                  <c:v>0.37092000000000092</c:v>
                </c:pt>
                <c:pt idx="20">
                  <c:v>0.38942000000000104</c:v>
                </c:pt>
                <c:pt idx="21">
                  <c:v>0.40776000000000001</c:v>
                </c:pt>
                <c:pt idx="22">
                  <c:v>0.42594000000000032</c:v>
                </c:pt>
                <c:pt idx="23">
                  <c:v>0.44395000000000001</c:v>
                </c:pt>
                <c:pt idx="24">
                  <c:v>0.46178000000000002</c:v>
                </c:pt>
                <c:pt idx="25">
                  <c:v>0.47943000000000002</c:v>
                </c:pt>
                <c:pt idx="26">
                  <c:v>0.49688000000000104</c:v>
                </c:pt>
                <c:pt idx="27">
                  <c:v>0.51414000000000004</c:v>
                </c:pt>
                <c:pt idx="28">
                  <c:v>0.53119000000000005</c:v>
                </c:pt>
                <c:pt idx="29">
                  <c:v>0.54801999999999951</c:v>
                </c:pt>
                <c:pt idx="30">
                  <c:v>0.56464000000000136</c:v>
                </c:pt>
                <c:pt idx="31">
                  <c:v>0.58104</c:v>
                </c:pt>
                <c:pt idx="32">
                  <c:v>0.59719999999999951</c:v>
                </c:pt>
                <c:pt idx="33">
                  <c:v>0.61312000000000111</c:v>
                </c:pt>
                <c:pt idx="34">
                  <c:v>0.62879000000000174</c:v>
                </c:pt>
                <c:pt idx="35">
                  <c:v>0.64422000000000124</c:v>
                </c:pt>
                <c:pt idx="36">
                  <c:v>0.65938000000000063</c:v>
                </c:pt>
                <c:pt idx="37">
                  <c:v>0.67428999999999994</c:v>
                </c:pt>
                <c:pt idx="38">
                  <c:v>0.68891999999999998</c:v>
                </c:pt>
                <c:pt idx="39">
                  <c:v>0.70328000000000002</c:v>
                </c:pt>
                <c:pt idx="40">
                  <c:v>0.71736</c:v>
                </c:pt>
                <c:pt idx="41">
                  <c:v>0.73115000000000063</c:v>
                </c:pt>
                <c:pt idx="42">
                  <c:v>0.74464000000000186</c:v>
                </c:pt>
                <c:pt idx="43">
                  <c:v>0.75784000000000173</c:v>
                </c:pt>
                <c:pt idx="44">
                  <c:v>0.77074000000000198</c:v>
                </c:pt>
                <c:pt idx="45">
                  <c:v>0.78332999999999997</c:v>
                </c:pt>
                <c:pt idx="46">
                  <c:v>0.79559999999999997</c:v>
                </c:pt>
                <c:pt idx="47">
                  <c:v>0.8075599999999995</c:v>
                </c:pt>
                <c:pt idx="48">
                  <c:v>0.81918999999999997</c:v>
                </c:pt>
                <c:pt idx="49">
                  <c:v>0.83050000000000002</c:v>
                </c:pt>
                <c:pt idx="50">
                  <c:v>0.84147000000000005</c:v>
                </c:pt>
                <c:pt idx="51">
                  <c:v>0.85211000000000003</c:v>
                </c:pt>
                <c:pt idx="52">
                  <c:v>0.86240000000000061</c:v>
                </c:pt>
                <c:pt idx="53">
                  <c:v>0.87236000000000002</c:v>
                </c:pt>
                <c:pt idx="54">
                  <c:v>0.88195999999999997</c:v>
                </c:pt>
                <c:pt idx="55">
                  <c:v>0.8912099999999995</c:v>
                </c:pt>
                <c:pt idx="56">
                  <c:v>0.90010000000000001</c:v>
                </c:pt>
                <c:pt idx="57">
                  <c:v>0.90863000000000005</c:v>
                </c:pt>
                <c:pt idx="58">
                  <c:v>0.91679999999999995</c:v>
                </c:pt>
                <c:pt idx="59">
                  <c:v>0.92461000000000004</c:v>
                </c:pt>
                <c:pt idx="60">
                  <c:v>0.93203999999999998</c:v>
                </c:pt>
                <c:pt idx="61">
                  <c:v>0.93910000000000005</c:v>
                </c:pt>
                <c:pt idx="62">
                  <c:v>0.94577999999999995</c:v>
                </c:pt>
                <c:pt idx="63">
                  <c:v>0.95208999999999999</c:v>
                </c:pt>
                <c:pt idx="64">
                  <c:v>0.95801999999999998</c:v>
                </c:pt>
                <c:pt idx="65">
                  <c:v>0.96355999999999997</c:v>
                </c:pt>
                <c:pt idx="66">
                  <c:v>0.96872000000000136</c:v>
                </c:pt>
                <c:pt idx="67">
                  <c:v>0.97348000000000001</c:v>
                </c:pt>
                <c:pt idx="68">
                  <c:v>0.97785999999999995</c:v>
                </c:pt>
                <c:pt idx="69">
                  <c:v>0.98185</c:v>
                </c:pt>
                <c:pt idx="70">
                  <c:v>0.98544999999999949</c:v>
                </c:pt>
                <c:pt idx="71">
                  <c:v>0.98865000000000003</c:v>
                </c:pt>
                <c:pt idx="72">
                  <c:v>0.99145999999999956</c:v>
                </c:pt>
                <c:pt idx="73">
                  <c:v>0.99387000000000003</c:v>
                </c:pt>
                <c:pt idx="74">
                  <c:v>0.99587999999999999</c:v>
                </c:pt>
                <c:pt idx="75">
                  <c:v>0.99748999999999877</c:v>
                </c:pt>
                <c:pt idx="76">
                  <c:v>0.99870999999999999</c:v>
                </c:pt>
                <c:pt idx="77">
                  <c:v>0.99952999999999959</c:v>
                </c:pt>
                <c:pt idx="78">
                  <c:v>0.99994000000000005</c:v>
                </c:pt>
                <c:pt idx="79">
                  <c:v>0.99995999999999996</c:v>
                </c:pt>
                <c:pt idx="80">
                  <c:v>0.9995699999999984</c:v>
                </c:pt>
                <c:pt idx="81">
                  <c:v>0.99878999999999996</c:v>
                </c:pt>
                <c:pt idx="82">
                  <c:v>0.99761</c:v>
                </c:pt>
                <c:pt idx="83">
                  <c:v>0.99602000000000002</c:v>
                </c:pt>
                <c:pt idx="84">
                  <c:v>0.99404000000000003</c:v>
                </c:pt>
                <c:pt idx="85">
                  <c:v>0.99165999999999999</c:v>
                </c:pt>
                <c:pt idx="86">
                  <c:v>0.98889000000000005</c:v>
                </c:pt>
                <c:pt idx="87">
                  <c:v>0.98572000000000004</c:v>
                </c:pt>
                <c:pt idx="88">
                  <c:v>0.98214999999999997</c:v>
                </c:pt>
                <c:pt idx="89">
                  <c:v>0.97820000000000062</c:v>
                </c:pt>
                <c:pt idx="90">
                  <c:v>0.9738500000000011</c:v>
                </c:pt>
                <c:pt idx="91">
                  <c:v>0.96911000000000003</c:v>
                </c:pt>
                <c:pt idx="92">
                  <c:v>0.96397999999999995</c:v>
                </c:pt>
                <c:pt idx="93">
                  <c:v>0.95847000000000004</c:v>
                </c:pt>
                <c:pt idx="94">
                  <c:v>0.95257999999999998</c:v>
                </c:pt>
                <c:pt idx="95">
                  <c:v>0.94630000000000003</c:v>
                </c:pt>
                <c:pt idx="96">
                  <c:v>0.93965000000000065</c:v>
                </c:pt>
                <c:pt idx="97">
                  <c:v>0.93262000000000123</c:v>
                </c:pt>
                <c:pt idx="98">
                  <c:v>0.92520999999999998</c:v>
                </c:pt>
                <c:pt idx="99">
                  <c:v>0.91744000000000003</c:v>
                </c:pt>
                <c:pt idx="100">
                  <c:v>0.9093</c:v>
                </c:pt>
                <c:pt idx="101">
                  <c:v>0.90078999999999998</c:v>
                </c:pt>
                <c:pt idx="102">
                  <c:v>0.89193</c:v>
                </c:pt>
                <c:pt idx="103">
                  <c:v>0.88270999999999999</c:v>
                </c:pt>
                <c:pt idx="104">
                  <c:v>0.87313000000000063</c:v>
                </c:pt>
                <c:pt idx="105">
                  <c:v>0.86321000000000003</c:v>
                </c:pt>
                <c:pt idx="106">
                  <c:v>0.85294000000000136</c:v>
                </c:pt>
                <c:pt idx="107">
                  <c:v>0.84233000000000002</c:v>
                </c:pt>
                <c:pt idx="108">
                  <c:v>0.83138000000000001</c:v>
                </c:pt>
                <c:pt idx="109">
                  <c:v>0.82010000000000005</c:v>
                </c:pt>
                <c:pt idx="110">
                  <c:v>0.8085</c:v>
                </c:pt>
                <c:pt idx="111">
                  <c:v>0.79657</c:v>
                </c:pt>
                <c:pt idx="112">
                  <c:v>0.78432000000000002</c:v>
                </c:pt>
                <c:pt idx="113">
                  <c:v>0.7717500000000016</c:v>
                </c:pt>
                <c:pt idx="114">
                  <c:v>0.75888000000000111</c:v>
                </c:pt>
                <c:pt idx="115">
                  <c:v>0.74571000000000065</c:v>
                </c:pt>
                <c:pt idx="116">
                  <c:v>0.73223000000000005</c:v>
                </c:pt>
                <c:pt idx="117">
                  <c:v>0.71845999999999999</c:v>
                </c:pt>
                <c:pt idx="118">
                  <c:v>0.70440999999999998</c:v>
                </c:pt>
                <c:pt idx="119">
                  <c:v>0.69006999999999996</c:v>
                </c:pt>
                <c:pt idx="120">
                  <c:v>0.67545999999999995</c:v>
                </c:pt>
                <c:pt idx="121">
                  <c:v>0.66057999999999995</c:v>
                </c:pt>
                <c:pt idx="122">
                  <c:v>0.64542999999999995</c:v>
                </c:pt>
                <c:pt idx="123">
                  <c:v>0.63003000000000065</c:v>
                </c:pt>
                <c:pt idx="124">
                  <c:v>0.61436999999999997</c:v>
                </c:pt>
                <c:pt idx="125">
                  <c:v>0.59846999999999839</c:v>
                </c:pt>
                <c:pt idx="126">
                  <c:v>0.58232999999999957</c:v>
                </c:pt>
                <c:pt idx="127">
                  <c:v>0.56596000000000002</c:v>
                </c:pt>
                <c:pt idx="128">
                  <c:v>0.54935999999999996</c:v>
                </c:pt>
                <c:pt idx="129">
                  <c:v>0.5325299999999995</c:v>
                </c:pt>
                <c:pt idx="130">
                  <c:v>0.51549999999999996</c:v>
                </c:pt>
                <c:pt idx="131">
                  <c:v>0.49826000000000031</c:v>
                </c:pt>
                <c:pt idx="132">
                  <c:v>0.48082000000000086</c:v>
                </c:pt>
                <c:pt idx="133">
                  <c:v>0.4631900000000001</c:v>
                </c:pt>
                <c:pt idx="134">
                  <c:v>0.44537000000000032</c:v>
                </c:pt>
                <c:pt idx="135">
                  <c:v>0.42738000000000093</c:v>
                </c:pt>
                <c:pt idx="136">
                  <c:v>0.40921000000000002</c:v>
                </c:pt>
                <c:pt idx="137">
                  <c:v>0.39088000000000123</c:v>
                </c:pt>
                <c:pt idx="138">
                  <c:v>0.37240000000000062</c:v>
                </c:pt>
                <c:pt idx="139">
                  <c:v>0.35376000000000002</c:v>
                </c:pt>
                <c:pt idx="140">
                  <c:v>0.33499000000000062</c:v>
                </c:pt>
                <c:pt idx="141">
                  <c:v>0.31608000000000092</c:v>
                </c:pt>
                <c:pt idx="142">
                  <c:v>0.29704000000000008</c:v>
                </c:pt>
                <c:pt idx="143">
                  <c:v>0.27789000000000008</c:v>
                </c:pt>
                <c:pt idx="144">
                  <c:v>0.25862000000000002</c:v>
                </c:pt>
                <c:pt idx="145">
                  <c:v>0.23925000000000021</c:v>
                </c:pt>
                <c:pt idx="146">
                  <c:v>0.21978000000000031</c:v>
                </c:pt>
                <c:pt idx="147">
                  <c:v>0.20022999999999999</c:v>
                </c:pt>
                <c:pt idx="148">
                  <c:v>0.18060000000000001</c:v>
                </c:pt>
                <c:pt idx="149">
                  <c:v>0.16089000000000001</c:v>
                </c:pt>
                <c:pt idx="150">
                  <c:v>0.14112</c:v>
                </c:pt>
                <c:pt idx="151">
                  <c:v>0.12129000000000022</c:v>
                </c:pt>
                <c:pt idx="152">
                  <c:v>0.10142000000000002</c:v>
                </c:pt>
                <c:pt idx="153">
                  <c:v>8.1502000000000005E-2</c:v>
                </c:pt>
                <c:pt idx="154">
                  <c:v>6.1553999999999998E-2</c:v>
                </c:pt>
                <c:pt idx="155">
                  <c:v>4.1581E-2</c:v>
                </c:pt>
                <c:pt idx="156">
                  <c:v>2.1590999999999999E-2</c:v>
                </c:pt>
                <c:pt idx="157">
                  <c:v>1.5927000000000027E-3</c:v>
                </c:pt>
                <c:pt idx="158">
                  <c:v>-1.8405999999999999E-2</c:v>
                </c:pt>
                <c:pt idx="159">
                  <c:v>-3.8398000000000002E-2</c:v>
                </c:pt>
                <c:pt idx="160">
                  <c:v>-5.8374000000000002E-2</c:v>
                </c:pt>
                <c:pt idx="161">
                  <c:v>-7.8326999999999994E-2</c:v>
                </c:pt>
                <c:pt idx="162">
                  <c:v>-9.8249000000000003E-2</c:v>
                </c:pt>
                <c:pt idx="163">
                  <c:v>-0.11813000000000012</c:v>
                </c:pt>
                <c:pt idx="164">
                  <c:v>-0.13797000000000001</c:v>
                </c:pt>
                <c:pt idx="165">
                  <c:v>-0.15775000000000031</c:v>
                </c:pt>
                <c:pt idx="166">
                  <c:v>-0.17746000000000034</c:v>
                </c:pt>
                <c:pt idx="167">
                  <c:v>-0.19711000000000001</c:v>
                </c:pt>
                <c:pt idx="168">
                  <c:v>-0.21668000000000001</c:v>
                </c:pt>
                <c:pt idx="169">
                  <c:v>-0.23616000000000001</c:v>
                </c:pt>
                <c:pt idx="170">
                  <c:v>-0.25554000000000004</c:v>
                </c:pt>
                <c:pt idx="171">
                  <c:v>-0.27482000000000062</c:v>
                </c:pt>
                <c:pt idx="172">
                  <c:v>-0.29400000000000032</c:v>
                </c:pt>
                <c:pt idx="173">
                  <c:v>-0.31305000000000038</c:v>
                </c:pt>
                <c:pt idx="174">
                  <c:v>-0.33199000000000062</c:v>
                </c:pt>
                <c:pt idx="175">
                  <c:v>-0.35078000000000031</c:v>
                </c:pt>
                <c:pt idx="176">
                  <c:v>-0.36944000000000032</c:v>
                </c:pt>
                <c:pt idx="177">
                  <c:v>-0.38795000000000074</c:v>
                </c:pt>
                <c:pt idx="178">
                  <c:v>-0.40631000000000062</c:v>
                </c:pt>
                <c:pt idx="179">
                  <c:v>-0.42450000000000032</c:v>
                </c:pt>
                <c:pt idx="180">
                  <c:v>-0.44252000000000002</c:v>
                </c:pt>
                <c:pt idx="181">
                  <c:v>-0.46037000000000056</c:v>
                </c:pt>
                <c:pt idx="182">
                  <c:v>-0.47803000000000001</c:v>
                </c:pt>
                <c:pt idx="183">
                  <c:v>-0.49550000000000038</c:v>
                </c:pt>
                <c:pt idx="184">
                  <c:v>-0.5127699999999995</c:v>
                </c:pt>
                <c:pt idx="185">
                  <c:v>-0.52983999999999998</c:v>
                </c:pt>
                <c:pt idx="186">
                  <c:v>-0.54669000000000123</c:v>
                </c:pt>
                <c:pt idx="187">
                  <c:v>-0.56333</c:v>
                </c:pt>
                <c:pt idx="188">
                  <c:v>-0.57974000000000137</c:v>
                </c:pt>
                <c:pt idx="189">
                  <c:v>-0.59592000000000001</c:v>
                </c:pt>
                <c:pt idx="190">
                  <c:v>-0.61186000000000063</c:v>
                </c:pt>
                <c:pt idx="191">
                  <c:v>-0.62755000000000005</c:v>
                </c:pt>
                <c:pt idx="192">
                  <c:v>-0.64300000000000124</c:v>
                </c:pt>
                <c:pt idx="193">
                  <c:v>-0.65819000000000161</c:v>
                </c:pt>
                <c:pt idx="194">
                  <c:v>-0.67311000000000065</c:v>
                </c:pt>
                <c:pt idx="195">
                  <c:v>-0.68776999999999999</c:v>
                </c:pt>
                <c:pt idx="196">
                  <c:v>-0.70215000000000005</c:v>
                </c:pt>
                <c:pt idx="197">
                  <c:v>-0.71625000000000005</c:v>
                </c:pt>
                <c:pt idx="198">
                  <c:v>-0.73006000000000004</c:v>
                </c:pt>
                <c:pt idx="199">
                  <c:v>-0.74358000000000002</c:v>
                </c:pt>
                <c:pt idx="200">
                  <c:v>-0.75680000000000136</c:v>
                </c:pt>
                <c:pt idx="201">
                  <c:v>-0.76972000000000174</c:v>
                </c:pt>
                <c:pt idx="202">
                  <c:v>-0.78234000000000004</c:v>
                </c:pt>
                <c:pt idx="203">
                  <c:v>-0.79464000000000123</c:v>
                </c:pt>
                <c:pt idx="204">
                  <c:v>-0.80662000000000122</c:v>
                </c:pt>
                <c:pt idx="205">
                  <c:v>-0.81828000000000001</c:v>
                </c:pt>
                <c:pt idx="206">
                  <c:v>-0.82961000000000062</c:v>
                </c:pt>
                <c:pt idx="207">
                  <c:v>-0.84061000000000063</c:v>
                </c:pt>
                <c:pt idx="208">
                  <c:v>-0.85126999999999997</c:v>
                </c:pt>
                <c:pt idx="209">
                  <c:v>-0.86160000000000136</c:v>
                </c:pt>
                <c:pt idx="210">
                  <c:v>-0.87158000000000002</c:v>
                </c:pt>
                <c:pt idx="211">
                  <c:v>-0.88120999999999949</c:v>
                </c:pt>
                <c:pt idx="212">
                  <c:v>-0.89047999999999949</c:v>
                </c:pt>
                <c:pt idx="213">
                  <c:v>-0.89940999999999949</c:v>
                </c:pt>
                <c:pt idx="214">
                  <c:v>-0.90797000000000005</c:v>
                </c:pt>
                <c:pt idx="215">
                  <c:v>-0.91617000000000004</c:v>
                </c:pt>
                <c:pt idx="216">
                  <c:v>-0.92400000000000004</c:v>
                </c:pt>
                <c:pt idx="217">
                  <c:v>-0.93145999999999951</c:v>
                </c:pt>
                <c:pt idx="218">
                  <c:v>-0.93855</c:v>
                </c:pt>
                <c:pt idx="219">
                  <c:v>-0.94527000000000005</c:v>
                </c:pt>
                <c:pt idx="220">
                  <c:v>-0.95160000000000122</c:v>
                </c:pt>
                <c:pt idx="221">
                  <c:v>-0.95755999999999997</c:v>
                </c:pt>
                <c:pt idx="222">
                  <c:v>-0.96313000000000004</c:v>
                </c:pt>
                <c:pt idx="223">
                  <c:v>-0.96831999999999996</c:v>
                </c:pt>
                <c:pt idx="224">
                  <c:v>-0.97311999999999999</c:v>
                </c:pt>
                <c:pt idx="225">
                  <c:v>-0.97753000000000001</c:v>
                </c:pt>
                <c:pt idx="226">
                  <c:v>-0.98154999999999959</c:v>
                </c:pt>
                <c:pt idx="227">
                  <c:v>-0.9851799999999995</c:v>
                </c:pt>
                <c:pt idx="228">
                  <c:v>-0.98840999999999957</c:v>
                </c:pt>
                <c:pt idx="229">
                  <c:v>-0.99124999999999996</c:v>
                </c:pt>
                <c:pt idx="230">
                  <c:v>-0.99368999999999996</c:v>
                </c:pt>
                <c:pt idx="231">
                  <c:v>-0.99573999999999996</c:v>
                </c:pt>
                <c:pt idx="232">
                  <c:v>-0.99737999999999949</c:v>
                </c:pt>
                <c:pt idx="233">
                  <c:v>-0.99863000000000002</c:v>
                </c:pt>
                <c:pt idx="234">
                  <c:v>-0.99947999999999959</c:v>
                </c:pt>
                <c:pt idx="235">
                  <c:v>-0.99992000000000003</c:v>
                </c:pt>
                <c:pt idx="236">
                  <c:v>-0.99997000000000003</c:v>
                </c:pt>
                <c:pt idx="237">
                  <c:v>-0.99961999999999951</c:v>
                </c:pt>
                <c:pt idx="238">
                  <c:v>-0.99887000000000004</c:v>
                </c:pt>
                <c:pt idx="239">
                  <c:v>-0.99772000000000005</c:v>
                </c:pt>
                <c:pt idx="240">
                  <c:v>-0.99615999999999949</c:v>
                </c:pt>
                <c:pt idx="241">
                  <c:v>-0.99421999999999888</c:v>
                </c:pt>
                <c:pt idx="242">
                  <c:v>-0.99187000000000003</c:v>
                </c:pt>
                <c:pt idx="243">
                  <c:v>-0.98912999999999951</c:v>
                </c:pt>
                <c:pt idx="244">
                  <c:v>-0.98599000000000003</c:v>
                </c:pt>
                <c:pt idx="245">
                  <c:v>-0.98244999999999949</c:v>
                </c:pt>
                <c:pt idx="246">
                  <c:v>-0.97853000000000001</c:v>
                </c:pt>
                <c:pt idx="247">
                  <c:v>-0.97421000000000002</c:v>
                </c:pt>
                <c:pt idx="248">
                  <c:v>-0.96950000000000003</c:v>
                </c:pt>
                <c:pt idx="249">
                  <c:v>-0.96440999999999999</c:v>
                </c:pt>
                <c:pt idx="250">
                  <c:v>-0.95891999999999999</c:v>
                </c:pt>
                <c:pt idx="251">
                  <c:v>-0.95306000000000002</c:v>
                </c:pt>
                <c:pt idx="252">
                  <c:v>-0.94681000000000004</c:v>
                </c:pt>
                <c:pt idx="253">
                  <c:v>-0.94018999999999997</c:v>
                </c:pt>
                <c:pt idx="254">
                  <c:v>-0.93318999999999996</c:v>
                </c:pt>
                <c:pt idx="255">
                  <c:v>-0.92581000000000002</c:v>
                </c:pt>
                <c:pt idx="256">
                  <c:v>-0.91807000000000005</c:v>
                </c:pt>
                <c:pt idx="257">
                  <c:v>-0.90995999999999999</c:v>
                </c:pt>
                <c:pt idx="258">
                  <c:v>-0.9014799999999995</c:v>
                </c:pt>
                <c:pt idx="259">
                  <c:v>-0.89265000000000005</c:v>
                </c:pt>
                <c:pt idx="260">
                  <c:v>-0.88344999999999996</c:v>
                </c:pt>
                <c:pt idx="261">
                  <c:v>-0.87391000000000063</c:v>
                </c:pt>
                <c:pt idx="262">
                  <c:v>-0.86400999999999994</c:v>
                </c:pt>
                <c:pt idx="263">
                  <c:v>-0.85377000000000136</c:v>
                </c:pt>
                <c:pt idx="264">
                  <c:v>-0.84319000000000111</c:v>
                </c:pt>
                <c:pt idx="265">
                  <c:v>-0.83226999999999951</c:v>
                </c:pt>
                <c:pt idx="266">
                  <c:v>-0.82101000000000002</c:v>
                </c:pt>
                <c:pt idx="267">
                  <c:v>-0.80942999999999998</c:v>
                </c:pt>
                <c:pt idx="268">
                  <c:v>-0.79752999999999996</c:v>
                </c:pt>
                <c:pt idx="269">
                  <c:v>-0.7853</c:v>
                </c:pt>
                <c:pt idx="270">
                  <c:v>-0.77276000000000122</c:v>
                </c:pt>
                <c:pt idx="271">
                  <c:v>-0.75992000000000148</c:v>
                </c:pt>
                <c:pt idx="272">
                  <c:v>-0.7467700000000016</c:v>
                </c:pt>
                <c:pt idx="273">
                  <c:v>-0.73331999999999997</c:v>
                </c:pt>
                <c:pt idx="274">
                  <c:v>-0.71957000000000004</c:v>
                </c:pt>
                <c:pt idx="275">
                  <c:v>-0.7055399999999995</c:v>
                </c:pt>
                <c:pt idx="276">
                  <c:v>-0.69123000000000001</c:v>
                </c:pt>
                <c:pt idx="277">
                  <c:v>-0.67664000000000246</c:v>
                </c:pt>
                <c:pt idx="278">
                  <c:v>-0.66178000000000148</c:v>
                </c:pt>
                <c:pt idx="279">
                  <c:v>-0.64665000000000172</c:v>
                </c:pt>
                <c:pt idx="280">
                  <c:v>-0.63127000000000111</c:v>
                </c:pt>
                <c:pt idx="281">
                  <c:v>-0.61563000000000123</c:v>
                </c:pt>
                <c:pt idx="282">
                  <c:v>-0.59975000000000001</c:v>
                </c:pt>
                <c:pt idx="283">
                  <c:v>-0.58362000000000003</c:v>
                </c:pt>
                <c:pt idx="284">
                  <c:v>-0.56727000000000005</c:v>
                </c:pt>
                <c:pt idx="285">
                  <c:v>-0.55069000000000123</c:v>
                </c:pt>
                <c:pt idx="286">
                  <c:v>-0.53388000000000002</c:v>
                </c:pt>
                <c:pt idx="287">
                  <c:v>-0.51687000000000005</c:v>
                </c:pt>
                <c:pt idx="288">
                  <c:v>-0.49964000000000008</c:v>
                </c:pt>
                <c:pt idx="289">
                  <c:v>-0.48222000000000032</c:v>
                </c:pt>
                <c:pt idx="290">
                  <c:v>-0.46460000000000001</c:v>
                </c:pt>
                <c:pt idx="291">
                  <c:v>-0.44679999999999997</c:v>
                </c:pt>
                <c:pt idx="292">
                  <c:v>-0.42882000000000087</c:v>
                </c:pt>
                <c:pt idx="293">
                  <c:v>-0.41067000000000031</c:v>
                </c:pt>
                <c:pt idx="294">
                  <c:v>-0.39235000000000086</c:v>
                </c:pt>
                <c:pt idx="295">
                  <c:v>-0.37388000000000104</c:v>
                </c:pt>
                <c:pt idx="296">
                  <c:v>-0.35525000000000001</c:v>
                </c:pt>
                <c:pt idx="297">
                  <c:v>-0.33649000000000062</c:v>
                </c:pt>
                <c:pt idx="298">
                  <c:v>-0.31759000000000032</c:v>
                </c:pt>
                <c:pt idx="299">
                  <c:v>-0.29856000000000038</c:v>
                </c:pt>
                <c:pt idx="300">
                  <c:v>-0.27942000000000056</c:v>
                </c:pt>
                <c:pt idx="301">
                  <c:v>-0.26016</c:v>
                </c:pt>
                <c:pt idx="302">
                  <c:v>-0.24080000000000001</c:v>
                </c:pt>
                <c:pt idx="303">
                  <c:v>-0.22134000000000001</c:v>
                </c:pt>
                <c:pt idx="304">
                  <c:v>-0.20179000000000027</c:v>
                </c:pt>
                <c:pt idx="305">
                  <c:v>-0.18215999999999999</c:v>
                </c:pt>
                <c:pt idx="306">
                  <c:v>-0.16245999999999999</c:v>
                </c:pt>
                <c:pt idx="307">
                  <c:v>-0.14269999999999999</c:v>
                </c:pt>
                <c:pt idx="308">
                  <c:v>-0.12286999999999998</c:v>
                </c:pt>
                <c:pt idx="309">
                  <c:v>-0.10299999999999998</c:v>
                </c:pt>
                <c:pt idx="310">
                  <c:v>-8.3089000000000024E-2</c:v>
                </c:pt>
                <c:pt idx="311">
                  <c:v>-6.3143000000000005E-2</c:v>
                </c:pt>
                <c:pt idx="312">
                  <c:v>-4.3172000000000002E-2</c:v>
                </c:pt>
                <c:pt idx="313">
                  <c:v>-2.3182999999999988E-2</c:v>
                </c:pt>
                <c:pt idx="314">
                  <c:v>-3.1853000000000059E-3</c:v>
                </c:pt>
                <c:pt idx="315">
                  <c:v>1.6813999999999999E-2</c:v>
                </c:pt>
                <c:pt idx="316">
                  <c:v>3.6806000000000012E-2</c:v>
                </c:pt>
                <c:pt idx="317">
                  <c:v>5.6784000000000022E-2</c:v>
                </c:pt>
                <c:pt idx="318">
                  <c:v>7.6739000000000002E-2</c:v>
                </c:pt>
                <c:pt idx="319">
                  <c:v>9.6664000000000236E-2</c:v>
                </c:pt>
                <c:pt idx="320">
                  <c:v>0.11655</c:v>
                </c:pt>
                <c:pt idx="321">
                  <c:v>0.13639000000000001</c:v>
                </c:pt>
                <c:pt idx="322">
                  <c:v>0.15617</c:v>
                </c:pt>
                <c:pt idx="323">
                  <c:v>0.17588999999999999</c:v>
                </c:pt>
                <c:pt idx="324">
                  <c:v>0.19555</c:v>
                </c:pt>
                <c:pt idx="325">
                  <c:v>0.21512000000000001</c:v>
                </c:pt>
                <c:pt idx="326">
                  <c:v>0.23461000000000001</c:v>
                </c:pt>
                <c:pt idx="327">
                  <c:v>0.254</c:v>
                </c:pt>
                <c:pt idx="328">
                  <c:v>0.27329000000000003</c:v>
                </c:pt>
                <c:pt idx="329">
                  <c:v>0.29248000000000074</c:v>
                </c:pt>
                <c:pt idx="330">
                  <c:v>0.31154000000000032</c:v>
                </c:pt>
                <c:pt idx="331">
                  <c:v>0.33048000000000105</c:v>
                </c:pt>
                <c:pt idx="332">
                  <c:v>0.3492900000000001</c:v>
                </c:pt>
                <c:pt idx="333">
                  <c:v>0.36796000000000062</c:v>
                </c:pt>
                <c:pt idx="334">
                  <c:v>0.38648000000000104</c:v>
                </c:pt>
                <c:pt idx="335">
                  <c:v>0.40485000000000032</c:v>
                </c:pt>
                <c:pt idx="336">
                  <c:v>0.42306000000000032</c:v>
                </c:pt>
                <c:pt idx="337">
                  <c:v>0.44109000000000004</c:v>
                </c:pt>
                <c:pt idx="338">
                  <c:v>0.45895000000000002</c:v>
                </c:pt>
                <c:pt idx="339">
                  <c:v>0.47663</c:v>
                </c:pt>
                <c:pt idx="340">
                  <c:v>0.49411000000000038</c:v>
                </c:pt>
                <c:pt idx="341">
                  <c:v>0.51139999999999997</c:v>
                </c:pt>
                <c:pt idx="342">
                  <c:v>0.52847999999999951</c:v>
                </c:pt>
                <c:pt idx="343">
                  <c:v>0.54535999999999996</c:v>
                </c:pt>
                <c:pt idx="344">
                  <c:v>0.56201000000000001</c:v>
                </c:pt>
                <c:pt idx="345">
                  <c:v>0.57843999999999951</c:v>
                </c:pt>
                <c:pt idx="346">
                  <c:v>0.5946399999999995</c:v>
                </c:pt>
                <c:pt idx="347">
                  <c:v>0.61060000000000136</c:v>
                </c:pt>
                <c:pt idx="348">
                  <c:v>0.62631000000000003</c:v>
                </c:pt>
                <c:pt idx="349">
                  <c:v>0.64178000000000124</c:v>
                </c:pt>
                <c:pt idx="350">
                  <c:v>0.65699000000000174</c:v>
                </c:pt>
                <c:pt idx="351">
                  <c:v>0.67193000000000136</c:v>
                </c:pt>
                <c:pt idx="352">
                  <c:v>0.68661000000000005</c:v>
                </c:pt>
                <c:pt idx="353">
                  <c:v>0.70101000000000002</c:v>
                </c:pt>
                <c:pt idx="354">
                  <c:v>0.71513000000000004</c:v>
                </c:pt>
                <c:pt idx="355">
                  <c:v>0.72897000000000123</c:v>
                </c:pt>
                <c:pt idx="356">
                  <c:v>0.74251</c:v>
                </c:pt>
                <c:pt idx="357">
                  <c:v>0.75576000000000065</c:v>
                </c:pt>
                <c:pt idx="358">
                  <c:v>0.76871000000000123</c:v>
                </c:pt>
                <c:pt idx="359">
                  <c:v>0.78134000000000003</c:v>
                </c:pt>
                <c:pt idx="360">
                  <c:v>0.79366999999999999</c:v>
                </c:pt>
                <c:pt idx="361">
                  <c:v>0.80567999999999995</c:v>
                </c:pt>
                <c:pt idx="362">
                  <c:v>0.81735999999999998</c:v>
                </c:pt>
                <c:pt idx="363">
                  <c:v>0.82872000000000123</c:v>
                </c:pt>
                <c:pt idx="364">
                  <c:v>0.83975000000000111</c:v>
                </c:pt>
                <c:pt idx="365">
                  <c:v>0.85043999999999997</c:v>
                </c:pt>
                <c:pt idx="366">
                  <c:v>0.86079000000000172</c:v>
                </c:pt>
                <c:pt idx="367">
                  <c:v>0.87078999999999995</c:v>
                </c:pt>
                <c:pt idx="368">
                  <c:v>0.88044999999999951</c:v>
                </c:pt>
                <c:pt idx="369">
                  <c:v>0.88976</c:v>
                </c:pt>
                <c:pt idx="370">
                  <c:v>0.89871000000000001</c:v>
                </c:pt>
                <c:pt idx="371">
                  <c:v>0.9073</c:v>
                </c:pt>
                <c:pt idx="372">
                  <c:v>0.91552999999999951</c:v>
                </c:pt>
                <c:pt idx="373">
                  <c:v>0.92339000000000004</c:v>
                </c:pt>
                <c:pt idx="374">
                  <c:v>0.93088000000000004</c:v>
                </c:pt>
                <c:pt idx="375">
                  <c:v>0.93799999999999994</c:v>
                </c:pt>
                <c:pt idx="376">
                  <c:v>0.94474000000000136</c:v>
                </c:pt>
                <c:pt idx="377">
                  <c:v>0.95111000000000001</c:v>
                </c:pt>
                <c:pt idx="378">
                  <c:v>0.95709999999999995</c:v>
                </c:pt>
                <c:pt idx="379">
                  <c:v>0.96270000000000122</c:v>
                </c:pt>
                <c:pt idx="380">
                  <c:v>0.96792000000000122</c:v>
                </c:pt>
                <c:pt idx="381">
                  <c:v>0.97275000000000122</c:v>
                </c:pt>
                <c:pt idx="382">
                  <c:v>0.97719000000000122</c:v>
                </c:pt>
                <c:pt idx="383">
                  <c:v>0.98124</c:v>
                </c:pt>
                <c:pt idx="384">
                  <c:v>0.9849</c:v>
                </c:pt>
                <c:pt idx="385">
                  <c:v>0.98816999999999888</c:v>
                </c:pt>
                <c:pt idx="386">
                  <c:v>0.99104000000000003</c:v>
                </c:pt>
                <c:pt idx="387">
                  <c:v>0.99350999999999956</c:v>
                </c:pt>
                <c:pt idx="388">
                  <c:v>0.99558999999999875</c:v>
                </c:pt>
                <c:pt idx="389">
                  <c:v>0.99725999999999959</c:v>
                </c:pt>
                <c:pt idx="390">
                  <c:v>0.99853999999999876</c:v>
                </c:pt>
                <c:pt idx="391">
                  <c:v>0.99941999999999875</c:v>
                </c:pt>
                <c:pt idx="392">
                  <c:v>0.99990000000000001</c:v>
                </c:pt>
                <c:pt idx="393">
                  <c:v>0.99997999999999998</c:v>
                </c:pt>
                <c:pt idx="394">
                  <c:v>0.99965999999999999</c:v>
                </c:pt>
                <c:pt idx="395">
                  <c:v>0.99894000000000005</c:v>
                </c:pt>
                <c:pt idx="396">
                  <c:v>0.99782000000000004</c:v>
                </c:pt>
                <c:pt idx="397">
                  <c:v>0.99629999999999996</c:v>
                </c:pt>
                <c:pt idx="398">
                  <c:v>0.99439</c:v>
                </c:pt>
                <c:pt idx="399">
                  <c:v>0.99207000000000001</c:v>
                </c:pt>
                <c:pt idx="400">
                  <c:v>0.98935999999999957</c:v>
                </c:pt>
                <c:pt idx="401">
                  <c:v>0.98624999999999996</c:v>
                </c:pt>
                <c:pt idx="402">
                  <c:v>0.98275000000000001</c:v>
                </c:pt>
                <c:pt idx="403">
                  <c:v>0.97885000000000111</c:v>
                </c:pt>
                <c:pt idx="404">
                  <c:v>0.97457000000000005</c:v>
                </c:pt>
                <c:pt idx="405">
                  <c:v>0.96989000000000136</c:v>
                </c:pt>
                <c:pt idx="406">
                  <c:v>0.96483000000000063</c:v>
                </c:pt>
                <c:pt idx="407">
                  <c:v>0.9593699999999995</c:v>
                </c:pt>
                <c:pt idx="408">
                  <c:v>0.95354000000000005</c:v>
                </c:pt>
                <c:pt idx="409">
                  <c:v>0.94733000000000001</c:v>
                </c:pt>
                <c:pt idx="410">
                  <c:v>0.94073000000000062</c:v>
                </c:pt>
                <c:pt idx="411">
                  <c:v>0.93376000000000003</c:v>
                </c:pt>
                <c:pt idx="412">
                  <c:v>0.92642000000000002</c:v>
                </c:pt>
                <c:pt idx="413">
                  <c:v>0.91870000000000063</c:v>
                </c:pt>
                <c:pt idx="414">
                  <c:v>0.91061999999999999</c:v>
                </c:pt>
                <c:pt idx="415">
                  <c:v>0.90217000000000003</c:v>
                </c:pt>
                <c:pt idx="416">
                  <c:v>0.89335999999999949</c:v>
                </c:pt>
                <c:pt idx="417">
                  <c:v>0.88419999999999999</c:v>
                </c:pt>
                <c:pt idx="418">
                  <c:v>0.87468000000000123</c:v>
                </c:pt>
                <c:pt idx="419">
                  <c:v>0.86481000000000063</c:v>
                </c:pt>
                <c:pt idx="420">
                  <c:v>0.85460000000000136</c:v>
                </c:pt>
                <c:pt idx="421">
                  <c:v>0.84404000000000123</c:v>
                </c:pt>
                <c:pt idx="422">
                  <c:v>0.83314999999999995</c:v>
                </c:pt>
                <c:pt idx="423">
                  <c:v>0.82191999999999998</c:v>
                </c:pt>
                <c:pt idx="424">
                  <c:v>0.81037000000000003</c:v>
                </c:pt>
                <c:pt idx="425">
                  <c:v>0.79849000000000003</c:v>
                </c:pt>
                <c:pt idx="426">
                  <c:v>0.78629000000000004</c:v>
                </c:pt>
                <c:pt idx="427">
                  <c:v>0.77377000000000173</c:v>
                </c:pt>
                <c:pt idx="428">
                  <c:v>0.76095000000000124</c:v>
                </c:pt>
                <c:pt idx="429">
                  <c:v>0.74782000000000148</c:v>
                </c:pt>
                <c:pt idx="430">
                  <c:v>0.73440000000000005</c:v>
                </c:pt>
                <c:pt idx="431">
                  <c:v>0.72068000000000065</c:v>
                </c:pt>
                <c:pt idx="432">
                  <c:v>0.70667000000000124</c:v>
                </c:pt>
                <c:pt idx="433">
                  <c:v>0.69238</c:v>
                </c:pt>
                <c:pt idx="434">
                  <c:v>0.67781000000000136</c:v>
                </c:pt>
                <c:pt idx="435">
                  <c:v>0.66296999999999995</c:v>
                </c:pt>
                <c:pt idx="436">
                  <c:v>0.6478600000000011</c:v>
                </c:pt>
                <c:pt idx="437">
                  <c:v>0.63249999999999995</c:v>
                </c:pt>
                <c:pt idx="438">
                  <c:v>0.61688000000000065</c:v>
                </c:pt>
                <c:pt idx="439">
                  <c:v>0.60102000000000111</c:v>
                </c:pt>
                <c:pt idx="440">
                  <c:v>0.58492</c:v>
                </c:pt>
                <c:pt idx="441">
                  <c:v>0.56857999999999997</c:v>
                </c:pt>
                <c:pt idx="442">
                  <c:v>0.55201</c:v>
                </c:pt>
                <c:pt idx="443">
                  <c:v>0.53522999999999998</c:v>
                </c:pt>
                <c:pt idx="444">
                  <c:v>0.51822999999999997</c:v>
                </c:pt>
                <c:pt idx="445">
                  <c:v>0.50102000000000002</c:v>
                </c:pt>
                <c:pt idx="446">
                  <c:v>0.48361000000000032</c:v>
                </c:pt>
                <c:pt idx="447">
                  <c:v>0.46601000000000031</c:v>
                </c:pt>
                <c:pt idx="448">
                  <c:v>0.44822000000000001</c:v>
                </c:pt>
                <c:pt idx="449">
                  <c:v>0.43026000000000031</c:v>
                </c:pt>
                <c:pt idx="450">
                  <c:v>0.41212000000000032</c:v>
                </c:pt>
                <c:pt idx="451">
                  <c:v>0.39381000000000105</c:v>
                </c:pt>
                <c:pt idx="452">
                  <c:v>0.37535000000000074</c:v>
                </c:pt>
                <c:pt idx="453">
                  <c:v>0.35674</c:v>
                </c:pt>
                <c:pt idx="454">
                  <c:v>0.33799000000000062</c:v>
                </c:pt>
                <c:pt idx="455">
                  <c:v>0.31910000000000038</c:v>
                </c:pt>
                <c:pt idx="456">
                  <c:v>0.30008000000000062</c:v>
                </c:pt>
                <c:pt idx="457">
                  <c:v>0.28094000000000002</c:v>
                </c:pt>
                <c:pt idx="458">
                  <c:v>0.26169000000000003</c:v>
                </c:pt>
                <c:pt idx="459">
                  <c:v>0.24234000000000031</c:v>
                </c:pt>
                <c:pt idx="460">
                  <c:v>0.22289</c:v>
                </c:pt>
                <c:pt idx="461">
                  <c:v>0.20335</c:v>
                </c:pt>
                <c:pt idx="462">
                  <c:v>0.18373000000000034</c:v>
                </c:pt>
                <c:pt idx="463">
                  <c:v>0.16403000000000001</c:v>
                </c:pt>
                <c:pt idx="464">
                  <c:v>0.14427000000000001</c:v>
                </c:pt>
                <c:pt idx="465">
                  <c:v>0.12445000000000002</c:v>
                </c:pt>
                <c:pt idx="466">
                  <c:v>0.10459000000000014</c:v>
                </c:pt>
                <c:pt idx="467">
                  <c:v>8.4676000000000209E-2</c:v>
                </c:pt>
                <c:pt idx="468">
                  <c:v>6.4733000000000138E-2</c:v>
                </c:pt>
                <c:pt idx="469">
                  <c:v>4.4763000000000143E-2</c:v>
                </c:pt>
                <c:pt idx="470">
                  <c:v>2.4774999999999998E-2</c:v>
                </c:pt>
                <c:pt idx="471">
                  <c:v>4.7779000000000033E-3</c:v>
                </c:pt>
                <c:pt idx="472">
                  <c:v>-1.5221000000000005E-2</c:v>
                </c:pt>
                <c:pt idx="473">
                  <c:v>-3.521500000000001E-2</c:v>
                </c:pt>
                <c:pt idx="474">
                  <c:v>-5.5194000000000014E-2</c:v>
                </c:pt>
                <c:pt idx="475">
                  <c:v>-7.5151000000000009E-2</c:v>
                </c:pt>
                <c:pt idx="476">
                  <c:v>-9.5078000000000024E-2</c:v>
                </c:pt>
                <c:pt idx="477">
                  <c:v>-0.11497</c:v>
                </c:pt>
                <c:pt idx="478">
                  <c:v>-0.13481000000000001</c:v>
                </c:pt>
                <c:pt idx="479">
                  <c:v>-0.15460000000000004</c:v>
                </c:pt>
                <c:pt idx="480">
                  <c:v>-0.17433000000000001</c:v>
                </c:pt>
                <c:pt idx="481">
                  <c:v>-0.19398000000000001</c:v>
                </c:pt>
                <c:pt idx="482">
                  <c:v>-0.21356000000000031</c:v>
                </c:pt>
                <c:pt idx="483">
                  <c:v>-0.23305999999999999</c:v>
                </c:pt>
                <c:pt idx="484">
                  <c:v>-0.25246000000000002</c:v>
                </c:pt>
                <c:pt idx="485">
                  <c:v>-0.27176</c:v>
                </c:pt>
                <c:pt idx="486">
                  <c:v>-0.29095000000000032</c:v>
                </c:pt>
                <c:pt idx="487">
                  <c:v>-0.31003000000000008</c:v>
                </c:pt>
                <c:pt idx="488">
                  <c:v>-0.32898000000000105</c:v>
                </c:pt>
                <c:pt idx="489">
                  <c:v>-0.34780000000000055</c:v>
                </c:pt>
                <c:pt idx="490">
                  <c:v>-0.36648000000000086</c:v>
                </c:pt>
                <c:pt idx="491">
                  <c:v>-0.38501000000000074</c:v>
                </c:pt>
                <c:pt idx="492">
                  <c:v>-0.40339000000000008</c:v>
                </c:pt>
                <c:pt idx="493">
                  <c:v>-0.42161000000000032</c:v>
                </c:pt>
                <c:pt idx="494">
                  <c:v>-0.43966000000000038</c:v>
                </c:pt>
                <c:pt idx="495">
                  <c:v>-0.45754</c:v>
                </c:pt>
                <c:pt idx="496">
                  <c:v>-0.4752300000000001</c:v>
                </c:pt>
                <c:pt idx="497">
                  <c:v>-0.49273</c:v>
                </c:pt>
                <c:pt idx="498">
                  <c:v>-0.51002999999999998</c:v>
                </c:pt>
                <c:pt idx="499">
                  <c:v>-0.52712999999999999</c:v>
                </c:pt>
                <c:pt idx="500">
                  <c:v>-0.5440199999999995</c:v>
                </c:pt>
                <c:pt idx="501">
                  <c:v>-0.56069000000000124</c:v>
                </c:pt>
                <c:pt idx="502">
                  <c:v>-0.57713999999999999</c:v>
                </c:pt>
                <c:pt idx="503">
                  <c:v>-0.59335999999999889</c:v>
                </c:pt>
                <c:pt idx="504">
                  <c:v>-0.60933999999999999</c:v>
                </c:pt>
                <c:pt idx="505">
                  <c:v>-0.62507000000000124</c:v>
                </c:pt>
                <c:pt idx="506">
                  <c:v>-0.64056000000000002</c:v>
                </c:pt>
                <c:pt idx="507">
                  <c:v>-0.65579000000000198</c:v>
                </c:pt>
                <c:pt idx="508">
                  <c:v>-0.67075000000000173</c:v>
                </c:pt>
                <c:pt idx="509">
                  <c:v>-0.68545</c:v>
                </c:pt>
                <c:pt idx="510">
                  <c:v>-0.69986999999999999</c:v>
                </c:pt>
                <c:pt idx="511">
                  <c:v>-0.71401999999999999</c:v>
                </c:pt>
                <c:pt idx="512">
                  <c:v>-0.72788000000000064</c:v>
                </c:pt>
                <c:pt idx="513">
                  <c:v>-0.74145000000000005</c:v>
                </c:pt>
                <c:pt idx="514">
                  <c:v>-0.75471999999999995</c:v>
                </c:pt>
                <c:pt idx="515">
                  <c:v>-0.76769000000000198</c:v>
                </c:pt>
                <c:pt idx="516">
                  <c:v>-0.78034999999999999</c:v>
                </c:pt>
                <c:pt idx="517">
                  <c:v>-0.79270000000000063</c:v>
                </c:pt>
                <c:pt idx="518">
                  <c:v>-0.80472999999999995</c:v>
                </c:pt>
                <c:pt idx="519">
                  <c:v>-0.81644000000000005</c:v>
                </c:pt>
                <c:pt idx="520">
                  <c:v>-0.82782999999999995</c:v>
                </c:pt>
                <c:pt idx="521">
                  <c:v>-0.83888000000000063</c:v>
                </c:pt>
                <c:pt idx="522">
                  <c:v>-0.84960000000000124</c:v>
                </c:pt>
                <c:pt idx="523">
                  <c:v>-0.85998000000000063</c:v>
                </c:pt>
                <c:pt idx="524">
                  <c:v>-0.87000999999999995</c:v>
                </c:pt>
                <c:pt idx="525">
                  <c:v>-0.87970000000000148</c:v>
                </c:pt>
                <c:pt idx="526">
                  <c:v>-0.88902999999999999</c:v>
                </c:pt>
                <c:pt idx="527">
                  <c:v>-0.89800999999999997</c:v>
                </c:pt>
                <c:pt idx="528">
                  <c:v>-0.90663000000000005</c:v>
                </c:pt>
                <c:pt idx="529">
                  <c:v>-0.91488000000000003</c:v>
                </c:pt>
                <c:pt idx="530">
                  <c:v>-0.92278000000000004</c:v>
                </c:pt>
                <c:pt idx="531">
                  <c:v>-0.93030000000000002</c:v>
                </c:pt>
                <c:pt idx="532">
                  <c:v>-0.93745000000000001</c:v>
                </c:pt>
                <c:pt idx="533">
                  <c:v>-0.9442199999999995</c:v>
                </c:pt>
                <c:pt idx="534">
                  <c:v>-0.95062000000000124</c:v>
                </c:pt>
                <c:pt idx="535">
                  <c:v>-0.9566400000000016</c:v>
                </c:pt>
                <c:pt idx="536">
                  <c:v>-0.96226999999999996</c:v>
                </c:pt>
                <c:pt idx="537">
                  <c:v>-0.96752000000000005</c:v>
                </c:pt>
                <c:pt idx="538">
                  <c:v>-0.97238000000000002</c:v>
                </c:pt>
                <c:pt idx="539">
                  <c:v>-0.97685000000000111</c:v>
                </c:pt>
                <c:pt idx="540">
                  <c:v>-0.98094000000000003</c:v>
                </c:pt>
                <c:pt idx="541">
                  <c:v>-0.98463000000000001</c:v>
                </c:pt>
                <c:pt idx="542">
                  <c:v>-0.98792000000000002</c:v>
                </c:pt>
                <c:pt idx="543">
                  <c:v>-0.99082000000000003</c:v>
                </c:pt>
                <c:pt idx="544">
                  <c:v>-0.99332999999999949</c:v>
                </c:pt>
                <c:pt idx="545">
                  <c:v>-0.99543999999999888</c:v>
                </c:pt>
                <c:pt idx="546">
                  <c:v>-0.99714999999999998</c:v>
                </c:pt>
                <c:pt idx="547">
                  <c:v>-0.99845999999999957</c:v>
                </c:pt>
                <c:pt idx="548">
                  <c:v>-0.99936999999999876</c:v>
                </c:pt>
                <c:pt idx="549">
                  <c:v>-0.99987999999999999</c:v>
                </c:pt>
                <c:pt idx="550">
                  <c:v>-0.99999000000000005</c:v>
                </c:pt>
                <c:pt idx="551">
                  <c:v>-0.99970000000000003</c:v>
                </c:pt>
                <c:pt idx="552">
                  <c:v>-0.99900999999999951</c:v>
                </c:pt>
                <c:pt idx="553">
                  <c:v>-0.99792999999999998</c:v>
                </c:pt>
                <c:pt idx="554">
                  <c:v>-0.99643999999999888</c:v>
                </c:pt>
                <c:pt idx="555">
                  <c:v>-0.99454999999999949</c:v>
                </c:pt>
                <c:pt idx="556">
                  <c:v>-0.99226999999999876</c:v>
                </c:pt>
                <c:pt idx="557">
                  <c:v>-0.98958999999999875</c:v>
                </c:pt>
                <c:pt idx="558">
                  <c:v>-0.98650999999999889</c:v>
                </c:pt>
                <c:pt idx="559">
                  <c:v>-0.98304000000000002</c:v>
                </c:pt>
                <c:pt idx="560">
                  <c:v>-0.97918000000000005</c:v>
                </c:pt>
                <c:pt idx="561">
                  <c:v>-0.97492000000000123</c:v>
                </c:pt>
                <c:pt idx="562">
                  <c:v>-0.97028000000000003</c:v>
                </c:pt>
                <c:pt idx="563">
                  <c:v>-0.96523999999999999</c:v>
                </c:pt>
                <c:pt idx="564">
                  <c:v>-0.95982000000000123</c:v>
                </c:pt>
                <c:pt idx="565">
                  <c:v>-0.95401999999999998</c:v>
                </c:pt>
                <c:pt idx="566">
                  <c:v>-0.94782999999999995</c:v>
                </c:pt>
                <c:pt idx="567">
                  <c:v>-0.94127000000000005</c:v>
                </c:pt>
                <c:pt idx="568">
                  <c:v>-0.93432999999999999</c:v>
                </c:pt>
                <c:pt idx="569">
                  <c:v>-0.92701</c:v>
                </c:pt>
                <c:pt idx="570">
                  <c:v>-0.91932999999999998</c:v>
                </c:pt>
                <c:pt idx="571">
                  <c:v>-0.91127999999999998</c:v>
                </c:pt>
                <c:pt idx="572">
                  <c:v>-0.90286</c:v>
                </c:pt>
                <c:pt idx="573">
                  <c:v>-0.89407999999999999</c:v>
                </c:pt>
                <c:pt idx="574">
                  <c:v>-0.8849399999999995</c:v>
                </c:pt>
                <c:pt idx="575">
                  <c:v>-0.87544999999999995</c:v>
                </c:pt>
                <c:pt idx="576">
                  <c:v>-0.8656100000000011</c:v>
                </c:pt>
                <c:pt idx="577">
                  <c:v>-0.85541999999999996</c:v>
                </c:pt>
                <c:pt idx="578">
                  <c:v>-0.84490000000000065</c:v>
                </c:pt>
                <c:pt idx="579">
                  <c:v>-0.83403000000000005</c:v>
                </c:pt>
                <c:pt idx="580">
                  <c:v>-0.82282999999999995</c:v>
                </c:pt>
                <c:pt idx="581">
                  <c:v>-0.81130000000000002</c:v>
                </c:pt>
                <c:pt idx="582">
                  <c:v>-0.79944000000000004</c:v>
                </c:pt>
                <c:pt idx="583">
                  <c:v>-0.78727000000000003</c:v>
                </c:pt>
                <c:pt idx="584">
                  <c:v>-0.77478000000000136</c:v>
                </c:pt>
                <c:pt idx="585">
                  <c:v>-0.7619800000000011</c:v>
                </c:pt>
                <c:pt idx="586">
                  <c:v>-0.7488800000000011</c:v>
                </c:pt>
                <c:pt idx="587">
                  <c:v>-0.73548000000000002</c:v>
                </c:pt>
                <c:pt idx="588">
                  <c:v>-0.72178000000000064</c:v>
                </c:pt>
                <c:pt idx="589">
                  <c:v>-0.70779000000000136</c:v>
                </c:pt>
                <c:pt idx="590">
                  <c:v>-0.69352999999999998</c:v>
                </c:pt>
                <c:pt idx="591">
                  <c:v>-0.67898000000000136</c:v>
                </c:pt>
                <c:pt idx="592">
                  <c:v>-0.66416000000000064</c:v>
                </c:pt>
                <c:pt idx="593">
                  <c:v>-0.6490800000000011</c:v>
                </c:pt>
                <c:pt idx="594">
                  <c:v>-0.63373000000000124</c:v>
                </c:pt>
                <c:pt idx="595">
                  <c:v>-0.61814000000000136</c:v>
                </c:pt>
                <c:pt idx="596">
                  <c:v>-0.60228999999999999</c:v>
                </c:pt>
                <c:pt idx="597">
                  <c:v>-0.58620999999999956</c:v>
                </c:pt>
                <c:pt idx="598">
                  <c:v>-0.56989000000000123</c:v>
                </c:pt>
                <c:pt idx="599">
                  <c:v>-0.55334000000000005</c:v>
                </c:pt>
                <c:pt idx="600">
                  <c:v>-0.53656999999999888</c:v>
                </c:pt>
                <c:pt idx="601">
                  <c:v>-0.51959</c:v>
                </c:pt>
                <c:pt idx="602">
                  <c:v>-0.50239999999999996</c:v>
                </c:pt>
                <c:pt idx="603">
                  <c:v>-0.48501000000000055</c:v>
                </c:pt>
                <c:pt idx="604">
                  <c:v>-0.46742000000000056</c:v>
                </c:pt>
                <c:pt idx="605">
                  <c:v>-0.44965000000000005</c:v>
                </c:pt>
                <c:pt idx="606">
                  <c:v>-0.43169000000000002</c:v>
                </c:pt>
                <c:pt idx="607">
                  <c:v>-0.41357000000000038</c:v>
                </c:pt>
                <c:pt idx="608">
                  <c:v>-0.39528000000000074</c:v>
                </c:pt>
                <c:pt idx="609">
                  <c:v>-0.37683000000000055</c:v>
                </c:pt>
                <c:pt idx="610">
                  <c:v>-0.3582300000000001</c:v>
                </c:pt>
                <c:pt idx="611">
                  <c:v>-0.33949000000000068</c:v>
                </c:pt>
                <c:pt idx="612">
                  <c:v>-0.32061000000000062</c:v>
                </c:pt>
                <c:pt idx="613">
                  <c:v>-0.30160000000000031</c:v>
                </c:pt>
                <c:pt idx="614">
                  <c:v>-0.28247000000000055</c:v>
                </c:pt>
                <c:pt idx="615">
                  <c:v>-0.26323000000000002</c:v>
                </c:pt>
                <c:pt idx="616">
                  <c:v>-0.24389000000000027</c:v>
                </c:pt>
                <c:pt idx="617">
                  <c:v>-0.22444000000000031</c:v>
                </c:pt>
                <c:pt idx="618">
                  <c:v>-0.20491000000000034</c:v>
                </c:pt>
                <c:pt idx="619">
                  <c:v>-0.18529000000000043</c:v>
                </c:pt>
                <c:pt idx="620">
                  <c:v>-0.1656</c:v>
                </c:pt>
                <c:pt idx="621">
                  <c:v>-0.14585000000000001</c:v>
                </c:pt>
                <c:pt idx="622">
                  <c:v>-0.12603</c:v>
                </c:pt>
                <c:pt idx="623">
                  <c:v>-0.10617000000000014</c:v>
                </c:pt>
                <c:pt idx="624">
                  <c:v>-8.626300000000002E-2</c:v>
                </c:pt>
                <c:pt idx="625">
                  <c:v>-6.632200000000002E-2</c:v>
                </c:pt>
                <c:pt idx="626">
                  <c:v>-4.6353999999999999E-2</c:v>
                </c:pt>
                <c:pt idx="627">
                  <c:v>-2.6367999999999999E-2</c:v>
                </c:pt>
                <c:pt idx="628">
                  <c:v>-6.3706000000000118E-3</c:v>
                </c:pt>
              </c:numCache>
            </c:numRef>
          </c:yVal>
          <c:smooth val="0"/>
        </c:ser>
        <c:dLbls>
          <c:showLegendKey val="0"/>
          <c:showVal val="0"/>
          <c:showCatName val="0"/>
          <c:showSerName val="0"/>
          <c:showPercent val="0"/>
          <c:showBubbleSize val="0"/>
        </c:dLbls>
        <c:axId val="92078080"/>
        <c:axId val="92078656"/>
      </c:scatterChart>
      <c:valAx>
        <c:axId val="92078080"/>
        <c:scaling>
          <c:orientation val="minMax"/>
          <c:max val="6.29"/>
          <c:min val="0"/>
        </c:scaling>
        <c:delete val="0"/>
        <c:axPos val="b"/>
        <c:title>
          <c:tx>
            <c:rich>
              <a:bodyPr/>
              <a:lstStyle/>
              <a:p>
                <a:pPr>
                  <a:defRPr sz="2800"/>
                </a:pPr>
                <a:r>
                  <a:rPr lang="en-US" sz="2800"/>
                  <a:t>Time (secs)</a:t>
                </a:r>
              </a:p>
            </c:rich>
          </c:tx>
          <c:layout>
            <c:manualLayout>
              <c:xMode val="edge"/>
              <c:yMode val="edge"/>
              <c:x val="0.77365499769215851"/>
              <c:y val="0.29318600602394546"/>
            </c:manualLayout>
          </c:layout>
          <c:overlay val="0"/>
        </c:title>
        <c:numFmt formatCode="General" sourceLinked="1"/>
        <c:majorTickMark val="out"/>
        <c:minorTickMark val="none"/>
        <c:tickLblPos val="nextTo"/>
        <c:txPr>
          <a:bodyPr/>
          <a:lstStyle/>
          <a:p>
            <a:pPr>
              <a:defRPr sz="100">
                <a:solidFill>
                  <a:schemeClr val="bg1"/>
                </a:solidFill>
              </a:defRPr>
            </a:pPr>
            <a:endParaRPr lang="en-US"/>
          </a:p>
        </c:txPr>
        <c:crossAx val="92078656"/>
        <c:crosses val="autoZero"/>
        <c:crossBetween val="midCat"/>
        <c:majorUnit val="1.57"/>
      </c:valAx>
      <c:valAx>
        <c:axId val="92078656"/>
        <c:scaling>
          <c:orientation val="minMax"/>
          <c:max val="1"/>
          <c:min val="-1"/>
        </c:scaling>
        <c:delete val="0"/>
        <c:axPos val="l"/>
        <c:numFmt formatCode="General" sourceLinked="1"/>
        <c:majorTickMark val="out"/>
        <c:minorTickMark val="none"/>
        <c:tickLblPos val="nextTo"/>
        <c:txPr>
          <a:bodyPr/>
          <a:lstStyle/>
          <a:p>
            <a:pPr>
              <a:defRPr sz="100">
                <a:solidFill>
                  <a:schemeClr val="bg1"/>
                </a:solidFill>
              </a:defRPr>
            </a:pPr>
            <a:endParaRPr lang="en-US"/>
          </a:p>
        </c:txPr>
        <c:crossAx val="92078080"/>
        <c:crosses val="autoZero"/>
        <c:crossBetween val="midCat"/>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spPr>
            <a:ln w="38100">
              <a:solidFill>
                <a:schemeClr val="tx2">
                  <a:lumMod val="50000"/>
                </a:schemeClr>
              </a:solidFill>
            </a:ln>
          </c:spPr>
          <c:marker>
            <c:symbol val="none"/>
          </c:marker>
          <c:xVal>
            <c:numRef>
              <c:f>Sheet1!$A$1:$A$17</c:f>
              <c:numCache>
                <c:formatCode>General</c:formatCode>
                <c:ptCount val="17"/>
                <c:pt idx="0">
                  <c:v>6</c:v>
                </c:pt>
                <c:pt idx="1">
                  <c:v>7</c:v>
                </c:pt>
                <c:pt idx="2">
                  <c:v>8</c:v>
                </c:pt>
                <c:pt idx="3">
                  <c:v>9</c:v>
                </c:pt>
                <c:pt idx="4">
                  <c:v>10</c:v>
                </c:pt>
                <c:pt idx="5">
                  <c:v>11</c:v>
                </c:pt>
                <c:pt idx="6">
                  <c:v>12</c:v>
                </c:pt>
                <c:pt idx="7">
                  <c:v>13</c:v>
                </c:pt>
                <c:pt idx="8">
                  <c:v>14</c:v>
                </c:pt>
                <c:pt idx="9">
                  <c:v>15</c:v>
                </c:pt>
                <c:pt idx="10">
                  <c:v>16</c:v>
                </c:pt>
                <c:pt idx="11">
                  <c:v>18</c:v>
                </c:pt>
                <c:pt idx="12">
                  <c:v>20</c:v>
                </c:pt>
                <c:pt idx="13">
                  <c:v>21</c:v>
                </c:pt>
                <c:pt idx="14">
                  <c:v>22</c:v>
                </c:pt>
                <c:pt idx="15">
                  <c:v>23</c:v>
                </c:pt>
                <c:pt idx="16">
                  <c:v>24</c:v>
                </c:pt>
              </c:numCache>
            </c:numRef>
          </c:xVal>
          <c:yVal>
            <c:numRef>
              <c:f>Sheet1!$B$1:$B$17</c:f>
              <c:numCache>
                <c:formatCode>General</c:formatCode>
                <c:ptCount val="17"/>
                <c:pt idx="0">
                  <c:v>19.838023295068759</c:v>
                </c:pt>
                <c:pt idx="1">
                  <c:v>19.610835608836119</c:v>
                </c:pt>
                <c:pt idx="2">
                  <c:v>19.682986412557899</c:v>
                </c:pt>
                <c:pt idx="3">
                  <c:v>20.692289824965378</c:v>
                </c:pt>
                <c:pt idx="4">
                  <c:v>19.841362890272421</c:v>
                </c:pt>
                <c:pt idx="5">
                  <c:v>20.473557154278001</c:v>
                </c:pt>
                <c:pt idx="6">
                  <c:v>18.559415765346454</c:v>
                </c:pt>
                <c:pt idx="7">
                  <c:v>19.557781294341019</c:v>
                </c:pt>
                <c:pt idx="8">
                  <c:v>16.172687457219698</c:v>
                </c:pt>
                <c:pt idx="9">
                  <c:v>14.613035378544208</c:v>
                </c:pt>
                <c:pt idx="10">
                  <c:v>11.378169961966519</c:v>
                </c:pt>
                <c:pt idx="11">
                  <c:v>11.308611389736873</c:v>
                </c:pt>
                <c:pt idx="12">
                  <c:v>9.8361968312805494</c:v>
                </c:pt>
                <c:pt idx="13">
                  <c:v>9.1813266992347735</c:v>
                </c:pt>
                <c:pt idx="14">
                  <c:v>7.7470921303964202</c:v>
                </c:pt>
                <c:pt idx="15">
                  <c:v>6.0482430316914835</c:v>
                </c:pt>
                <c:pt idx="16">
                  <c:v>4.3493939329865237</c:v>
                </c:pt>
              </c:numCache>
            </c:numRef>
          </c:yVal>
          <c:smooth val="1"/>
        </c:ser>
        <c:dLbls>
          <c:showLegendKey val="0"/>
          <c:showVal val="0"/>
          <c:showCatName val="0"/>
          <c:showSerName val="0"/>
          <c:showPercent val="0"/>
          <c:showBubbleSize val="0"/>
        </c:dLbls>
        <c:axId val="92082112"/>
        <c:axId val="92082688"/>
      </c:scatterChart>
      <c:valAx>
        <c:axId val="92082112"/>
        <c:scaling>
          <c:orientation val="minMax"/>
        </c:scaling>
        <c:delete val="0"/>
        <c:axPos val="b"/>
        <c:title>
          <c:tx>
            <c:rich>
              <a:bodyPr/>
              <a:lstStyle/>
              <a:p>
                <a:pPr>
                  <a:defRPr sz="2400"/>
                </a:pPr>
                <a:r>
                  <a:rPr lang="en-US" sz="2400" dirty="0" smtClean="0"/>
                  <a:t>Average SNR </a:t>
                </a:r>
                <a:r>
                  <a:rPr lang="en-US" sz="2400" dirty="0"/>
                  <a:t>(dB)</a:t>
                </a:r>
              </a:p>
            </c:rich>
          </c:tx>
          <c:layout/>
          <c:overlay val="0"/>
        </c:title>
        <c:numFmt formatCode="#,##0" sourceLinked="0"/>
        <c:majorTickMark val="in"/>
        <c:minorTickMark val="none"/>
        <c:tickLblPos val="nextTo"/>
        <c:txPr>
          <a:bodyPr/>
          <a:lstStyle/>
          <a:p>
            <a:pPr>
              <a:defRPr sz="2000">
                <a:latin typeface="+mn-lt"/>
              </a:defRPr>
            </a:pPr>
            <a:endParaRPr lang="en-US"/>
          </a:p>
        </c:txPr>
        <c:crossAx val="92082688"/>
        <c:crosses val="autoZero"/>
        <c:crossBetween val="midCat"/>
      </c:valAx>
      <c:valAx>
        <c:axId val="92082688"/>
        <c:scaling>
          <c:orientation val="minMax"/>
        </c:scaling>
        <c:delete val="0"/>
        <c:axPos val="l"/>
        <c:title>
          <c:tx>
            <c:rich>
              <a:bodyPr rot="-5400000" vert="horz"/>
              <a:lstStyle/>
              <a:p>
                <a:pPr>
                  <a:defRPr sz="2400"/>
                </a:pPr>
                <a:r>
                  <a:rPr lang="en-US" sz="2400" dirty="0" smtClean="0">
                    <a:solidFill>
                      <a:schemeClr val="bg1"/>
                    </a:solidFill>
                  </a:rPr>
                  <a:t>95</a:t>
                </a:r>
                <a:r>
                  <a:rPr lang="en-US" sz="2400" baseline="30000" dirty="0" smtClean="0">
                    <a:solidFill>
                      <a:schemeClr val="bg1"/>
                    </a:solidFill>
                  </a:rPr>
                  <a:t>th</a:t>
                </a:r>
                <a:r>
                  <a:rPr lang="en-US" sz="2400" baseline="0" dirty="0" smtClean="0">
                    <a:solidFill>
                      <a:schemeClr val="bg1"/>
                    </a:solidFill>
                  </a:rPr>
                  <a:t> Percentile of </a:t>
                </a:r>
                <a:r>
                  <a:rPr lang="en-US" sz="2400" baseline="0" dirty="0" smtClean="0"/>
                  <a:t>Synchronization Error</a:t>
                </a:r>
                <a:r>
                  <a:rPr lang="en-US" sz="2400" dirty="0" smtClean="0"/>
                  <a:t> </a:t>
                </a:r>
                <a:r>
                  <a:rPr lang="en-US" sz="2400" dirty="0"/>
                  <a:t>(ns)</a:t>
                </a:r>
              </a:p>
            </c:rich>
          </c:tx>
          <c:layout/>
          <c:overlay val="0"/>
        </c:title>
        <c:numFmt formatCode="General" sourceLinked="1"/>
        <c:majorTickMark val="in"/>
        <c:minorTickMark val="none"/>
        <c:tickLblPos val="nextTo"/>
        <c:txPr>
          <a:bodyPr/>
          <a:lstStyle/>
          <a:p>
            <a:pPr>
              <a:defRPr sz="2000">
                <a:latin typeface="+mn-lt"/>
              </a:defRPr>
            </a:pPr>
            <a:endParaRPr lang="en-US"/>
          </a:p>
        </c:txPr>
        <c:crossAx val="92082112"/>
        <c:crosses val="autoZero"/>
        <c:crossBetween val="midCat"/>
      </c:valAx>
    </c:plotArea>
    <c:plotVisOnly val="1"/>
    <c:dispBlanksAs val="gap"/>
    <c:showDLblsOverMax val="0"/>
  </c:chart>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spPr>
            <a:ln w="38100">
              <a:solidFill>
                <a:schemeClr val="tx2">
                  <a:lumMod val="50000"/>
                </a:schemeClr>
              </a:solidFill>
            </a:ln>
          </c:spPr>
          <c:marker>
            <c:symbol val="none"/>
          </c:marker>
          <c:xVal>
            <c:numRef>
              <c:f>Sheet1!$A$1:$A$17</c:f>
              <c:numCache>
                <c:formatCode>General</c:formatCode>
                <c:ptCount val="17"/>
                <c:pt idx="0">
                  <c:v>6</c:v>
                </c:pt>
                <c:pt idx="1">
                  <c:v>7</c:v>
                </c:pt>
                <c:pt idx="2">
                  <c:v>8</c:v>
                </c:pt>
                <c:pt idx="3">
                  <c:v>9</c:v>
                </c:pt>
                <c:pt idx="4">
                  <c:v>10</c:v>
                </c:pt>
                <c:pt idx="5">
                  <c:v>11</c:v>
                </c:pt>
                <c:pt idx="6">
                  <c:v>12</c:v>
                </c:pt>
                <c:pt idx="7">
                  <c:v>13</c:v>
                </c:pt>
                <c:pt idx="8">
                  <c:v>14</c:v>
                </c:pt>
                <c:pt idx="9">
                  <c:v>15</c:v>
                </c:pt>
                <c:pt idx="10">
                  <c:v>16</c:v>
                </c:pt>
                <c:pt idx="11">
                  <c:v>18</c:v>
                </c:pt>
                <c:pt idx="12">
                  <c:v>20</c:v>
                </c:pt>
                <c:pt idx="13">
                  <c:v>21</c:v>
                </c:pt>
                <c:pt idx="14">
                  <c:v>22</c:v>
                </c:pt>
                <c:pt idx="15">
                  <c:v>23</c:v>
                </c:pt>
                <c:pt idx="16">
                  <c:v>24</c:v>
                </c:pt>
              </c:numCache>
            </c:numRef>
          </c:xVal>
          <c:yVal>
            <c:numRef>
              <c:f>Sheet1!$B$1:$B$17</c:f>
              <c:numCache>
                <c:formatCode>General</c:formatCode>
                <c:ptCount val="17"/>
                <c:pt idx="0">
                  <c:v>19.838023295068759</c:v>
                </c:pt>
                <c:pt idx="1">
                  <c:v>19.610835608836119</c:v>
                </c:pt>
                <c:pt idx="2">
                  <c:v>19.682986412557899</c:v>
                </c:pt>
                <c:pt idx="3">
                  <c:v>20.692289824965378</c:v>
                </c:pt>
                <c:pt idx="4">
                  <c:v>19.841362890272421</c:v>
                </c:pt>
                <c:pt idx="5">
                  <c:v>20.473557154278001</c:v>
                </c:pt>
                <c:pt idx="6">
                  <c:v>18.559415765346454</c:v>
                </c:pt>
                <c:pt idx="7">
                  <c:v>19.557781294341019</c:v>
                </c:pt>
                <c:pt idx="8">
                  <c:v>16.172687457219698</c:v>
                </c:pt>
                <c:pt idx="9">
                  <c:v>14.613035378544208</c:v>
                </c:pt>
                <c:pt idx="10">
                  <c:v>11.378169961966519</c:v>
                </c:pt>
                <c:pt idx="11">
                  <c:v>11.308611389736873</c:v>
                </c:pt>
                <c:pt idx="12">
                  <c:v>9.8361968312805494</c:v>
                </c:pt>
                <c:pt idx="13">
                  <c:v>9.1813266992347735</c:v>
                </c:pt>
                <c:pt idx="14">
                  <c:v>7.7470921303964202</c:v>
                </c:pt>
                <c:pt idx="15">
                  <c:v>6.0482430316914835</c:v>
                </c:pt>
                <c:pt idx="16">
                  <c:v>4.3493939329865237</c:v>
                </c:pt>
              </c:numCache>
            </c:numRef>
          </c:yVal>
          <c:smooth val="1"/>
        </c:ser>
        <c:dLbls>
          <c:showLegendKey val="0"/>
          <c:showVal val="0"/>
          <c:showCatName val="0"/>
          <c:showSerName val="0"/>
          <c:showPercent val="0"/>
          <c:showBubbleSize val="0"/>
        </c:dLbls>
        <c:axId val="92084992"/>
        <c:axId val="92085568"/>
      </c:scatterChart>
      <c:valAx>
        <c:axId val="92084992"/>
        <c:scaling>
          <c:orientation val="minMax"/>
        </c:scaling>
        <c:delete val="0"/>
        <c:axPos val="b"/>
        <c:title>
          <c:tx>
            <c:rich>
              <a:bodyPr/>
              <a:lstStyle/>
              <a:p>
                <a:pPr>
                  <a:defRPr sz="2400"/>
                </a:pPr>
                <a:r>
                  <a:rPr lang="en-US" sz="2400" dirty="0" smtClean="0"/>
                  <a:t>Average SNR </a:t>
                </a:r>
                <a:r>
                  <a:rPr lang="en-US" sz="2400" dirty="0"/>
                  <a:t>(dB)</a:t>
                </a:r>
              </a:p>
            </c:rich>
          </c:tx>
          <c:layout/>
          <c:overlay val="0"/>
        </c:title>
        <c:numFmt formatCode="#,##0" sourceLinked="0"/>
        <c:majorTickMark val="in"/>
        <c:minorTickMark val="none"/>
        <c:tickLblPos val="nextTo"/>
        <c:txPr>
          <a:bodyPr/>
          <a:lstStyle/>
          <a:p>
            <a:pPr>
              <a:defRPr sz="2000">
                <a:latin typeface="+mn-lt"/>
              </a:defRPr>
            </a:pPr>
            <a:endParaRPr lang="en-US"/>
          </a:p>
        </c:txPr>
        <c:crossAx val="92085568"/>
        <c:crosses val="autoZero"/>
        <c:crossBetween val="midCat"/>
      </c:valAx>
      <c:valAx>
        <c:axId val="92085568"/>
        <c:scaling>
          <c:orientation val="minMax"/>
        </c:scaling>
        <c:delete val="0"/>
        <c:axPos val="l"/>
        <c:title>
          <c:tx>
            <c:rich>
              <a:bodyPr rot="-5400000" vert="horz"/>
              <a:lstStyle/>
              <a:p>
                <a:pPr>
                  <a:defRPr sz="2400"/>
                </a:pPr>
                <a:r>
                  <a:rPr lang="en-US" sz="2400" dirty="0" smtClean="0">
                    <a:solidFill>
                      <a:srgbClr val="FF0000"/>
                    </a:solidFill>
                  </a:rPr>
                  <a:t>95</a:t>
                </a:r>
                <a:r>
                  <a:rPr lang="en-US" sz="2400" baseline="30000" dirty="0" smtClean="0">
                    <a:solidFill>
                      <a:srgbClr val="FF0000"/>
                    </a:solidFill>
                  </a:rPr>
                  <a:t>th</a:t>
                </a:r>
                <a:r>
                  <a:rPr lang="en-US" sz="2400" baseline="0" dirty="0" smtClean="0">
                    <a:solidFill>
                      <a:srgbClr val="FF0000"/>
                    </a:solidFill>
                  </a:rPr>
                  <a:t> Percentile of </a:t>
                </a:r>
                <a:r>
                  <a:rPr lang="en-US" sz="2400" baseline="0" dirty="0" smtClean="0">
                    <a:solidFill>
                      <a:schemeClr val="tx1"/>
                    </a:solidFill>
                  </a:rPr>
                  <a:t>Synchronization Error</a:t>
                </a:r>
                <a:r>
                  <a:rPr lang="en-US" sz="2400" dirty="0" smtClean="0">
                    <a:solidFill>
                      <a:schemeClr val="tx1"/>
                    </a:solidFill>
                  </a:rPr>
                  <a:t> </a:t>
                </a:r>
                <a:r>
                  <a:rPr lang="en-US" sz="2400" dirty="0">
                    <a:solidFill>
                      <a:schemeClr val="tx1"/>
                    </a:solidFill>
                  </a:rPr>
                  <a:t>(ns)</a:t>
                </a:r>
              </a:p>
            </c:rich>
          </c:tx>
          <c:layout/>
          <c:overlay val="0"/>
        </c:title>
        <c:numFmt formatCode="General" sourceLinked="1"/>
        <c:majorTickMark val="in"/>
        <c:minorTickMark val="none"/>
        <c:tickLblPos val="nextTo"/>
        <c:txPr>
          <a:bodyPr/>
          <a:lstStyle/>
          <a:p>
            <a:pPr>
              <a:defRPr sz="2000">
                <a:latin typeface="+mn-lt"/>
              </a:defRPr>
            </a:pPr>
            <a:endParaRPr lang="en-US"/>
          </a:p>
        </c:txPr>
        <c:crossAx val="92084992"/>
        <c:crosses val="autoZero"/>
        <c:crossBetween val="midCat"/>
      </c:valAx>
    </c:plotArea>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drawing1.xml><?xml version="1.0" encoding="utf-8"?>
<c:userShapes xmlns:c="http://schemas.openxmlformats.org/drawingml/2006/chart">
  <cdr:relSizeAnchor xmlns:cdr="http://schemas.openxmlformats.org/drawingml/2006/chartDrawing">
    <cdr:from>
      <cdr:x>0.80381</cdr:x>
      <cdr:y>0.00278</cdr:y>
    </cdr:from>
    <cdr:to>
      <cdr:x>1</cdr:x>
      <cdr:y>0.12119</cdr:y>
    </cdr:to>
    <cdr:sp macro="" textlink="">
      <cdr:nvSpPr>
        <cdr:cNvPr id="2" name="TextBox 1"/>
        <cdr:cNvSpPr txBox="1"/>
      </cdr:nvSpPr>
      <cdr:spPr>
        <a:xfrm xmlns:a="http://schemas.openxmlformats.org/drawingml/2006/main">
          <a:off x="6792110" y="13719"/>
          <a:ext cx="1657826" cy="584775"/>
        </a:xfrm>
        <a:prstGeom xmlns:a="http://schemas.openxmlformats.org/drawingml/2006/main" prst="rect">
          <a:avLst/>
        </a:prstGeom>
        <a:noFill xmlns:a="http://schemas.openxmlformats.org/drawingml/2006/main"/>
      </cdr:spPr>
      <cdr:txBody>
        <a:bodyPr xmlns:a="http://schemas.openxmlformats.org/drawingml/2006/main" vertOverflow="clip" wrap="none" rtlCol="0">
          <a:spAutoFit/>
        </a:bodyPr>
        <a:lstStyle xmlns:a="http://schemas.openxmlformats.org/drawingml/2006/main"/>
        <a:p xmlns:a="http://schemas.openxmlformats.org/drawingml/2006/main">
          <a:r>
            <a:rPr lang="en-US" sz="3200" dirty="0" smtClean="0">
              <a:solidFill>
                <a:srgbClr val="BE4B48"/>
              </a:solidFill>
            </a:rPr>
            <a:t>Sender 1</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9111FF8-0FA7-C14D-9B9E-E3672BC9CBF1}" type="datetimeFigureOut">
              <a:rPr lang="en-US" smtClean="0"/>
              <a:pPr/>
              <a:t>9/1/2010</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B512C98-7ABB-554D-A908-746B5A8F3E0B}" type="slidenum">
              <a:rPr lang="en-US" smtClean="0"/>
              <a:pPr/>
              <a:t>‹#›</a:t>
            </a:fld>
            <a:endParaRPr lang="en-US" dirty="0"/>
          </a:p>
        </p:txBody>
      </p:sp>
    </p:spTree>
    <p:extLst>
      <p:ext uri="{BB962C8B-B14F-4D97-AF65-F5344CB8AC3E}">
        <p14:creationId xmlns:p14="http://schemas.microsoft.com/office/powerpoint/2010/main" val="40474425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everybody,</a:t>
            </a:r>
            <a:r>
              <a:rPr lang="en-US" baseline="0" dirty="0" smtClean="0"/>
              <a:t> I am </a:t>
            </a:r>
            <a:r>
              <a:rPr lang="en-US" baseline="0" dirty="0" err="1" smtClean="0"/>
              <a:t>Hariharan</a:t>
            </a:r>
            <a:r>
              <a:rPr lang="en-US" baseline="0" dirty="0" smtClean="0"/>
              <a:t> Rahul, and I am the diversity slot at this year’s </a:t>
            </a:r>
            <a:r>
              <a:rPr lang="en-US" baseline="0" dirty="0" err="1" smtClean="0"/>
              <a:t>Sigcomm</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1</a:t>
            </a:fld>
            <a:endParaRPr lang="en-US" dirty="0"/>
          </a:p>
        </p:txBody>
      </p:sp>
    </p:spTree>
    <p:extLst>
      <p:ext uri="{BB962C8B-B14F-4D97-AF65-F5344CB8AC3E}">
        <p14:creationId xmlns:p14="http://schemas.microsoft.com/office/powerpoint/2010/main" val="1352452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a:t>
            </a:r>
            <a:r>
              <a:rPr lang="en-US" baseline="0" dirty="0" smtClean="0"/>
              <a:t> have we done to exploit sender diversity?</a:t>
            </a:r>
          </a:p>
          <a:p>
            <a:endParaRPr lang="en-US" baseline="0" dirty="0" smtClean="0"/>
          </a:p>
          <a:p>
            <a:r>
              <a:rPr lang="en-US" baseline="0" dirty="0" smtClean="0"/>
              <a:t>Not much. Today, 802.11 networks cannot harness sender diversity.</a:t>
            </a:r>
          </a:p>
          <a:p>
            <a:r>
              <a:rPr lang="en-US" baseline="0" dirty="0" smtClean="0"/>
              <a:t>&lt;pause&gt;</a:t>
            </a:r>
          </a:p>
          <a:p>
            <a:endParaRPr lang="en-US" baseline="0" dirty="0" smtClean="0"/>
          </a:p>
          <a:p>
            <a:r>
              <a:rPr lang="en-US" baseline="0" dirty="0" smtClean="0"/>
              <a:t>But why?</a:t>
            </a:r>
          </a:p>
        </p:txBody>
      </p:sp>
      <p:sp>
        <p:nvSpPr>
          <p:cNvPr id="4" name="Slide Number Placeholder 3"/>
          <p:cNvSpPr>
            <a:spLocks noGrp="1"/>
          </p:cNvSpPr>
          <p:nvPr>
            <p:ph type="sldNum" sz="quarter" idx="10"/>
          </p:nvPr>
        </p:nvSpPr>
        <p:spPr/>
        <p:txBody>
          <a:bodyPr/>
          <a:lstStyle/>
          <a:p>
            <a:fld id="{8B512C98-7ABB-554D-A908-746B5A8F3E0B}" type="slidenum">
              <a:rPr lang="en-US" smtClean="0"/>
              <a:pPr/>
              <a:t>10</a:t>
            </a:fld>
            <a:endParaRPr lang="en-US" dirty="0"/>
          </a:p>
        </p:txBody>
      </p:sp>
    </p:spTree>
    <p:extLst>
      <p:ext uri="{BB962C8B-B14F-4D97-AF65-F5344CB8AC3E}">
        <p14:creationId xmlns:p14="http://schemas.microsoft.com/office/powerpoint/2010/main" val="2852554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it</a:t>
            </a:r>
            <a:r>
              <a:rPr lang="en-US" baseline="0" dirty="0" smtClean="0"/>
              <a:t> because sender diversity has no benefits?</a:t>
            </a:r>
          </a:p>
          <a:p>
            <a:endParaRPr lang="en-US" baseline="0" dirty="0" smtClean="0"/>
          </a:p>
          <a:p>
            <a:r>
              <a:rPr lang="en-US" baseline="0" dirty="0" smtClean="0"/>
              <a:t>&lt;pause&gt;</a:t>
            </a:r>
          </a:p>
          <a:p>
            <a:endParaRPr lang="en-US" baseline="0" dirty="0" smtClean="0"/>
          </a:p>
          <a:p>
            <a:r>
              <a:rPr lang="en-US" baseline="0" dirty="0" smtClean="0"/>
              <a:t>The answer to this is no. Sender diversity indeed has analogous benefits to receiver diversity.</a:t>
            </a: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11</a:t>
            </a:fld>
            <a:endParaRPr lang="en-US" dirty="0"/>
          </a:p>
        </p:txBody>
      </p:sp>
    </p:spTree>
    <p:extLst>
      <p:ext uri="{BB962C8B-B14F-4D97-AF65-F5344CB8AC3E}">
        <p14:creationId xmlns:p14="http://schemas.microsoft.com/office/powerpoint/2010/main" val="1706519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B5B3A7F6-8D73-4B1B-8B27-26230400DD3B}" type="slidenum">
              <a:rPr lang="en-US" smtClean="0"/>
              <a:pPr>
                <a:defRPr/>
              </a:pPr>
              <a:t>12</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701040" y="4415790"/>
            <a:ext cx="5608320" cy="4183380"/>
          </a:xfrm>
          <a:noFill/>
          <a:ln/>
        </p:spPr>
        <p:txBody>
          <a:bodyPr/>
          <a:lstStyle/>
          <a:p>
            <a:pPr marL="232921" marR="0" indent="-232921" algn="l" defTabSz="457200" rtl="0" eaLnBrk="1" fontAlgn="auto" latinLnBrk="0" hangingPunct="1">
              <a:lnSpc>
                <a:spcPct val="100000"/>
              </a:lnSpc>
              <a:spcBef>
                <a:spcPts val="0"/>
              </a:spcBef>
              <a:spcAft>
                <a:spcPts val="0"/>
              </a:spcAft>
              <a:buClrTx/>
              <a:buSzTx/>
              <a:buFontTx/>
              <a:buNone/>
              <a:tabLst/>
              <a:defRPr/>
            </a:pPr>
            <a:r>
              <a:rPr lang="en-US" dirty="0" smtClean="0"/>
              <a:t>In fact,</a:t>
            </a:r>
            <a:r>
              <a:rPr lang="en-US" baseline="0" dirty="0" smtClean="0"/>
              <a:t> sender diversity can improve opportunistic routing protocols.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B5B3A7F6-8D73-4B1B-8B27-26230400DD3B}" type="slidenum">
              <a:rPr lang="en-US" smtClean="0"/>
              <a:pPr>
                <a:defRPr/>
              </a:pPr>
              <a:t>13</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701040" y="4415790"/>
            <a:ext cx="5608320" cy="4183380"/>
          </a:xfrm>
          <a:noFill/>
          <a:ln/>
        </p:spPr>
        <p:txBody>
          <a:bodyPr/>
          <a:lstStyle/>
          <a:p>
            <a:pPr marL="232921" marR="0" indent="-232921" algn="l" defTabSz="457200" rtl="0" eaLnBrk="1" fontAlgn="auto" latinLnBrk="0" hangingPunct="1">
              <a:lnSpc>
                <a:spcPct val="100000"/>
              </a:lnSpc>
              <a:spcBef>
                <a:spcPts val="0"/>
              </a:spcBef>
              <a:spcAft>
                <a:spcPts val="0"/>
              </a:spcAft>
              <a:buClrTx/>
              <a:buSzTx/>
              <a:buFontTx/>
              <a:buNone/>
              <a:tabLst/>
              <a:defRPr/>
            </a:pPr>
            <a:r>
              <a:rPr lang="en-US" baseline="0" dirty="0" smtClean="0"/>
              <a:t>Let’s go back to our simple topology. </a:t>
            </a:r>
          </a:p>
          <a:p>
            <a:pPr marL="232921" marR="0" indent="-232921"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232921" marR="0" indent="-232921" algn="l" defTabSz="457200" rtl="0" eaLnBrk="1" fontAlgn="auto" latinLnBrk="0" hangingPunct="1">
              <a:lnSpc>
                <a:spcPct val="100000"/>
              </a:lnSpc>
              <a:spcBef>
                <a:spcPts val="0"/>
              </a:spcBef>
              <a:spcAft>
                <a:spcPts val="0"/>
              </a:spcAft>
              <a:buClrTx/>
              <a:buSzTx/>
              <a:buFontTx/>
              <a:buNone/>
              <a:tabLst/>
              <a:defRPr/>
            </a:pPr>
            <a:r>
              <a:rPr lang="en-US" baseline="0" dirty="0" smtClean="0"/>
              <a:t>It is likely that the links from the routers to Bob are </a:t>
            </a:r>
            <a:r>
              <a:rPr lang="en-US" baseline="0" dirty="0" err="1" smtClean="0"/>
              <a:t>lossy</a:t>
            </a:r>
            <a:r>
              <a:rPr lang="en-US" baseline="0" dirty="0" smtClean="0"/>
              <a:t> just like the links from Alice to the routers. </a:t>
            </a:r>
          </a:p>
          <a:p>
            <a:pPr marL="232921" marR="0" indent="-232921"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232921" marR="0" indent="-232921" algn="l" defTabSz="457200" rtl="0" eaLnBrk="1" fontAlgn="auto" latinLnBrk="0" hangingPunct="1">
              <a:lnSpc>
                <a:spcPct val="100000"/>
              </a:lnSpc>
              <a:spcBef>
                <a:spcPts val="0"/>
              </a:spcBef>
              <a:spcAft>
                <a:spcPts val="0"/>
              </a:spcAft>
              <a:buClrTx/>
              <a:buSzTx/>
              <a:buFontTx/>
              <a:buNone/>
              <a:tabLst/>
              <a:defRPr/>
            </a:pPr>
            <a:r>
              <a:rPr lang="en-US" dirty="0" err="1" smtClean="0"/>
              <a:t>Opp</a:t>
            </a:r>
            <a:r>
              <a:rPr lang="en-US" dirty="0" smtClean="0"/>
              <a:t> routing</a:t>
            </a:r>
            <a:r>
              <a:rPr lang="en-US" baseline="0" dirty="0" smtClean="0"/>
              <a:t>, however, has to pick a single router to forward the packet.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B5B3A7F6-8D73-4B1B-8B27-26230400DD3B}" type="slidenum">
              <a:rPr lang="en-US" smtClean="0"/>
              <a:pPr>
                <a:defRPr/>
              </a:pPr>
              <a:t>14</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701040" y="4415790"/>
            <a:ext cx="5608320" cy="4183380"/>
          </a:xfrm>
          <a:noFill/>
          <a:ln/>
        </p:spPr>
        <p:txBody>
          <a:bodyPr/>
          <a:lstStyle/>
          <a:p>
            <a:pPr marL="232921" marR="0" indent="-232921" algn="l" defTabSz="457200" rtl="0" eaLnBrk="1" fontAlgn="auto" latinLnBrk="0" hangingPunct="1">
              <a:lnSpc>
                <a:spcPct val="100000"/>
              </a:lnSpc>
              <a:spcBef>
                <a:spcPts val="0"/>
              </a:spcBef>
              <a:spcAft>
                <a:spcPts val="0"/>
              </a:spcAft>
              <a:buClrTx/>
              <a:buSzTx/>
              <a:buFontTx/>
              <a:buNone/>
              <a:tabLst/>
              <a:defRPr/>
            </a:pPr>
            <a:r>
              <a:rPr lang="en-US" baseline="0" dirty="0" smtClean="0"/>
              <a:t>But whichever router forwards the packet, the loss rate with opportunistic routing is going to be 25%.</a:t>
            </a:r>
          </a:p>
          <a:p>
            <a:pPr marL="232921" marR="0" indent="-232921"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232921" marR="0" indent="-232921" algn="l" defTabSz="457200" rtl="0" eaLnBrk="1" fontAlgn="auto" latinLnBrk="0" hangingPunct="1">
              <a:lnSpc>
                <a:spcPct val="100000"/>
              </a:lnSpc>
              <a:spcBef>
                <a:spcPts val="0"/>
              </a:spcBef>
              <a:spcAft>
                <a:spcPts val="0"/>
              </a:spcAft>
              <a:buClrTx/>
              <a:buSzTx/>
              <a:buFontTx/>
              <a:buNone/>
              <a:tabLst/>
              <a:defRPr/>
            </a:pPr>
            <a:r>
              <a:rPr lang="en-US" baseline="0" dirty="0" smtClean="0"/>
              <a:t>But we know that with a loss rate of 25% on the first hop, 3 out of 4 routers are going to receive the packet from Alice.</a:t>
            </a:r>
          </a:p>
          <a:p>
            <a:pPr marL="232921" marR="0" indent="-232921" algn="l" defTabSz="457200" rtl="0" eaLnBrk="1" fontAlgn="auto" latinLnBrk="0" hangingPunct="1">
              <a:lnSpc>
                <a:spcPct val="100000"/>
              </a:lnSpc>
              <a:spcBef>
                <a:spcPts val="0"/>
              </a:spcBef>
              <a:spcAft>
                <a:spcPts val="0"/>
              </a:spcAft>
              <a:buClrTx/>
              <a:buSzTx/>
              <a:buFontTx/>
              <a:buNone/>
              <a:tabLst/>
              <a:defRPr/>
            </a:pPr>
            <a:endParaRPr lang="en-US" dirty="0" smtClean="0"/>
          </a:p>
          <a:p>
            <a:pPr marL="232921" indent="-232921"/>
            <a:endParaRPr lang="en-US" baseline="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B5B3A7F6-8D73-4B1B-8B27-26230400DD3B}" type="slidenum">
              <a:rPr lang="en-US" smtClean="0"/>
              <a:pPr>
                <a:defRPr/>
              </a:pPr>
              <a:t>15</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701040" y="4415790"/>
            <a:ext cx="5608320" cy="4183380"/>
          </a:xfrm>
          <a:noFill/>
          <a:ln/>
        </p:spPr>
        <p:txBody>
          <a:bodyPr/>
          <a:lstStyle/>
          <a:p>
            <a:r>
              <a:rPr lang="en-US" dirty="0" smtClean="0"/>
              <a:t>And</a:t>
            </a:r>
            <a:r>
              <a:rPr lang="en-US" baseline="0" dirty="0" smtClean="0"/>
              <a:t> </a:t>
            </a:r>
            <a:r>
              <a:rPr lang="en-US" dirty="0" smtClean="0"/>
              <a:t>sender diversity tells us that if</a:t>
            </a:r>
            <a:r>
              <a:rPr lang="en-US" baseline="0" dirty="0" smtClean="0"/>
              <a:t> all these routers forward the packet together, it is unlikely that their signals to Bob will be attenuated at the same time.</a:t>
            </a:r>
            <a:endParaRPr lang="en-US" dirty="0" smtClean="0"/>
          </a:p>
          <a:p>
            <a:endParaRPr lang="en-US" dirty="0" smtClean="0"/>
          </a:p>
          <a:p>
            <a:r>
              <a:rPr lang="en-US" dirty="0" smtClean="0"/>
              <a:t>Thus, if we</a:t>
            </a:r>
            <a:r>
              <a:rPr lang="en-US" baseline="0" dirty="0" smtClean="0"/>
              <a:t> can make</a:t>
            </a:r>
            <a:r>
              <a:rPr lang="en-US" dirty="0" smtClean="0"/>
              <a:t> all these routers forward simultaneously in a manner that their signals strengthen each other, </a:t>
            </a:r>
            <a:r>
              <a:rPr lang="en-US" baseline="0" dirty="0" smtClean="0"/>
              <a:t> </a:t>
            </a:r>
            <a:r>
              <a:rPr lang="en-US" dirty="0" smtClean="0"/>
              <a:t>then the packet is lost only when the signal from each of the routers is simultaneously attenuated ,</a:t>
            </a:r>
            <a:r>
              <a:rPr lang="en-US" baseline="0" dirty="0" smtClean="0"/>
              <a:t> which is, in this case, </a:t>
            </a:r>
            <a:r>
              <a:rPr lang="en-US" dirty="0" smtClean="0"/>
              <a:t>0.25^3,</a:t>
            </a:r>
            <a:r>
              <a:rPr lang="en-US" baseline="0" dirty="0" smtClean="0"/>
              <a:t> </a:t>
            </a:r>
            <a:r>
              <a:rPr lang="en-US" baseline="0" dirty="0" err="1" smtClean="0"/>
              <a:t>i.e</a:t>
            </a:r>
            <a:r>
              <a:rPr lang="en-US" baseline="0" dirty="0" smtClean="0"/>
              <a:t>, it reduces the loss from 25% to 2%. </a:t>
            </a:r>
            <a:endParaRPr lang="en-US" dirty="0" smtClean="0"/>
          </a:p>
          <a:p>
            <a:endParaRPr lang="en-US" dirty="0" smtClean="0"/>
          </a:p>
          <a:p>
            <a:pPr marL="232921" indent="-232921"/>
            <a:r>
              <a:rPr lang="en-US" baseline="0" dirty="0" smtClean="0"/>
              <a:t>&lt;pause&gt;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B5B3A7F6-8D73-4B1B-8B27-26230400DD3B}" type="slidenum">
              <a:rPr lang="en-US" smtClean="0"/>
              <a:pPr>
                <a:defRPr/>
              </a:pPr>
              <a:t>16</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701040" y="4415790"/>
            <a:ext cx="5608320" cy="4183380"/>
          </a:xfrm>
          <a:noFill/>
          <a:ln/>
        </p:spPr>
        <p:txBody>
          <a:bodyPr/>
          <a:lstStyle/>
          <a:p>
            <a:pPr marL="232921" indent="-232921"/>
            <a:r>
              <a:rPr lang="en-US" dirty="0" smtClean="0"/>
              <a:t>Similarly, sender diversity</a:t>
            </a:r>
            <a:r>
              <a:rPr lang="en-US" baseline="0" dirty="0" smtClean="0"/>
              <a:t> improves the performance of wireless </a:t>
            </a:r>
            <a:r>
              <a:rPr lang="en-US" baseline="0" dirty="0" err="1" smtClean="0"/>
              <a:t>lans</a:t>
            </a:r>
            <a:r>
              <a:rPr lang="en-US" baseline="0" dirty="0" smtClean="0"/>
              <a:t>.</a:t>
            </a:r>
          </a:p>
          <a:p>
            <a:pPr marL="232921" indent="-232921"/>
            <a:endParaRPr lang="en-US" baseline="0" dirty="0" smtClean="0"/>
          </a:p>
          <a:p>
            <a:pPr marL="232921" indent="-232921"/>
            <a:r>
              <a:rPr lang="en-US" baseline="0" dirty="0" smtClean="0"/>
              <a:t>In particular, if the downlink of a client from all APs is </a:t>
            </a:r>
            <a:r>
              <a:rPr lang="en-US" baseline="0" dirty="0" err="1" smtClean="0"/>
              <a:t>lossy</a:t>
            </a:r>
            <a:r>
              <a:rPr lang="en-US" baseline="0" dirty="0" smtClean="0"/>
              <a:t>, picking a single AP to forward will result in a downlink loss rate of 25%.</a:t>
            </a:r>
          </a:p>
          <a:p>
            <a:pPr marL="232921" indent="-232921"/>
            <a:endParaRPr lang="en-US" baseline="0" dirty="0" smtClean="0"/>
          </a:p>
          <a:p>
            <a:pPr marL="232921" indent="-232921"/>
            <a:r>
              <a:rPr lang="en-US" baseline="0" dirty="0" smtClean="0"/>
              <a:t>However, sender diversity tells us that if all APs transmit together, it is unlikely that the signal from all APs are attenuated at the same time.</a:t>
            </a:r>
          </a:p>
          <a:p>
            <a:pPr marL="232921" indent="-232921"/>
            <a:endParaRPr lang="en-US" baseline="0" dirty="0" smtClean="0"/>
          </a:p>
          <a:p>
            <a:pPr marL="232921" indent="-232921"/>
            <a:r>
              <a:rPr lang="en-US" baseline="0" dirty="0" smtClean="0"/>
              <a:t>So, if all the APs transmit together in a manner that their signals strengthen each other, the loss rate on the downlink goes from 25% to less than 1%.</a:t>
            </a:r>
            <a:endParaRPr lang="en-US" dirty="0" smtClean="0"/>
          </a:p>
          <a:p>
            <a:pPr marL="232921" indent="-23292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now that we see that sender diversity has analogous benefits to receiver diversity, the natural question to ask is: what has prevented us from harnessing the benefits of sender diversity?</a:t>
            </a: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17</a:t>
            </a:fld>
            <a:endParaRPr lang="en-US" dirty="0"/>
          </a:p>
        </p:txBody>
      </p:sp>
    </p:spTree>
    <p:extLst>
      <p:ext uri="{BB962C8B-B14F-4D97-AF65-F5344CB8AC3E}">
        <p14:creationId xmlns:p14="http://schemas.microsoft.com/office/powerpoint/2010/main" val="710373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2921" indent="-232921"/>
            <a:r>
              <a:rPr lang="en-US" baseline="0" dirty="0" smtClean="0">
                <a:sym typeface="Wingdings" pitchFamily="2" charset="2"/>
              </a:rPr>
              <a:t>The answer is simple. Today, simultaneous transmissions do not strengthen each other. </a:t>
            </a:r>
          </a:p>
        </p:txBody>
      </p:sp>
      <p:sp>
        <p:nvSpPr>
          <p:cNvPr id="4" name="Slide Number Placeholder 3"/>
          <p:cNvSpPr>
            <a:spLocks noGrp="1"/>
          </p:cNvSpPr>
          <p:nvPr>
            <p:ph type="sldNum" sz="quarter" idx="10"/>
          </p:nvPr>
        </p:nvSpPr>
        <p:spPr/>
        <p:txBody>
          <a:bodyPr/>
          <a:lstStyle/>
          <a:p>
            <a:fld id="{8B512C98-7ABB-554D-A908-746B5A8F3E0B}"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B5B3A7F6-8D73-4B1B-8B27-26230400DD3B}" type="slidenum">
              <a:rPr lang="en-US" smtClean="0"/>
              <a:pPr>
                <a:defRPr/>
              </a:pPr>
              <a:t>19</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701040" y="4415790"/>
            <a:ext cx="5608320" cy="4183380"/>
          </a:xfrm>
          <a:noFill/>
          <a:ln/>
        </p:spPr>
        <p:txBody>
          <a:bodyPr/>
          <a:lstStyle/>
          <a:p>
            <a:pPr marL="232921" indent="-232921"/>
            <a:r>
              <a:rPr lang="en-US" dirty="0" smtClean="0"/>
              <a:t>Specifically, if you have all</a:t>
            </a:r>
            <a:r>
              <a:rPr lang="en-US" baseline="0" dirty="0" smtClean="0"/>
              <a:t> the routers forward the same packet to the receiver, since these are distributed nodes, they are not synchronized and their signals will arrive at the receiver out of sync.</a:t>
            </a:r>
          </a:p>
          <a:p>
            <a:pPr marL="232921" indent="-232921"/>
            <a:endParaRPr lang="en-US" baseline="0" dirty="0" smtClean="0"/>
          </a:p>
          <a:p>
            <a:pPr marL="232921" indent="-232921"/>
            <a:r>
              <a:rPr lang="en-US" baseline="0" dirty="0" smtClean="0"/>
              <a:t>As a result, adjacent symbols from different transmitters will leak energy into each other, creating interference. And as a result of this, you might be much worse off than if you had only one transmitter.</a:t>
            </a:r>
          </a:p>
          <a:p>
            <a:pPr marL="232921" indent="-232921"/>
            <a:endParaRPr lang="en-US" baseline="0" dirty="0" smtClean="0"/>
          </a:p>
          <a:p>
            <a:pPr marL="232921" indent="-232921"/>
            <a:r>
              <a:rPr lang="en-US" baseline="0" dirty="0" smtClean="0"/>
              <a:t>Thus, if we want to harness sender diversity, we need symbol level synchronization in a distributed manner.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Diversity is a fundamental property of wireless networks.</a:t>
            </a:r>
          </a:p>
          <a:p>
            <a:endParaRPr lang="en-US" dirty="0" smtClean="0"/>
          </a:p>
          <a:p>
            <a:r>
              <a:rPr lang="en-US" dirty="0" smtClean="0"/>
              <a:t>&lt;pause&gt;</a:t>
            </a:r>
          </a:p>
          <a:p>
            <a:endParaRPr lang="en-US" dirty="0" smtClean="0"/>
          </a:p>
          <a:p>
            <a:r>
              <a:rPr lang="en-US" dirty="0" smtClean="0"/>
              <a:t>One</a:t>
            </a:r>
            <a:r>
              <a:rPr lang="en-US" baseline="0" dirty="0" smtClean="0"/>
              <a:t> aspect of diversity is receiver diversity (click)</a:t>
            </a: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2</a:t>
            </a:fld>
            <a:endParaRPr lang="en-US" dirty="0"/>
          </a:p>
        </p:txBody>
      </p:sp>
    </p:spTree>
    <p:extLst>
      <p:ext uri="{BB962C8B-B14F-4D97-AF65-F5344CB8AC3E}">
        <p14:creationId xmlns:p14="http://schemas.microsoft.com/office/powerpoint/2010/main" val="2852554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a:t>
            </a:r>
            <a:r>
              <a:rPr lang="en-US" baseline="0" dirty="0" smtClean="0"/>
              <a:t> to give you a feel for how accurate the synchronization has to be, let’s do a back of the envelope calculation.</a:t>
            </a:r>
          </a:p>
          <a:p>
            <a:endParaRPr lang="en-US" baseline="0" dirty="0" smtClean="0"/>
          </a:p>
          <a:p>
            <a:r>
              <a:rPr lang="en-US" baseline="0" dirty="0" smtClean="0"/>
              <a:t>An 802.11 symbol is 3.2us. </a:t>
            </a:r>
          </a:p>
          <a:p>
            <a:endParaRPr lang="en-US" baseline="0" dirty="0" smtClean="0"/>
          </a:p>
          <a:p>
            <a:r>
              <a:rPr lang="en-US" baseline="0" dirty="0" smtClean="0"/>
              <a:t>Say two transmitters transmit simultaneously, but they have a synchronization error of 2 us. Then the misaligned symbol creates interference, which acts like noise. As a result, the maximum possible SNR for this system is 2 dB, which is much worse than if you had one transmitter.</a:t>
            </a: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20</a:t>
            </a:fld>
            <a:endParaRPr lang="en-US" dirty="0"/>
          </a:p>
        </p:txBody>
      </p:sp>
    </p:spTree>
    <p:extLst>
      <p:ext uri="{BB962C8B-B14F-4D97-AF65-F5344CB8AC3E}">
        <p14:creationId xmlns:p14="http://schemas.microsoft.com/office/powerpoint/2010/main" val="2835615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say that the synchronization</a:t>
            </a:r>
            <a:r>
              <a:rPr lang="en-US" baseline="0" dirty="0" smtClean="0"/>
              <a:t> error reduces to 1us. The maximum possible </a:t>
            </a:r>
            <a:r>
              <a:rPr lang="en-US" baseline="0" dirty="0" err="1" smtClean="0"/>
              <a:t>snr</a:t>
            </a:r>
            <a:r>
              <a:rPr lang="en-US" baseline="0" dirty="0" smtClean="0"/>
              <a:t> becomes 5 dB, which is still very bad.</a:t>
            </a:r>
          </a:p>
          <a:p>
            <a:endParaRPr lang="en-US" baseline="0" dirty="0" smtClean="0"/>
          </a:p>
          <a:p>
            <a:r>
              <a:rPr lang="en-US" baseline="0" dirty="0" smtClean="0"/>
              <a:t>So, what is an acceptable maximum </a:t>
            </a:r>
            <a:r>
              <a:rPr lang="en-US" baseline="0" dirty="0" err="1" smtClean="0"/>
              <a:t>snr</a:t>
            </a:r>
            <a:r>
              <a:rPr lang="en-US" baseline="0" dirty="0" smtClean="0"/>
              <a:t> for 802.11?</a:t>
            </a: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21</a:t>
            </a:fld>
            <a:endParaRPr lang="en-US" dirty="0"/>
          </a:p>
        </p:txBody>
      </p:sp>
    </p:spTree>
    <p:extLst>
      <p:ext uri="{BB962C8B-B14F-4D97-AF65-F5344CB8AC3E}">
        <p14:creationId xmlns:p14="http://schemas.microsoft.com/office/powerpoint/2010/main" val="2835615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802.11 to be able to achieve the entire range of bitrates it spans, it needs to achieve a maximum </a:t>
            </a:r>
            <a:r>
              <a:rPr lang="en-US" baseline="0" dirty="0" err="1" smtClean="0"/>
              <a:t>snr</a:t>
            </a:r>
            <a:r>
              <a:rPr lang="en-US" baseline="0" dirty="0" smtClean="0"/>
              <a:t> of around 22 </a:t>
            </a:r>
            <a:r>
              <a:rPr lang="en-US" baseline="0" dirty="0" err="1" smtClean="0"/>
              <a:t>dB.</a:t>
            </a: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22</a:t>
            </a:fld>
            <a:endParaRPr lang="en-US" dirty="0"/>
          </a:p>
        </p:txBody>
      </p:sp>
    </p:spTree>
    <p:extLst>
      <p:ext uri="{BB962C8B-B14F-4D97-AF65-F5344CB8AC3E}">
        <p14:creationId xmlns:p14="http://schemas.microsoft.com/office/powerpoint/2010/main" val="2835615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translates</a:t>
            </a:r>
            <a:r>
              <a:rPr lang="en-US" baseline="0" dirty="0" smtClean="0"/>
              <a:t> into a maximum synchronization error of 20ns.</a:t>
            </a:r>
          </a:p>
          <a:p>
            <a:endParaRPr lang="en-US" baseline="0" dirty="0" smtClean="0"/>
          </a:p>
          <a:p>
            <a:r>
              <a:rPr lang="en-US" baseline="0" dirty="0" smtClean="0"/>
              <a:t>Thus, to harness the gains of sender diversity in 802.11 networks, we need to synchronize symbols to within 20 ns.</a:t>
            </a:r>
          </a:p>
          <a:p>
            <a:endParaRPr lang="en-US" baseline="0" dirty="0" smtClean="0"/>
          </a:p>
          <a:p>
            <a:r>
              <a:rPr lang="en-US" baseline="0" dirty="0" smtClean="0"/>
              <a:t>&lt;pause&gt;</a:t>
            </a: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23</a:t>
            </a:fld>
            <a:endParaRPr lang="en-US" dirty="0"/>
          </a:p>
        </p:txBody>
      </p:sp>
    </p:spTree>
    <p:extLst>
      <p:ext uri="{BB962C8B-B14F-4D97-AF65-F5344CB8AC3E}">
        <p14:creationId xmlns:p14="http://schemas.microsoft.com/office/powerpoint/2010/main" val="2835615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rest of this talk, I will  present our system </a:t>
            </a:r>
            <a:r>
              <a:rPr lang="en-US" baseline="0" dirty="0" err="1" smtClean="0"/>
              <a:t>sourceSync</a:t>
            </a:r>
            <a:r>
              <a:rPr lang="en-US" baseline="0" dirty="0" smtClean="0"/>
              <a:t>.</a:t>
            </a:r>
          </a:p>
          <a:p>
            <a:endParaRPr lang="en-US" baseline="0" dirty="0" smtClean="0"/>
          </a:p>
          <a:p>
            <a:r>
              <a:rPr lang="en-US" dirty="0" err="1" smtClean="0"/>
              <a:t>SourceSync</a:t>
            </a:r>
            <a:r>
              <a:rPr lang="en-US" baseline="0" dirty="0" smtClean="0"/>
              <a:t> makes the following contributions:</a:t>
            </a:r>
          </a:p>
          <a:p>
            <a:endParaRPr lang="en-US" baseline="0" dirty="0" smtClean="0"/>
          </a:p>
          <a:p>
            <a:r>
              <a:rPr lang="en-US" baseline="0" dirty="0" smtClean="0"/>
              <a:t>It provides distributed and accurate symbol level synchronization to within 20 ns or less.</a:t>
            </a:r>
          </a:p>
          <a:p>
            <a:endParaRPr lang="en-US" baseline="0" dirty="0" smtClean="0"/>
          </a:p>
          <a:p>
            <a:pPr>
              <a:buFontTx/>
              <a:buNone/>
            </a:pPr>
            <a:r>
              <a:rPr lang="en-US" baseline="0" dirty="0" smtClean="0"/>
              <a:t>We use </a:t>
            </a:r>
            <a:r>
              <a:rPr lang="en-US" baseline="0" dirty="0" err="1" smtClean="0"/>
              <a:t>sourcesync</a:t>
            </a:r>
            <a:r>
              <a:rPr lang="en-US" baseline="0" dirty="0" smtClean="0"/>
              <a:t> to enable Opportunistic routing to harness sender diversity gains, therefore achieving higher throughput.</a:t>
            </a:r>
          </a:p>
          <a:p>
            <a:endParaRPr lang="en-US" baseline="0" dirty="0" smtClean="0"/>
          </a:p>
          <a:p>
            <a:r>
              <a:rPr lang="en-US" baseline="0" dirty="0" smtClean="0"/>
              <a:t>We also use </a:t>
            </a:r>
            <a:r>
              <a:rPr lang="en-US" baseline="0" dirty="0" err="1" smtClean="0"/>
              <a:t>sourcesync</a:t>
            </a:r>
            <a:r>
              <a:rPr lang="en-US" baseline="0" dirty="0" smtClean="0"/>
              <a:t> to enable wireless </a:t>
            </a:r>
            <a:r>
              <a:rPr lang="en-US" baseline="0" dirty="0" err="1" smtClean="0"/>
              <a:t>lans</a:t>
            </a:r>
            <a:r>
              <a:rPr lang="en-US" baseline="0" dirty="0" smtClean="0"/>
              <a:t> to harness sender diversity to reduce losses on the downlink.</a:t>
            </a:r>
          </a:p>
          <a:p>
            <a:endParaRPr lang="en-US" baseline="0" dirty="0" smtClean="0"/>
          </a:p>
          <a:p>
            <a:r>
              <a:rPr lang="en-US" baseline="0" dirty="0" smtClean="0"/>
              <a:t>We have implemented </a:t>
            </a:r>
            <a:r>
              <a:rPr lang="en-US" baseline="0" dirty="0" err="1" smtClean="0"/>
              <a:t>sourcesync</a:t>
            </a:r>
            <a:r>
              <a:rPr lang="en-US" baseline="0" dirty="0" smtClean="0"/>
              <a:t> in </a:t>
            </a:r>
            <a:r>
              <a:rPr lang="en-US" baseline="0" dirty="0" err="1" smtClean="0"/>
              <a:t>fpga</a:t>
            </a:r>
            <a:r>
              <a:rPr lang="en-US" baseline="0" dirty="0" smtClean="0"/>
              <a:t> and evaluated it in a wireless </a:t>
            </a:r>
            <a:r>
              <a:rPr lang="en-US" baseline="0" dirty="0" err="1" smtClean="0"/>
              <a:t>testbed</a:t>
            </a:r>
            <a:r>
              <a:rPr lang="en-US" baseline="0" dirty="0" smtClean="0"/>
              <a:t>.</a:t>
            </a:r>
          </a:p>
          <a:p>
            <a:endParaRPr lang="en-US" baseline="0" dirty="0" smtClean="0"/>
          </a:p>
          <a:p>
            <a:r>
              <a:rPr lang="en-US" baseline="0" dirty="0" smtClean="0"/>
              <a:t>&lt;pause&gt;</a:t>
            </a:r>
          </a:p>
          <a:p>
            <a:endParaRPr lang="en-US" baseline="0" dirty="0" smtClean="0"/>
          </a:p>
          <a:p>
            <a:r>
              <a:rPr lang="en-US" baseline="0" dirty="0" smtClean="0"/>
              <a:t>For clarity, I will explain </a:t>
            </a:r>
            <a:r>
              <a:rPr lang="en-US" baseline="0" dirty="0" err="1" smtClean="0"/>
              <a:t>SourceSync</a:t>
            </a:r>
            <a:r>
              <a:rPr lang="en-US" baseline="0" dirty="0" smtClean="0"/>
              <a:t> within the context of opportunistic routing. However, our approach applies to both opportunistic routing and wireless </a:t>
            </a:r>
            <a:r>
              <a:rPr lang="en-US" baseline="0" dirty="0" err="1" smtClean="0"/>
              <a:t>lans</a:t>
            </a:r>
            <a:r>
              <a:rPr lang="en-US" baseline="0" dirty="0" smtClean="0"/>
              <a:t>, and I will show you results that support both.</a:t>
            </a:r>
          </a:p>
          <a:p>
            <a:pPr>
              <a:buFontTx/>
              <a:buChar char="-"/>
            </a:pP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24</a:t>
            </a:fld>
            <a:endParaRPr lang="en-US" dirty="0"/>
          </a:p>
        </p:txBody>
      </p:sp>
    </p:spTree>
    <p:extLst>
      <p:ext uri="{BB962C8B-B14F-4D97-AF65-F5344CB8AC3E}">
        <p14:creationId xmlns:p14="http://schemas.microsoft.com/office/powerpoint/2010/main" val="2835615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B5B3A7F6-8D73-4B1B-8B27-26230400DD3B}" type="slidenum">
              <a:rPr lang="en-US" smtClean="0"/>
              <a:pPr>
                <a:defRPr/>
              </a:pPr>
              <a:t>25</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701040" y="4415790"/>
            <a:ext cx="5608320" cy="4183380"/>
          </a:xfrm>
          <a:noFill/>
          <a:ln/>
        </p:spPr>
        <p:txBody>
          <a:bodyPr/>
          <a:lstStyle/>
          <a:p>
            <a:pPr defTabSz="465887">
              <a:defRPr/>
            </a:pPr>
            <a:r>
              <a:rPr lang="en-US" dirty="0" smtClean="0"/>
              <a:t>So</a:t>
            </a:r>
            <a:r>
              <a:rPr lang="en-US" baseline="0" dirty="0" smtClean="0"/>
              <a:t> the first question that we have to answer is:  How do we synchronize distributed transmitters?</a:t>
            </a:r>
            <a:endParaRPr lang="en-US" dirty="0" smtClean="0"/>
          </a:p>
          <a:p>
            <a:pPr defTabSz="465887">
              <a:defRPr/>
            </a:pPr>
            <a:endParaRPr lang="en-US" dirty="0" smtClean="0"/>
          </a:p>
          <a:p>
            <a:pPr defTabSz="465887">
              <a:defRPr/>
            </a:pPr>
            <a:r>
              <a:rPr lang="en-US" dirty="0" smtClean="0"/>
              <a:t>In the absence of a global clock,</a:t>
            </a:r>
            <a:r>
              <a:rPr lang="en-US" baseline="0" dirty="0" smtClean="0"/>
              <a:t> the natural way to synchronize distributed transmitters is shared reception. </a:t>
            </a: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B5B3A7F6-8D73-4B1B-8B27-26230400DD3B}" type="slidenum">
              <a:rPr lang="en-US" smtClean="0"/>
              <a:pPr>
                <a:defRPr/>
              </a:pPr>
              <a:t>26</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701040" y="4415790"/>
            <a:ext cx="5608320" cy="4183380"/>
          </a:xfrm>
          <a:noFill/>
          <a:ln/>
        </p:spPr>
        <p:txBody>
          <a:bodyPr/>
          <a:lstStyle/>
          <a:p>
            <a:pPr defTabSz="465887">
              <a:defRPr/>
            </a:pPr>
            <a:r>
              <a:rPr lang="en-US" baseline="0" dirty="0" smtClean="0"/>
              <a:t>Let us go back to </a:t>
            </a:r>
            <a:r>
              <a:rPr lang="en-US" baseline="0" smtClean="0"/>
              <a:t>our network where </a:t>
            </a:r>
            <a:r>
              <a:rPr lang="en-US" baseline="0" dirty="0" smtClean="0"/>
              <a:t>Alice is transmitting to Bob.</a:t>
            </a:r>
          </a:p>
          <a:p>
            <a:pPr defTabSz="465887">
              <a:defRPr/>
            </a:pPr>
            <a:endParaRPr lang="en-US" baseline="0" dirty="0" smtClean="0"/>
          </a:p>
          <a:p>
            <a:pPr defTabSz="465887">
              <a:defRPr/>
            </a:pPr>
            <a:r>
              <a:rPr lang="en-US" baseline="0" dirty="0" smtClean="0"/>
              <a:t>In this case, all the routers are triggered by the reception from Alice.</a:t>
            </a:r>
          </a:p>
          <a:p>
            <a:pPr defTabSz="465887">
              <a:defRPr/>
            </a:pPr>
            <a:endParaRPr lang="en-US" baseline="0"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B5B3A7F6-8D73-4B1B-8B27-26230400DD3B}" type="slidenum">
              <a:rPr lang="en-US" smtClean="0"/>
              <a:pPr>
                <a:defRPr/>
              </a:pPr>
              <a:t>27</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701040" y="4415790"/>
            <a:ext cx="5608320" cy="4183380"/>
          </a:xfrm>
          <a:noFill/>
          <a:ln/>
        </p:spPr>
        <p:txBody>
          <a:bodyPr/>
          <a:lstStyle/>
          <a:p>
            <a:pPr marL="232921" indent="-232921" defTabSz="465887">
              <a:defRPr/>
            </a:pPr>
            <a:r>
              <a:rPr lang="en-US" baseline="0" dirty="0" smtClean="0"/>
              <a:t>Triggered by Alice’s packet, the routers transmit jointly to Bob.</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B5B3A7F6-8D73-4B1B-8B27-26230400DD3B}" type="slidenum">
              <a:rPr lang="en-US" smtClean="0"/>
              <a:pPr>
                <a:defRPr/>
              </a:pPr>
              <a:t>28</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701040" y="4415790"/>
            <a:ext cx="5608320" cy="4183380"/>
          </a:xfrm>
          <a:noFill/>
          <a:ln/>
        </p:spPr>
        <p:txBody>
          <a:bodyPr/>
          <a:lstStyle/>
          <a:p>
            <a:pPr marL="232921" indent="-232921" defTabSz="465887">
              <a:defRPr/>
            </a:pPr>
            <a:r>
              <a:rPr lang="en-US" baseline="0" dirty="0" smtClean="0"/>
              <a:t>However, the paths through the different routers have different delays. So, still the signal will arrive at Bob out of sync.</a:t>
            </a:r>
          </a:p>
          <a:p>
            <a:pPr marL="232921" indent="-232921" defTabSz="465887">
              <a:defRPr/>
            </a:pPr>
            <a:endParaRPr lang="en-US" baseline="0"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B5B3A7F6-8D73-4B1B-8B27-26230400DD3B}" type="slidenum">
              <a:rPr lang="en-US" smtClean="0"/>
              <a:pPr>
                <a:defRPr/>
              </a:pPr>
              <a:t>29</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701040" y="4415790"/>
            <a:ext cx="5608320" cy="4183380"/>
          </a:xfrm>
          <a:noFill/>
          <a:ln/>
        </p:spPr>
        <p:txBody>
          <a:bodyPr/>
          <a:lstStyle/>
          <a:p>
            <a:pPr marL="232921" indent="-232921" defTabSz="465887">
              <a:defRPr/>
            </a:pPr>
            <a:r>
              <a:rPr lang="en-US" baseline="0" dirty="0" smtClean="0"/>
              <a:t>To address this problem,  the routers have to measure the path delays and compensate for delay differences by inserting appropriate wait time</a:t>
            </a:r>
          </a:p>
          <a:p>
            <a:pPr marL="232921" indent="-232921" defTabSz="465887">
              <a:defRPr/>
            </a:pPr>
            <a:endParaRPr lang="en-US" baseline="0" dirty="0" smtClean="0"/>
          </a:p>
          <a:p>
            <a:pPr marL="232921" indent="-232921" defTabSz="465887">
              <a:defRPr/>
            </a:pPr>
            <a:r>
              <a:rPr lang="en-US" baseline="0" dirty="0" smtClean="0"/>
              <a:t>So, how do we measure path delays?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is the property</a:t>
            </a:r>
            <a:r>
              <a:rPr lang="en-US" baseline="0" dirty="0" smtClean="0"/>
              <a:t> that when a sender broadcasts a packet, it is unlikely that the signals to all receivers are attenuated at the same time.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3</a:t>
            </a:fld>
            <a:endParaRPr lang="en-US" dirty="0"/>
          </a:p>
        </p:txBody>
      </p:sp>
    </p:spTree>
    <p:extLst>
      <p:ext uri="{BB962C8B-B14F-4D97-AF65-F5344CB8AC3E}">
        <p14:creationId xmlns:p14="http://schemas.microsoft.com/office/powerpoint/2010/main" val="2004563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B5B3A7F6-8D73-4B1B-8B27-26230400DD3B}" type="slidenum">
              <a:rPr lang="en-US" smtClean="0"/>
              <a:pPr>
                <a:defRPr/>
              </a:pPr>
              <a:t>30</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701040" y="4415790"/>
            <a:ext cx="5608320" cy="4183380"/>
          </a:xfrm>
          <a:noFill/>
          <a:ln/>
        </p:spPr>
        <p:txBody>
          <a:bodyPr>
            <a:normAutofit/>
          </a:bodyPr>
          <a:lstStyle/>
          <a:p>
            <a:pPr marL="232921" indent="-232921" defTabSz="465887">
              <a:defRPr/>
            </a:pPr>
            <a:r>
              <a:rPr lang="en-US" baseline="0" dirty="0" smtClean="0"/>
              <a:t>Before we can measure the path delays and compensate for them, we need to understand where these delays come from. </a:t>
            </a:r>
          </a:p>
          <a:p>
            <a:pPr marL="232921" indent="-232921" defTabSz="465887">
              <a:defRPr/>
            </a:pPr>
            <a:endParaRPr lang="en-US" baseline="0" dirty="0" smtClean="0"/>
          </a:p>
          <a:p>
            <a:pPr marL="232921" indent="-232921" defTabSz="465887">
              <a:defRPr/>
            </a:pPr>
            <a:r>
              <a:rPr lang="en-US" baseline="0" dirty="0" smtClean="0"/>
              <a:t>First, there is the propagation delay.  The time it takes the signal to travel from Alice to R1 is different from the time it takes the signal to travel to R2 because of difference in the location of the two routers. And similarly from R1 to Bob, and R2 to Bob, and so on.</a:t>
            </a:r>
          </a:p>
          <a:p>
            <a:pPr marL="232921" indent="-232921" defTabSz="465887">
              <a:defRPr/>
            </a:pPr>
            <a:endParaRPr lang="en-US" baseline="0" dirty="0" smtClean="0"/>
          </a:p>
          <a:p>
            <a:pPr marL="232921" indent="-232921" defTabSz="465887">
              <a:defRPr/>
            </a:pPr>
            <a:r>
              <a:rPr lang="en-US" baseline="0" dirty="0" smtClean="0"/>
              <a:t>Second, there is a packet detection delay. That is the router does not detect a packet upon the arrival of the first sample in that packet. It takes some time for a router to decide that this is indeed a new packet as opposed to a spike of noise. </a:t>
            </a:r>
          </a:p>
          <a:p>
            <a:pPr marL="232921" indent="-232921" defTabSz="465887">
              <a:defRPr/>
            </a:pPr>
            <a:endParaRPr lang="en-US" baseline="0" dirty="0" smtClean="0"/>
          </a:p>
          <a:p>
            <a:pPr marL="232921" indent="-232921" defTabSz="465887">
              <a:defRPr/>
            </a:pPr>
            <a:r>
              <a:rPr lang="en-US" baseline="0" dirty="0" smtClean="0"/>
              <a:t>Third, there is the hardware turn around time, that is the router needs to continue receiving the packet and then switch its hardware from reception to transmission which takes some time that depends on the HW of the router. </a:t>
            </a:r>
          </a:p>
          <a:p>
            <a:pPr marL="232921" indent="-232921" defTabSz="465887">
              <a:defRPr/>
            </a:pPr>
            <a:endParaRPr lang="en-US" baseline="0" dirty="0" smtClean="0"/>
          </a:p>
          <a:p>
            <a:pPr marL="232921" indent="-232921" defTabSz="465887">
              <a:defRPr/>
            </a:pPr>
            <a:r>
              <a:rPr lang="en-US" baseline="0" dirty="0" smtClean="0"/>
              <a:t>So our job is to measure these forms of delays and compensate for them.</a:t>
            </a:r>
          </a:p>
          <a:p>
            <a:pPr marL="232921" indent="-232921" defTabSz="465887">
              <a:defRPr/>
            </a:pPr>
            <a:endParaRPr lang="en-US" baseline="0"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the challenge we face is to estimate the different components of path delay.</a:t>
            </a:r>
          </a:p>
          <a:p>
            <a:pPr marL="232921" indent="-232921" defTabSz="465887">
              <a:defRPr/>
            </a:pPr>
            <a:endParaRPr lang="en-US" baseline="0" dirty="0" smtClean="0"/>
          </a:p>
          <a:p>
            <a:pPr marL="232921" indent="-232921" defTabSz="465887">
              <a:defRPr/>
            </a:pPr>
            <a:r>
              <a:rPr lang="en-US" baseline="0" dirty="0" smtClean="0"/>
              <a:t>We will start with Packet detection delay because this is the most complex one, and once we get the packet detection delay right the other form of delay are easy. </a:t>
            </a:r>
          </a:p>
        </p:txBody>
      </p:sp>
      <p:sp>
        <p:nvSpPr>
          <p:cNvPr id="4" name="Slide Number Placeholder 3"/>
          <p:cNvSpPr>
            <a:spLocks noGrp="1"/>
          </p:cNvSpPr>
          <p:nvPr>
            <p:ph type="sldNum" sz="quarter" idx="10"/>
          </p:nvPr>
        </p:nvSpPr>
        <p:spPr/>
        <p:txBody>
          <a:bodyPr/>
          <a:lstStyle/>
          <a:p>
            <a:fld id="{8B512C98-7ABB-554D-A908-746B5A8F3E0B}"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said earlier, receivers typically</a:t>
            </a:r>
            <a:r>
              <a:rPr lang="en-US" baseline="0" dirty="0" smtClean="0"/>
              <a:t> do not detect a packet upon the arrival of its first signal sample. </a:t>
            </a:r>
          </a:p>
          <a:p>
            <a:r>
              <a:rPr lang="en-US" dirty="0" smtClean="0"/>
              <a:t>Specifically,</a:t>
            </a:r>
            <a:r>
              <a:rPr lang="en-US" baseline="0" dirty="0" smtClean="0"/>
              <a:t> to detect a packet a receiver correlates the arriving signal with an expected pattern and declares a new packet when the correlation spikes. </a:t>
            </a:r>
          </a:p>
          <a:p>
            <a:endParaRPr lang="en-US" baseline="0" dirty="0" smtClean="0"/>
          </a:p>
          <a:p>
            <a:r>
              <a:rPr lang="en-US" dirty="0" smtClean="0"/>
              <a:t>This graph shows the correlation as a function of the sample index for a received packet. </a:t>
            </a:r>
            <a:endParaRPr lang="en-US" baseline="0" dirty="0" smtClean="0"/>
          </a:p>
          <a:p>
            <a:endParaRPr lang="en-US" baseline="0" dirty="0" smtClean="0"/>
          </a:p>
          <a:p>
            <a:r>
              <a:rPr lang="en-US" baseline="0" dirty="0" smtClean="0"/>
              <a:t>However due to noise and practical imperfections, the correlation does not necessarily spike on the arrival of  the first sample of a packet.</a:t>
            </a: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different receivers experience different noise and hence exhibit different correlations</a:t>
            </a:r>
          </a:p>
          <a:p>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a result,</a:t>
            </a:r>
            <a:r>
              <a:rPr lang="en-US" baseline="0" dirty="0" smtClean="0"/>
              <a:t> they detect the correlation peaks at different points.</a:t>
            </a:r>
            <a:r>
              <a:rPr lang="en-US" dirty="0" smtClean="0"/>
              <a:t/>
            </a:r>
            <a:br>
              <a:rPr lang="en-US" dirty="0" smtClean="0"/>
            </a:br>
            <a:r>
              <a:rPr lang="en-US" dirty="0" smtClean="0"/>
              <a:t/>
            </a:r>
            <a:br>
              <a:rPr lang="en-US" dirty="0" smtClean="0"/>
            </a:b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a:t>
            </a:r>
          </a:p>
          <a:p>
            <a:endParaRPr lang="en-US" baseline="0" dirty="0" smtClean="0"/>
          </a:p>
          <a:p>
            <a:r>
              <a:rPr lang="en-US" baseline="0" dirty="0" smtClean="0"/>
              <a:t>Routers need to estimate the packet detection delay.</a:t>
            </a:r>
          </a:p>
          <a:p>
            <a:endParaRPr lang="en-US" baseline="0" dirty="0" smtClean="0"/>
          </a:p>
          <a:p>
            <a:r>
              <a:rPr lang="en-US" baseline="0" dirty="0" smtClean="0"/>
              <a:t>And then compensate for it by syncing to the first sample in the packet.</a:t>
            </a:r>
            <a:r>
              <a:rPr lang="en-US" dirty="0" smtClean="0"/>
              <a:t/>
            </a:r>
            <a:br>
              <a:rPr lang="en-US" dirty="0" smtClean="0"/>
            </a:br>
            <a:r>
              <a:rPr lang="en-US" dirty="0" smtClean="0"/>
              <a:t/>
            </a:r>
            <a:br>
              <a:rPr lang="en-US" dirty="0" smtClean="0"/>
            </a:br>
            <a:r>
              <a:rPr lang="en-US" dirty="0" smtClean="0"/>
              <a:t/>
            </a:r>
            <a:br>
              <a:rPr lang="en-US" dirty="0" smtClean="0"/>
            </a:b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pPr defTabSz="465887">
              <a:defRPr/>
            </a:pPr>
            <a:r>
              <a:rPr lang="en-US" dirty="0" smtClean="0"/>
              <a:t>To do so, we are going to exploit th</a:t>
            </a:r>
            <a:r>
              <a:rPr lang="en-US" baseline="0" dirty="0" smtClean="0"/>
              <a:t>e fac</a:t>
            </a:r>
            <a:r>
              <a:rPr lang="en-US" dirty="0" smtClean="0"/>
              <a:t>t</a:t>
            </a:r>
            <a:r>
              <a:rPr lang="en-US" baseline="0" dirty="0" smtClean="0"/>
              <a:t> 802.11 uses OFDM.   OFDM divides the bandwidth into multiple frequencies and transmits in all of these frequencies concurrently. </a:t>
            </a:r>
          </a:p>
          <a:p>
            <a:endParaRPr lang="en-US" dirty="0" smtClean="0"/>
          </a:p>
          <a:p>
            <a:r>
              <a:rPr lang="en-US" dirty="0" smtClean="0"/>
              <a:t>Say this is the first OFDM</a:t>
            </a:r>
            <a:r>
              <a:rPr lang="en-US" baseline="0" dirty="0" smtClean="0"/>
              <a:t> frequency.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5887">
              <a:defRPr/>
            </a:pPr>
            <a:r>
              <a:rPr lang="en-US" baseline="0" dirty="0" smtClean="0"/>
              <a:t>And this is the second OFDM frequency.</a:t>
            </a:r>
          </a:p>
          <a:p>
            <a:pPr defTabSz="465887">
              <a:defRPr/>
            </a:pPr>
            <a:endParaRPr lang="en-US" baseline="0" dirty="0" smtClean="0"/>
          </a:p>
          <a:p>
            <a:pPr defTabSz="465887">
              <a:defRPr/>
            </a:pPr>
            <a:r>
              <a:rPr lang="en-US" baseline="0" dirty="0" smtClean="0"/>
              <a:t>The frequencies arrive sync-ed.</a:t>
            </a:r>
          </a:p>
          <a:p>
            <a:pPr defTabSz="465887">
              <a:defRPr/>
            </a:pPr>
            <a:endParaRPr lang="en-US" baseline="0" dirty="0" smtClean="0"/>
          </a:p>
          <a:p>
            <a:pPr defTabSz="465887">
              <a:defRPr/>
            </a:pPr>
            <a:r>
              <a:rPr lang="en-US" baseline="0" dirty="0" smtClean="0"/>
              <a:t>So, if the router detects the signal on the first sample, the two frequencies exhibit the same phase.</a:t>
            </a:r>
          </a:p>
          <a:p>
            <a:endParaRPr lang="en-US" baseline="0"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If the router detects the packet after a delay T,</a:t>
            </a:r>
          </a:p>
          <a:p>
            <a:endParaRPr lang="en-US" baseline="0" dirty="0" smtClean="0"/>
          </a:p>
          <a:p>
            <a:r>
              <a:rPr lang="en-US" baseline="0" dirty="0" smtClean="0"/>
              <a:t>Then we know that different frequencies rotate at different speeds.  For example, here the red frequency rotates faster than the blue frequency. </a:t>
            </a:r>
          </a:p>
        </p:txBody>
      </p:sp>
      <p:sp>
        <p:nvSpPr>
          <p:cNvPr id="4" name="Slide Number Placeholder 3"/>
          <p:cNvSpPr>
            <a:spLocks noGrp="1"/>
          </p:cNvSpPr>
          <p:nvPr>
            <p:ph type="sldNum" sz="quarter" idx="10"/>
          </p:nvPr>
        </p:nvSpPr>
        <p:spPr/>
        <p:txBody>
          <a:bodyPr/>
          <a:lstStyle/>
          <a:p>
            <a:fld id="{8B512C98-7ABB-554D-A908-746B5A8F3E0B}"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As a result, different frequencies will exhibit different phases</a:t>
            </a:r>
          </a:p>
          <a:p>
            <a:endParaRPr lang="en-US" baseline="0" dirty="0" smtClean="0"/>
          </a:p>
          <a:p>
            <a:r>
              <a:rPr lang="en-US" baseline="0" dirty="0" smtClean="0"/>
              <a:t>And the resulting phase will be a linear function of the delay T and the frequency. </a:t>
            </a:r>
          </a:p>
          <a:p>
            <a:endParaRPr lang="en-US" baseline="0" dirty="0" smtClean="0"/>
          </a:p>
          <a:p>
            <a:r>
              <a:rPr lang="en-US" baseline="0" dirty="0" smtClean="0"/>
              <a:t>What is nice about this equation is the phase of the signal is something that we already compute during the OFDM packet decoding, and f is just the frequency of the </a:t>
            </a:r>
            <a:r>
              <a:rPr lang="en-US" baseline="0" dirty="0" err="1" smtClean="0"/>
              <a:t>ofdm</a:t>
            </a:r>
            <a:r>
              <a:rPr lang="en-US" baseline="0" dirty="0" smtClean="0"/>
              <a:t> subcarriers. So the only unknown is the detection delay, T.</a:t>
            </a:r>
          </a:p>
        </p:txBody>
      </p:sp>
      <p:sp>
        <p:nvSpPr>
          <p:cNvPr id="4" name="Slide Number Placeholder 3"/>
          <p:cNvSpPr>
            <a:spLocks noGrp="1"/>
          </p:cNvSpPr>
          <p:nvPr>
            <p:ph type="sldNum" sz="quarter" idx="10"/>
          </p:nvPr>
        </p:nvSpPr>
        <p:spPr/>
        <p:txBody>
          <a:bodyPr/>
          <a:lstStyle/>
          <a:p>
            <a:fld id="{8B512C98-7ABB-554D-A908-746B5A8F3E0B}"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Receiver </a:t>
            </a:r>
            <a:r>
              <a:rPr lang="en-US" baseline="0" dirty="0" smtClean="0"/>
              <a:t>diversity is the cornerstone of many wireless systems.</a:t>
            </a:r>
          </a:p>
          <a:p>
            <a:endParaRPr lang="en-US" baseline="0" dirty="0" smtClean="0"/>
          </a:p>
          <a:p>
            <a:r>
              <a:rPr lang="en-US" baseline="0" dirty="0" smtClean="0"/>
              <a:t>All opportunistic routing protocols exploit receiver diversity, including </a:t>
            </a:r>
            <a:r>
              <a:rPr lang="en-US" baseline="0" dirty="0" err="1" smtClean="0"/>
              <a:t>exor</a:t>
            </a:r>
            <a:r>
              <a:rPr lang="en-US" baseline="0" dirty="0" smtClean="0"/>
              <a:t>, more, </a:t>
            </a:r>
            <a:r>
              <a:rPr lang="en-US" baseline="0" dirty="0" err="1" smtClean="0"/>
              <a:t>mixit</a:t>
            </a:r>
            <a:r>
              <a:rPr lang="en-US" baseline="0" dirty="0" smtClean="0"/>
              <a:t>, </a:t>
            </a:r>
            <a:r>
              <a:rPr lang="en-US" baseline="0" dirty="0" err="1" smtClean="0"/>
              <a:t>romer</a:t>
            </a:r>
            <a:r>
              <a:rPr lang="en-US" baseline="0" dirty="0" smtClean="0"/>
              <a:t>, soar. You name it.</a:t>
            </a:r>
          </a:p>
          <a:p>
            <a:endParaRPr lang="en-US" baseline="0" dirty="0" smtClean="0"/>
          </a:p>
          <a:p>
            <a:r>
              <a:rPr lang="en-US" baseline="0" dirty="0" smtClean="0"/>
              <a:t>Not only that, wireless LAN diversity also exploits receiver diversity.  Examples include MRD, soft, link-alike, vi-fi etc.</a:t>
            </a: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4</a:t>
            </a:fld>
            <a:endParaRPr lang="en-US" dirty="0"/>
          </a:p>
        </p:txBody>
      </p:sp>
    </p:spTree>
    <p:extLst>
      <p:ext uri="{BB962C8B-B14F-4D97-AF65-F5344CB8AC3E}">
        <p14:creationId xmlns:p14="http://schemas.microsoft.com/office/powerpoint/2010/main" val="3561283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 let’s plot the </a:t>
            </a:r>
            <a:r>
              <a:rPr lang="en-US" dirty="0" smtClean="0"/>
              <a:t>phase offset as</a:t>
            </a:r>
            <a:r>
              <a:rPr lang="en-US" baseline="0" dirty="0" smtClean="0"/>
              <a:t> a function of the OFDM frequency. </a:t>
            </a:r>
          </a:p>
          <a:p>
            <a:r>
              <a:rPr lang="en-US" baseline="0" dirty="0" smtClean="0"/>
              <a:t>The slope of this line tell  us the delay T that the router incurred when it detected this packet. </a:t>
            </a:r>
          </a:p>
          <a:p>
            <a:endParaRPr lang="en-US" baseline="0" dirty="0" smtClean="0"/>
          </a:p>
          <a:p>
            <a:r>
              <a:rPr lang="en-US" baseline="0" dirty="0" smtClean="0"/>
              <a:t>Each router measures the packet detection delay.</a:t>
            </a:r>
          </a:p>
          <a:p>
            <a:endParaRPr lang="en-US" baseline="0" dirty="0" smtClean="0"/>
          </a:p>
          <a:p>
            <a:r>
              <a:rPr lang="en-US" baseline="0" dirty="0" smtClean="0"/>
              <a:t>This method can use every symbol in the received packet to compute the slope and average all these estimates, and thus it is robust to channel noise.</a:t>
            </a:r>
            <a:endParaRPr lang="en-US" dirty="0"/>
          </a:p>
        </p:txBody>
      </p:sp>
      <p:sp>
        <p:nvSpPr>
          <p:cNvPr id="4" name="Slide Number Placeholder 3"/>
          <p:cNvSpPr>
            <a:spLocks noGrp="1"/>
          </p:cNvSpPr>
          <p:nvPr>
            <p:ph type="sldNum" sz="quarter" idx="10"/>
          </p:nvPr>
        </p:nvSpPr>
        <p:spPr/>
        <p:txBody>
          <a:bodyPr/>
          <a:lstStyle/>
          <a:p>
            <a:fld id="{7152ACF0-E040-499B-B087-23927F443784}"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Recall that we had three types of path delays.</a:t>
            </a:r>
          </a:p>
          <a:p>
            <a:endParaRPr lang="en-US" dirty="0" smtClean="0"/>
          </a:p>
          <a:p>
            <a:r>
              <a:rPr lang="en-US" dirty="0" smtClean="0"/>
              <a:t>Now</a:t>
            </a:r>
            <a:r>
              <a:rPr lang="en-US" baseline="0" dirty="0" smtClean="0"/>
              <a:t> that we are done with detection delay, let’s </a:t>
            </a:r>
            <a:r>
              <a:rPr lang="en-US" baseline="0" dirty="0" err="1" smtClean="0"/>
              <a:t>estiamte</a:t>
            </a:r>
            <a:r>
              <a:rPr lang="en-US" baseline="0" dirty="0" smtClean="0"/>
              <a:t> HW turnaround time</a:t>
            </a: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turnaround time is hardware dependent. This is because:</a:t>
            </a:r>
          </a:p>
          <a:p>
            <a:r>
              <a:rPr lang="en-US" baseline="0" dirty="0" smtClean="0"/>
              <a:t>different nodes will have different hardware pipelines and hence take different amounts of time to decode the packet.</a:t>
            </a:r>
          </a:p>
          <a:p>
            <a:r>
              <a:rPr lang="en-US" baseline="0" dirty="0" smtClean="0"/>
              <a:t>Different nodes also have different radio front ends and hence will take different amounts of time for the radio to switch from receive to transmit.</a:t>
            </a:r>
          </a:p>
          <a:p>
            <a:endParaRPr lang="en-US" baseline="0" dirty="0" smtClean="0"/>
          </a:p>
          <a:p>
            <a:r>
              <a:rPr lang="en-US" baseline="0" dirty="0" smtClean="0"/>
              <a:t>The good news however is that this delay is deterministic, hence each router can measure this delay simply by counting the clock ticks since the packet detection. </a:t>
            </a:r>
          </a:p>
          <a:p>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Last</a:t>
            </a:r>
            <a:r>
              <a:rPr lang="en-US" baseline="0" dirty="0" smtClean="0"/>
              <a:t> we need to estimate the propagation delay. </a:t>
            </a: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Measuring</a:t>
            </a:r>
            <a:r>
              <a:rPr lang="en-US" baseline="0" dirty="0" smtClean="0"/>
              <a:t> propagation delays is now simple:  We can use probe-</a:t>
            </a:r>
            <a:r>
              <a:rPr lang="en-US" baseline="0" dirty="0" err="1" smtClean="0"/>
              <a:t>reponse</a:t>
            </a:r>
            <a:r>
              <a:rPr lang="en-US" baseline="0" dirty="0" smtClean="0"/>
              <a:t> delays between pair of nodes. </a:t>
            </a:r>
          </a:p>
          <a:p>
            <a:endParaRPr lang="en-US" dirty="0" smtClean="0"/>
          </a:p>
          <a:p>
            <a:r>
              <a:rPr lang="en-US" baseline="0" dirty="0" smtClean="0"/>
              <a:t>A transmits a probe to B and counts the clock ticks till it gets a response from B.</a:t>
            </a:r>
          </a:p>
          <a:p>
            <a:endParaRPr lang="en-US" baseline="0" dirty="0" smtClean="0"/>
          </a:p>
          <a:p>
            <a:r>
              <a:rPr lang="en-US" baseline="0" dirty="0" smtClean="0"/>
              <a:t>The measured RTT is twice the propagation delay + turnaround time at node B + detection delay at B + detection delay at A</a:t>
            </a:r>
          </a:p>
          <a:p>
            <a:endParaRPr lang="en-US" baseline="0" dirty="0" smtClean="0"/>
          </a:p>
          <a:p>
            <a:r>
              <a:rPr lang="en-US" baseline="0" dirty="0" smtClean="0"/>
              <a:t>B measures its own turnaround time and detection delay and includes them in its response. And since A measures its own detection delay, and also measures the RTT, it can compute the propagation delay.</a:t>
            </a:r>
          </a:p>
        </p:txBody>
      </p:sp>
      <p:sp>
        <p:nvSpPr>
          <p:cNvPr id="4" name="Slide Number Placeholder 3"/>
          <p:cNvSpPr>
            <a:spLocks noGrp="1"/>
          </p:cNvSpPr>
          <p:nvPr>
            <p:ph type="sldNum" sz="quarter" idx="10"/>
          </p:nvPr>
        </p:nvSpPr>
        <p:spPr/>
        <p:txBody>
          <a:bodyPr/>
          <a:lstStyle/>
          <a:p>
            <a:fld id="{7152ACF0-E040-499B-B087-23927F443784}"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B5B3A7F6-8D73-4B1B-8B27-26230400DD3B}" type="slidenum">
              <a:rPr lang="en-US" smtClean="0"/>
              <a:pPr>
                <a:defRPr/>
              </a:pPr>
              <a:t>45</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701040" y="4415790"/>
            <a:ext cx="5608320" cy="4183380"/>
          </a:xfrm>
          <a:noFill/>
          <a:ln/>
        </p:spPr>
        <p:txBody>
          <a:bodyPr/>
          <a:lstStyle/>
          <a:p>
            <a:pPr defTabSz="465887">
              <a:defRPr/>
            </a:pPr>
            <a:r>
              <a:rPr lang="en-US" baseline="0" dirty="0" smtClean="0"/>
              <a:t>So, let’s recap. The routers measure the different delay components.</a:t>
            </a:r>
          </a:p>
          <a:p>
            <a:pPr defTabSz="465887">
              <a:defRPr/>
            </a:pPr>
            <a:endParaRPr lang="en-US" baseline="0" dirty="0" smtClean="0"/>
          </a:p>
          <a:p>
            <a:pPr defTabSz="465887">
              <a:defRPr/>
            </a:pPr>
            <a:r>
              <a:rPr lang="en-US" baseline="0" dirty="0" smtClean="0"/>
              <a:t>The routers are triggered by the reception from Alice.</a:t>
            </a:r>
          </a:p>
          <a:p>
            <a:pPr defTabSz="465887">
              <a:defRPr/>
            </a:pPr>
            <a:endParaRPr lang="en-US" baseline="0"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B5B3A7F6-8D73-4B1B-8B27-26230400DD3B}" type="slidenum">
              <a:rPr lang="en-US" smtClean="0"/>
              <a:pPr>
                <a:defRPr/>
              </a:pPr>
              <a:t>46</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701040" y="4415790"/>
            <a:ext cx="5608320" cy="4183380"/>
          </a:xfrm>
          <a:noFill/>
          <a:ln/>
        </p:spPr>
        <p:txBody>
          <a:bodyPr/>
          <a:lstStyle/>
          <a:p>
            <a:pPr marL="232921" indent="-232921" defTabSz="465887">
              <a:defRPr/>
            </a:pPr>
            <a:r>
              <a:rPr lang="en-US" baseline="0" dirty="0" smtClean="0"/>
              <a:t>Once they are triggered, they insert different wait times to compensate for delay differences.</a:t>
            </a:r>
          </a:p>
          <a:p>
            <a:pPr marL="232921" indent="-232921" defTabSz="465887">
              <a:defRPr/>
            </a:pPr>
            <a:endParaRPr lang="en-US" baseline="0" dirty="0" smtClean="0"/>
          </a:p>
          <a:p>
            <a:pPr marL="232921" indent="-232921" defTabSz="465887">
              <a:defRPr/>
            </a:pPr>
            <a:r>
              <a:rPr lang="en-US" baseline="0" dirty="0" smtClean="0"/>
              <a:t>And after waiting, the routers jointly transmit the packet.</a:t>
            </a:r>
          </a:p>
          <a:p>
            <a:pPr marL="232921" indent="-232921" defTabSz="465887">
              <a:defRPr/>
            </a:pPr>
            <a:endParaRPr lang="en-US" baseline="0" dirty="0" smtClean="0"/>
          </a:p>
          <a:p>
            <a:pPr marL="232921" marR="0" indent="-232921" algn="l" defTabSz="465887" rtl="0" eaLnBrk="1" fontAlgn="auto" latinLnBrk="0" hangingPunct="1">
              <a:lnSpc>
                <a:spcPct val="100000"/>
              </a:lnSpc>
              <a:spcBef>
                <a:spcPts val="0"/>
              </a:spcBef>
              <a:spcAft>
                <a:spcPts val="0"/>
              </a:spcAft>
              <a:buClrTx/>
              <a:buSzTx/>
              <a:buFontTx/>
              <a:buNone/>
              <a:tabLst/>
              <a:defRPr/>
            </a:pPr>
            <a:r>
              <a:rPr lang="en-US" baseline="0" dirty="0" smtClean="0"/>
              <a:t>So, this technique works when we have a single flow in the network. But what if there are multiple flows between different source-destination pairs in the network? </a:t>
            </a:r>
          </a:p>
          <a:p>
            <a:pPr marL="232921" indent="-232921" defTabSz="465887">
              <a:defRPr/>
            </a:pPr>
            <a:endParaRPr lang="en-US" baseline="0"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B5B3A7F6-8D73-4B1B-8B27-26230400DD3B}" type="slidenum">
              <a:rPr lang="en-US" smtClean="0"/>
              <a:pPr>
                <a:defRPr/>
              </a:pPr>
              <a:t>47</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701040" y="4415790"/>
            <a:ext cx="5608320" cy="4183380"/>
          </a:xfrm>
          <a:noFill/>
          <a:ln/>
        </p:spPr>
        <p:txBody>
          <a:bodyPr/>
          <a:lstStyle/>
          <a:p>
            <a:pPr marL="232921" indent="-232921" defTabSz="465887">
              <a:defRPr/>
            </a:pPr>
            <a:r>
              <a:rPr lang="en-US" baseline="0" dirty="0" smtClean="0"/>
              <a:t>What about the MAC in such a case?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see why triggering is problematic with multiple</a:t>
            </a:r>
            <a:r>
              <a:rPr lang="en-US" baseline="0" dirty="0" smtClean="0"/>
              <a:t> source-destination flows, let’s say there is a second flow in the network between Charlie and David.</a:t>
            </a:r>
          </a:p>
          <a:p>
            <a:endParaRPr lang="en-US" baseline="0" dirty="0" smtClean="0"/>
          </a:p>
          <a:p>
            <a:r>
              <a:rPr lang="en-US" baseline="0" dirty="0" smtClean="0"/>
              <a:t>Now Alice has a packet destined to Bob, towards your right. And Charlie has a packet destined to David, towards your left.</a:t>
            </a:r>
          </a:p>
          <a:p>
            <a:endParaRPr lang="en-US" baseline="0" dirty="0" smtClean="0"/>
          </a:p>
          <a:p>
            <a:r>
              <a:rPr lang="en-US" baseline="0" dirty="0" smtClean="0"/>
              <a:t>Since Alice and Charlie cannot sense each other, they transmit simultaneously, and their respective routers receive them.</a:t>
            </a:r>
          </a:p>
          <a:p>
            <a:endParaRPr lang="en-US" baseline="0" dirty="0" smtClean="0"/>
          </a:p>
          <a:p>
            <a:r>
              <a:rPr lang="en-US" baseline="0" dirty="0" smtClean="0"/>
              <a:t>Now, note that the routers don’t do CSMA, and are just triggered by their reception. So they immediately transmit downstream to Bob and David, even though they are in carrier sense range of each other.</a:t>
            </a:r>
          </a:p>
          <a:p>
            <a:endParaRPr lang="en-US" baseline="0" dirty="0" smtClean="0"/>
          </a:p>
          <a:p>
            <a:r>
              <a:rPr lang="en-US" baseline="0" dirty="0" smtClean="0"/>
              <a:t>This leads to a collision and the packets are dropped.</a:t>
            </a:r>
          </a:p>
          <a:p>
            <a:endParaRPr lang="en-US" baseline="0" dirty="0" smtClean="0"/>
          </a:p>
          <a:p>
            <a:r>
              <a:rPr lang="en-US" baseline="0" dirty="0" smtClean="0"/>
              <a:t>So, the question is: Can we synchronize nodes while still retaining CSMA semantics, and avoiding such collisions? &lt;PAUSE&gt;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48</a:t>
            </a:fld>
            <a:endParaRPr lang="en-US" dirty="0"/>
          </a:p>
        </p:txBody>
      </p:sp>
    </p:spTree>
    <p:extLst>
      <p:ext uri="{BB962C8B-B14F-4D97-AF65-F5344CB8AC3E}">
        <p14:creationId xmlns:p14="http://schemas.microsoft.com/office/powerpoint/2010/main" val="492108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triggering by reception from the previous hop, we trigger by transmission</a:t>
            </a:r>
            <a:r>
              <a:rPr lang="en-US" baseline="0" dirty="0" smtClean="0"/>
              <a:t> from one of the joint senders. </a:t>
            </a:r>
            <a:endParaRPr lang="en-US" dirty="0" smtClean="0"/>
          </a:p>
          <a:p>
            <a:endParaRPr lang="en-US" dirty="0" smtClean="0"/>
          </a:p>
          <a:p>
            <a:r>
              <a:rPr lang="en-US" baseline="0" dirty="0" smtClean="0"/>
              <a:t>We then just let all nodes, including the routers, use carrier sense.</a:t>
            </a:r>
          </a:p>
          <a:p>
            <a:endParaRPr lang="en-US" baseline="0" dirty="0" smtClean="0"/>
          </a:p>
          <a:p>
            <a:r>
              <a:rPr lang="en-US" baseline="0" dirty="0" smtClean="0"/>
              <a:t>Let’s say one of the routers wins the contention. It begins transmitting</a:t>
            </a:r>
          </a:p>
          <a:p>
            <a:endParaRPr lang="en-US" baseline="0" dirty="0" smtClean="0"/>
          </a:p>
          <a:p>
            <a:r>
              <a:rPr lang="en-US" baseline="0" dirty="0" smtClean="0"/>
              <a:t>Other routers hear the transmission, insert a wait time to compensate for delay differences, and then join the transmission.</a:t>
            </a:r>
          </a:p>
          <a:p>
            <a:endParaRPr lang="en-US" baseline="0"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49</a:t>
            </a:fld>
            <a:endParaRPr lang="en-US" dirty="0"/>
          </a:p>
        </p:txBody>
      </p:sp>
    </p:spTree>
    <p:extLst>
      <p:ext uri="{BB962C8B-B14F-4D97-AF65-F5344CB8AC3E}">
        <p14:creationId xmlns:p14="http://schemas.microsoft.com/office/powerpoint/2010/main" val="2549023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B5B3A7F6-8D73-4B1B-8B27-26230400DD3B}" type="slidenum">
              <a:rPr lang="en-US" smtClean="0"/>
              <a:pPr>
                <a:defRPr/>
              </a:pPr>
              <a:t>5</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701040" y="4415790"/>
            <a:ext cx="5608320" cy="4183380"/>
          </a:xfrm>
          <a:noFill/>
          <a:ln/>
        </p:spPr>
        <p:txBody>
          <a:bodyPr/>
          <a:lstStyle/>
          <a:p>
            <a:pPr marL="232921" indent="-232921"/>
            <a:r>
              <a:rPr lang="en-US" dirty="0" smtClean="0"/>
              <a:t>Let’s see how </a:t>
            </a:r>
            <a:r>
              <a:rPr lang="en-US" baseline="0" dirty="0" smtClean="0"/>
              <a:t>opportunistic routing exploits </a:t>
            </a:r>
            <a:r>
              <a:rPr lang="en-US" dirty="0" smtClean="0"/>
              <a:t>receiver</a:t>
            </a:r>
            <a:r>
              <a:rPr lang="en-US" baseline="0" dirty="0" smtClean="0"/>
              <a:t> diversity.</a:t>
            </a:r>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take the example of two routers transmitting to a downstream node. </a:t>
            </a:r>
          </a:p>
          <a:p>
            <a:endParaRPr lang="en-US" baseline="0" dirty="0" smtClean="0"/>
          </a:p>
          <a:p>
            <a:r>
              <a:rPr lang="en-US" baseline="0" dirty="0" smtClean="0"/>
              <a:t>Let’s say, R1, wins when contending. So it is the lead-sender.</a:t>
            </a:r>
          </a:p>
          <a:p>
            <a:endParaRPr lang="en-US" baseline="0" dirty="0" smtClean="0"/>
          </a:p>
          <a:p>
            <a:r>
              <a:rPr lang="en-US" baseline="0" dirty="0" smtClean="0"/>
              <a:t>And R2 is the co-sender.</a:t>
            </a:r>
          </a:p>
          <a:p>
            <a:endParaRPr lang="en-US" baseline="0" dirty="0" smtClean="0"/>
          </a:p>
          <a:p>
            <a:r>
              <a:rPr lang="en-US" baseline="0" dirty="0" smtClean="0"/>
              <a:t>The lead sender transmits a synchronization header used to synchronize with the co-senders.</a:t>
            </a:r>
          </a:p>
          <a:p>
            <a:endParaRPr lang="en-US" baseline="0" dirty="0" smtClean="0"/>
          </a:p>
          <a:p>
            <a:r>
              <a:rPr lang="en-US" baseline="0" dirty="0" smtClean="0"/>
              <a:t>It then waits for a known gap to allow for packet propagation to the co-sender, and hardware turnaround at the co-sender</a:t>
            </a:r>
          </a:p>
          <a:p>
            <a:endParaRPr lang="en-US" baseline="0" dirty="0" smtClean="0"/>
          </a:p>
          <a:p>
            <a:r>
              <a:rPr lang="en-US" baseline="0" dirty="0" smtClean="0"/>
              <a:t>It then transmits the data.</a:t>
            </a:r>
          </a:p>
        </p:txBody>
      </p:sp>
      <p:sp>
        <p:nvSpPr>
          <p:cNvPr id="4" name="Slide Number Placeholder 3"/>
          <p:cNvSpPr>
            <a:spLocks noGrp="1"/>
          </p:cNvSpPr>
          <p:nvPr>
            <p:ph type="sldNum" sz="quarter" idx="10"/>
          </p:nvPr>
        </p:nvSpPr>
        <p:spPr/>
        <p:txBody>
          <a:bodyPr/>
          <a:lstStyle/>
          <a:p>
            <a:fld id="{8B512C98-7ABB-554D-A908-746B5A8F3E0B}" type="slidenum">
              <a:rPr lang="en-US" smtClean="0"/>
              <a:pPr/>
              <a:t>50</a:t>
            </a:fld>
            <a:endParaRPr lang="en-US" dirty="0"/>
          </a:p>
        </p:txBody>
      </p:sp>
    </p:spTree>
    <p:extLst>
      <p:ext uri="{BB962C8B-B14F-4D97-AF65-F5344CB8AC3E}">
        <p14:creationId xmlns:p14="http://schemas.microsoft.com/office/powerpoint/2010/main" val="31255323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co-sender, on its part, listens to the synchronization header from the lead sender and determines the start of the header.</a:t>
            </a:r>
          </a:p>
          <a:p>
            <a:endParaRPr lang="en-US" baseline="0" dirty="0" smtClean="0"/>
          </a:p>
          <a:p>
            <a:r>
              <a:rPr lang="en-US" baseline="0" dirty="0" smtClean="0"/>
              <a:t>It turns around from receiving the header to transmit.</a:t>
            </a:r>
          </a:p>
          <a:p>
            <a:endParaRPr lang="en-US" baseline="0" dirty="0" smtClean="0"/>
          </a:p>
          <a:p>
            <a:r>
              <a:rPr lang="en-US" baseline="0" dirty="0" smtClean="0"/>
              <a:t>But it cannot transmit immediately. It needs to wait for a little bit to fill out the gap and to compensate for differences in delays.</a:t>
            </a:r>
          </a:p>
          <a:p>
            <a:endParaRPr lang="en-US" baseline="0" dirty="0" smtClean="0"/>
          </a:p>
          <a:p>
            <a:r>
              <a:rPr lang="en-US" baseline="0" dirty="0" smtClean="0"/>
              <a:t>And after the wait, it transmits data. Since the wait time compensates for differences in delays, the data arrives synchronized at </a:t>
            </a:r>
            <a:r>
              <a:rPr lang="en-US" baseline="0" smtClean="0"/>
              <a:t>the receiver.</a:t>
            </a:r>
            <a:endParaRPr lang="en-US" baseline="0"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51</a:t>
            </a:fld>
            <a:endParaRPr lang="en-US" dirty="0"/>
          </a:p>
        </p:txBody>
      </p:sp>
    </p:spTree>
    <p:extLst>
      <p:ext uri="{BB962C8B-B14F-4D97-AF65-F5344CB8AC3E}">
        <p14:creationId xmlns:p14="http://schemas.microsoft.com/office/powerpoint/2010/main" val="31255323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Now that we understand how </a:t>
            </a:r>
            <a:r>
              <a:rPr lang="en-US" baseline="0" dirty="0" err="1" smtClean="0"/>
              <a:t>SourceSync</a:t>
            </a:r>
            <a:r>
              <a:rPr lang="en-US" baseline="0" dirty="0" smtClean="0"/>
              <a:t> works, let us look at its performance.</a:t>
            </a:r>
            <a:endParaRPr lang="en-US" dirty="0" smtClean="0"/>
          </a:p>
        </p:txBody>
      </p:sp>
      <p:sp>
        <p:nvSpPr>
          <p:cNvPr id="4" name="Slide Number Placeholder 3"/>
          <p:cNvSpPr>
            <a:spLocks noGrp="1"/>
          </p:cNvSpPr>
          <p:nvPr>
            <p:ph type="sldNum" sz="quarter" idx="10"/>
          </p:nvPr>
        </p:nvSpPr>
        <p:spPr/>
        <p:txBody>
          <a:bodyPr/>
          <a:lstStyle/>
          <a:p>
            <a:fld id="{6900BA2B-1F60-49B5-A446-7D60759BA95E}"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a:t>
            </a:r>
            <a:r>
              <a:rPr lang="en-US" dirty="0" err="1" smtClean="0"/>
              <a:t>SourceSync</a:t>
            </a:r>
            <a:r>
              <a:rPr lang="en-US" baseline="0" dirty="0" smtClean="0"/>
              <a:t> requires fine grained timing (at the granularity of nanoseconds),</a:t>
            </a:r>
          </a:p>
          <a:p>
            <a:r>
              <a:rPr lang="en-US" baseline="0" dirty="0" smtClean="0"/>
              <a:t>we implement it on FPGA in the </a:t>
            </a:r>
            <a:r>
              <a:rPr lang="en-US" baseline="0" dirty="0" err="1" smtClean="0"/>
              <a:t>wiglan</a:t>
            </a:r>
            <a:r>
              <a:rPr lang="en-US" baseline="0" dirty="0" smtClean="0"/>
              <a:t> radio.</a:t>
            </a:r>
          </a:p>
          <a:p>
            <a:endParaRPr lang="en-US" baseline="0" dirty="0" smtClean="0"/>
          </a:p>
          <a:p>
            <a:r>
              <a:rPr lang="en-US" baseline="0" dirty="0" smtClean="0"/>
              <a:t>The carrier frequency is 5.2 GHz and the bandwidth is 20 </a:t>
            </a:r>
            <a:r>
              <a:rPr lang="en-US" baseline="0" dirty="0" err="1" smtClean="0"/>
              <a:t>MHz.</a:t>
            </a:r>
            <a:endParaRPr lang="en-US" baseline="0" dirty="0" smtClean="0"/>
          </a:p>
        </p:txBody>
      </p:sp>
      <p:sp>
        <p:nvSpPr>
          <p:cNvPr id="4" name="Slide Number Placeholder 3"/>
          <p:cNvSpPr>
            <a:spLocks noGrp="1"/>
          </p:cNvSpPr>
          <p:nvPr>
            <p:ph type="sldNum" sz="quarter" idx="10"/>
          </p:nvPr>
        </p:nvSpPr>
        <p:spPr/>
        <p:txBody>
          <a:bodyPr/>
          <a:lstStyle/>
          <a:p>
            <a:fld id="{C62D334B-E13D-4E55-BC31-2324381CBF39}"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evaluate</a:t>
            </a:r>
            <a:r>
              <a:rPr lang="en-US" baseline="0" dirty="0" smtClean="0"/>
              <a:t> </a:t>
            </a:r>
            <a:r>
              <a:rPr lang="en-US" baseline="0" dirty="0" err="1" smtClean="0"/>
              <a:t>SourceSync</a:t>
            </a:r>
            <a:r>
              <a:rPr lang="en-US" baseline="0" dirty="0" smtClean="0"/>
              <a:t> in </a:t>
            </a:r>
            <a:r>
              <a:rPr lang="en-US" dirty="0" smtClean="0"/>
              <a:t>an</a:t>
            </a:r>
            <a:r>
              <a:rPr lang="en-US" baseline="0" dirty="0" smtClean="0"/>
              <a:t> indoor </a:t>
            </a:r>
            <a:r>
              <a:rPr lang="en-US" baseline="0" dirty="0" err="1" smtClean="0"/>
              <a:t>testbed</a:t>
            </a:r>
            <a:r>
              <a:rPr lang="en-US" baseline="0" dirty="0" smtClean="0"/>
              <a:t> with node locations in many line of sight and non line of sight configurations. </a:t>
            </a:r>
            <a:endParaRPr lang="en-US" dirty="0"/>
          </a:p>
        </p:txBody>
      </p:sp>
      <p:sp>
        <p:nvSpPr>
          <p:cNvPr id="4" name="Slide Number Placeholder 3"/>
          <p:cNvSpPr>
            <a:spLocks noGrp="1"/>
          </p:cNvSpPr>
          <p:nvPr>
            <p:ph type="sldNum" sz="quarter" idx="10"/>
          </p:nvPr>
        </p:nvSpPr>
        <p:spPr/>
        <p:txBody>
          <a:bodyPr/>
          <a:lstStyle/>
          <a:p>
            <a:fld id="{7152ACF0-E040-499B-B087-23927F443784}"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a:t>
            </a:r>
            <a:r>
              <a:rPr lang="en-US" dirty="0" err="1" smtClean="0"/>
              <a:t>qn</a:t>
            </a:r>
            <a:r>
              <a:rPr lang="en-US" dirty="0" smtClean="0"/>
              <a:t> we ask is:</a:t>
            </a:r>
            <a:r>
              <a:rPr lang="en-US" baseline="0" dirty="0" smtClean="0"/>
              <a:t> can source sync achieve tight symbol level synchronization?</a:t>
            </a:r>
          </a:p>
          <a:p>
            <a:endParaRPr lang="en-US" baseline="0" dirty="0" smtClean="0"/>
          </a:p>
          <a:p>
            <a:r>
              <a:rPr lang="en-US" baseline="0" dirty="0" smtClean="0"/>
              <a:t>To answer this question we run the following experiment, </a:t>
            </a:r>
          </a:p>
          <a:p>
            <a:endParaRPr lang="en-US" baseline="0" dirty="0" smtClean="0"/>
          </a:p>
          <a:p>
            <a:r>
              <a:rPr lang="en-US" baseline="0" dirty="0" smtClean="0"/>
              <a:t>we randomly pick 2 nodes to transmit simultaneously to a receiver</a:t>
            </a:r>
          </a:p>
          <a:p>
            <a:endParaRPr lang="en-US" baseline="0" dirty="0" smtClean="0"/>
          </a:p>
          <a:p>
            <a:r>
              <a:rPr lang="en-US" baseline="0" dirty="0" smtClean="0"/>
              <a:t>We measure the synchronization error between the 2 nodes at </a:t>
            </a:r>
            <a:r>
              <a:rPr lang="en-US" baseline="0" smtClean="0"/>
              <a:t>the receiver.</a:t>
            </a:r>
            <a:endParaRPr lang="en-US" baseline="0" dirty="0" smtClean="0"/>
          </a:p>
          <a:p>
            <a:endParaRPr lang="en-US" baseline="0" dirty="0" smtClean="0"/>
          </a:p>
          <a:p>
            <a:r>
              <a:rPr lang="en-US" baseline="0" dirty="0" smtClean="0"/>
              <a:t>We repeat the experiment many times for different set of nodes</a:t>
            </a:r>
          </a:p>
        </p:txBody>
      </p:sp>
      <p:sp>
        <p:nvSpPr>
          <p:cNvPr id="4" name="Slide Number Placeholder 3"/>
          <p:cNvSpPr>
            <a:spLocks noGrp="1"/>
          </p:cNvSpPr>
          <p:nvPr>
            <p:ph type="sldNum" sz="quarter" idx="10"/>
          </p:nvPr>
        </p:nvSpPr>
        <p:spPr/>
        <p:txBody>
          <a:bodyPr/>
          <a:lstStyle/>
          <a:p>
            <a:fld id="{7152ACF0-E040-499B-B087-23927F443784}"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then plot the synchronization error as a function of the SNR</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Since we want the transmitters to be always synchronized, we</a:t>
            </a:r>
            <a:r>
              <a:rPr lang="en-US" baseline="0" dirty="0" smtClean="0"/>
              <a:t> do not simply look at the average synchronization error.</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152ACF0-E040-499B-B087-23927F443784}"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Instead, we look at the 95</a:t>
            </a:r>
            <a:r>
              <a:rPr lang="en-US" baseline="30000" dirty="0" smtClean="0"/>
              <a:t>th</a:t>
            </a:r>
            <a:r>
              <a:rPr lang="en-US" baseline="0" dirty="0" smtClean="0"/>
              <a:t> percentile synchronization error. </a:t>
            </a:r>
            <a:endParaRPr lang="en-US"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152ACF0-E040-499B-B087-23927F443784}"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here are the results.  &lt;pause&gt;</a:t>
            </a:r>
          </a:p>
          <a:p>
            <a:endParaRPr lang="en-US" dirty="0" smtClean="0"/>
          </a:p>
          <a:p>
            <a:r>
              <a:rPr lang="en-US" dirty="0" smtClean="0"/>
              <a:t>Since we want nodes to be tightly synchronized, a lower synchronization error is better. As one would</a:t>
            </a:r>
            <a:r>
              <a:rPr lang="en-US" baseline="0" dirty="0" smtClean="0"/>
              <a:t> expect,</a:t>
            </a:r>
            <a:r>
              <a:rPr lang="en-US" dirty="0" smtClean="0"/>
              <a:t> the</a:t>
            </a:r>
            <a:r>
              <a:rPr lang="en-US" baseline="0" dirty="0" smtClean="0"/>
              <a:t> synchronization error decreases with high SNRs. This is because the noise is lower and the delay estimates are more accurate. </a:t>
            </a:r>
          </a:p>
          <a:p>
            <a:endParaRPr lang="en-US" baseline="0" dirty="0" smtClean="0"/>
          </a:p>
          <a:p>
            <a:r>
              <a:rPr lang="en-US" baseline="0" dirty="0" smtClean="0"/>
              <a:t>The important thing to note however, is that  synchronization error is always less than 20 ns across the entire range of SNRs.</a:t>
            </a:r>
          </a:p>
          <a:p>
            <a:endParaRPr lang="en-US" baseline="0" dirty="0" smtClean="0"/>
          </a:p>
          <a:p>
            <a:r>
              <a:rPr lang="en-US" baseline="0" dirty="0" err="1" smtClean="0"/>
              <a:t>Sourcesync</a:t>
            </a:r>
            <a:r>
              <a:rPr lang="en-US" baseline="0" dirty="0" smtClean="0"/>
              <a:t> achieves distributed symbol level synchronization within 20 ns.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152ACF0-E040-499B-B087-23927F443784}"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B5B3A7F6-8D73-4B1B-8B27-26230400DD3B}" type="slidenum">
              <a:rPr lang="en-US" smtClean="0"/>
              <a:pPr>
                <a:defRPr/>
              </a:pPr>
              <a:t>59</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701040" y="4415790"/>
            <a:ext cx="5608320" cy="4183380"/>
          </a:xfrm>
          <a:noFill/>
          <a:ln/>
        </p:spPr>
        <p:txBody>
          <a:bodyPr/>
          <a:lstStyle/>
          <a:p>
            <a:r>
              <a:rPr lang="en-US" baseline="0" dirty="0" smtClean="0"/>
              <a:t>The next q that we evaluate is whether </a:t>
            </a:r>
            <a:r>
              <a:rPr lang="en-US" baseline="0" dirty="0" err="1" smtClean="0"/>
              <a:t>sourcesync</a:t>
            </a:r>
            <a:r>
              <a:rPr lang="en-US" baseline="0" dirty="0" smtClean="0"/>
              <a:t> can harness sender diversity.</a:t>
            </a:r>
          </a:p>
          <a:p>
            <a:endParaRPr lang="en-US" baseline="0" dirty="0" smtClean="0"/>
          </a:p>
          <a:p>
            <a:r>
              <a:rPr lang="en-US" baseline="0" dirty="0" smtClean="0"/>
              <a:t>To answer this question, again we transmit simultaneously to a receiver.</a:t>
            </a:r>
          </a:p>
          <a:p>
            <a:endParaRPr lang="en-US" baseline="0" dirty="0" smtClean="0"/>
          </a:p>
          <a:p>
            <a:r>
              <a:rPr lang="en-US" baseline="0" dirty="0" smtClean="0"/>
              <a:t>And we check two things:</a:t>
            </a:r>
          </a:p>
          <a:p>
            <a:r>
              <a:rPr lang="en-US" baseline="0" dirty="0" smtClean="0"/>
              <a:t> - first, we check that the two senders exhibit different channel SNR as predicted by Sender diversity</a:t>
            </a:r>
          </a:p>
          <a:p>
            <a:endParaRPr lang="en-US" baseline="0" dirty="0" smtClean="0"/>
          </a:p>
          <a:p>
            <a:r>
              <a:rPr lang="en-US" baseline="0" dirty="0" smtClean="0"/>
              <a:t>- And second we check that </a:t>
            </a:r>
            <a:r>
              <a:rPr lang="en-US" baseline="0" dirty="0" err="1" smtClean="0"/>
              <a:t>sourceSync’s</a:t>
            </a:r>
            <a:r>
              <a:rPr lang="en-US" baseline="0" dirty="0" smtClean="0"/>
              <a:t> SNR is better than transmitting from either sender alone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B5B3A7F6-8D73-4B1B-8B27-26230400DD3B}" type="slidenum">
              <a:rPr lang="en-US" smtClean="0"/>
              <a:pPr>
                <a:defRPr/>
              </a:pPr>
              <a:t>6</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701040" y="4415790"/>
            <a:ext cx="5608320" cy="4183380"/>
          </a:xfrm>
          <a:noFill/>
          <a:ln/>
        </p:spPr>
        <p:txBody>
          <a:bodyPr/>
          <a:lstStyle/>
          <a:p>
            <a:pPr marL="232921" indent="-232921"/>
            <a:r>
              <a:rPr lang="en-US" dirty="0" smtClean="0"/>
              <a:t>Consider a simple topology</a:t>
            </a:r>
            <a:r>
              <a:rPr lang="en-US" baseline="0" dirty="0" smtClean="0"/>
              <a:t> where Alice is interested in delivering a packet to Bob. However, all links from Alice to the routers happen to be </a:t>
            </a:r>
            <a:r>
              <a:rPr lang="en-US" baseline="0" dirty="0" err="1" smtClean="0"/>
              <a:t>lossy</a:t>
            </a:r>
            <a:r>
              <a:rPr lang="en-US" baseline="0" dirty="0" smtClean="0"/>
              <a:t>.</a:t>
            </a:r>
            <a:endParaRPr lang="en-US" dirty="0" smtClean="0"/>
          </a:p>
          <a:p>
            <a:pPr marL="232921" indent="-232921"/>
            <a:endParaRPr lang="en-US" dirty="0" smtClean="0"/>
          </a:p>
          <a:p>
            <a:pPr marL="232921" indent="-232921"/>
            <a:r>
              <a:rPr lang="en-US" baseline="0" dirty="0" smtClean="0"/>
              <a:t>If one picks a single path from Alice to bob,  loss rate will be 25%</a:t>
            </a:r>
          </a:p>
          <a:p>
            <a:pPr marL="232921" indent="-232921"/>
            <a:endParaRPr lang="en-US" baseline="0" dirty="0" smtClean="0"/>
          </a:p>
          <a:p>
            <a:pPr marL="232921" indent="-232921"/>
            <a:r>
              <a:rPr lang="en-US" baseline="0" dirty="0" smtClean="0"/>
              <a:t>However receiver diversity tells us that it is unlikely that the signal from Alice to all routers is attenuated at the same time.</a:t>
            </a:r>
          </a:p>
          <a:p>
            <a:pPr marL="232921" indent="-232921"/>
            <a:endParaRPr lang="en-US" baseline="0" dirty="0" smtClean="0"/>
          </a:p>
          <a:p>
            <a:pPr marL="232921" indent="-232921"/>
            <a:r>
              <a:rPr lang="en-US" baseline="0" dirty="0" smtClean="0"/>
              <a:t>So, when Alice broadcasts her packet, it is unlikely that all routers will have a loss.  </a:t>
            </a:r>
          </a:p>
          <a:p>
            <a:pPr marL="232921" indent="-232921"/>
            <a:endParaRPr lang="en-US" baseline="0" dirty="0" smtClean="0"/>
          </a:p>
          <a:p>
            <a:pPr marL="232921" indent="-232921"/>
            <a:r>
              <a:rPr lang="en-US" baseline="0" dirty="0" smtClean="0"/>
              <a:t>Opportunistic routing exploits this very basic property to allow any router that receives the packet to forward it, so the loss rate becomes the probability that no router receives the packet, which is in this case, 0.25^4, </a:t>
            </a:r>
            <a:r>
              <a:rPr lang="en-US" baseline="0" dirty="0" err="1" smtClean="0"/>
              <a:t>i.e</a:t>
            </a:r>
            <a:r>
              <a:rPr lang="en-US" baseline="0" dirty="0" smtClean="0"/>
              <a:t>, less than 1%. </a:t>
            </a:r>
          </a:p>
          <a:p>
            <a:pPr marL="232921" indent="-232921"/>
            <a:r>
              <a:rPr lang="en-US" baseline="0" dirty="0" smtClean="0"/>
              <a:t>[Pause]</a:t>
            </a:r>
          </a:p>
          <a:p>
            <a:pPr marL="232921" indent="-232921"/>
            <a:endParaRPr lang="en-US" baseline="0"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plot the channel SNR as a function of the OFDM frequencies. Here, we show the results for one representative location. We have more results in the paper.</a:t>
            </a:r>
          </a:p>
        </p:txBody>
      </p:sp>
      <p:sp>
        <p:nvSpPr>
          <p:cNvPr id="4" name="Slide Number Placeholder 3"/>
          <p:cNvSpPr>
            <a:spLocks noGrp="1"/>
          </p:cNvSpPr>
          <p:nvPr>
            <p:ph type="sldNum" sz="quarter" idx="10"/>
          </p:nvPr>
        </p:nvSpPr>
        <p:spPr/>
        <p:txBody>
          <a:bodyPr/>
          <a:lstStyle/>
          <a:p>
            <a:fld id="{8B512C98-7ABB-554D-A908-746B5A8F3E0B}" type="slidenum">
              <a:rPr lang="en-US" smtClean="0"/>
              <a:pPr/>
              <a:t>60</a:t>
            </a:fld>
            <a:endParaRPr lang="en-US" dirty="0"/>
          </a:p>
        </p:txBody>
      </p:sp>
    </p:spTree>
    <p:extLst>
      <p:ext uri="{BB962C8B-B14F-4D97-AF65-F5344CB8AC3E}">
        <p14:creationId xmlns:p14="http://schemas.microsoft.com/office/powerpoint/2010/main" val="7637949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channel SNR for the first sender. </a:t>
            </a:r>
            <a:r>
              <a:rPr lang="en-US" baseline="0" dirty="0" smtClean="0"/>
              <a:t> </a:t>
            </a:r>
          </a:p>
          <a:p>
            <a:endParaRPr lang="en-US" baseline="0" dirty="0" smtClean="0"/>
          </a:p>
          <a:p>
            <a:r>
              <a:rPr lang="en-US" baseline="0" dirty="0" smtClean="0"/>
              <a:t>As you can see  some OFDM frequencies suffer deep attenuation</a:t>
            </a: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61</a:t>
            </a:fld>
            <a:endParaRPr lang="en-US" dirty="0"/>
          </a:p>
        </p:txBody>
      </p:sp>
    </p:spTree>
    <p:extLst>
      <p:ext uri="{BB962C8B-B14F-4D97-AF65-F5344CB8AC3E}">
        <p14:creationId xmlns:p14="http://schemas.microsoft.com/office/powerpoint/2010/main" val="29852723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here is the channel SNR for the second sender.  Again we see that some OFDM frequencies experience high attenuation</a:t>
            </a: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62</a:t>
            </a:fld>
            <a:endParaRPr lang="en-US" dirty="0"/>
          </a:p>
        </p:txBody>
      </p:sp>
    </p:spTree>
    <p:extLst>
      <p:ext uri="{BB962C8B-B14F-4D97-AF65-F5344CB8AC3E}">
        <p14:creationId xmlns:p14="http://schemas.microsoft.com/office/powerpoint/2010/main" val="15148995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we</a:t>
            </a:r>
            <a:r>
              <a:rPr lang="en-US" baseline="0" dirty="0" smtClean="0"/>
              <a:t> plot the two channel from the two senders we can see that different senders experience bad channels on different OFDM frequencies.</a:t>
            </a: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63</a:t>
            </a:fld>
            <a:endParaRPr lang="en-US" dirty="0"/>
          </a:p>
        </p:txBody>
      </p:sp>
    </p:spTree>
    <p:extLst>
      <p:ext uri="{BB962C8B-B14F-4D97-AF65-F5344CB8AC3E}">
        <p14:creationId xmlns:p14="http://schemas.microsoft.com/office/powerpoint/2010/main" val="31828204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is the channel SNR for </a:t>
            </a:r>
            <a:r>
              <a:rPr lang="en-US" dirty="0" err="1" smtClean="0"/>
              <a:t>SourceSync</a:t>
            </a:r>
            <a:r>
              <a:rPr lang="en-US" dirty="0" smtClean="0"/>
              <a:t>.</a:t>
            </a:r>
            <a:r>
              <a:rPr lang="en-US" baseline="0" dirty="0" smtClean="0"/>
              <a:t> </a:t>
            </a:r>
            <a:endParaRPr lang="en-US" dirty="0" smtClean="0"/>
          </a:p>
          <a:p>
            <a:endParaRPr lang="en-US" baseline="0" dirty="0" smtClean="0"/>
          </a:p>
          <a:p>
            <a:r>
              <a:rPr lang="en-US" baseline="0" dirty="0" smtClean="0"/>
              <a:t>We see that </a:t>
            </a:r>
            <a:r>
              <a:rPr lang="en-US" baseline="0" dirty="0" err="1" smtClean="0"/>
              <a:t>SourceSync</a:t>
            </a:r>
            <a:r>
              <a:rPr lang="en-US" baseline="0" dirty="0" smtClean="0"/>
              <a:t> can achieve the best of both worlds in each frequency -- i.e. as long as one of the senders has high SNR in a frequency, the simultaneous transmissions with </a:t>
            </a:r>
            <a:r>
              <a:rPr lang="en-US" baseline="0" dirty="0" err="1" smtClean="0"/>
              <a:t>SourceSync</a:t>
            </a:r>
            <a:r>
              <a:rPr lang="en-US" baseline="0" dirty="0" smtClean="0"/>
              <a:t> have high SNR in that frequency.</a:t>
            </a:r>
          </a:p>
          <a:p>
            <a:endParaRPr lang="en-US" baseline="0" dirty="0" smtClean="0"/>
          </a:p>
          <a:p>
            <a:r>
              <a:rPr lang="en-US" baseline="0" dirty="0" smtClean="0"/>
              <a:t>Thus, </a:t>
            </a:r>
            <a:r>
              <a:rPr lang="en-US" baseline="0" dirty="0" err="1" smtClean="0"/>
              <a:t>SourceSync</a:t>
            </a:r>
            <a:r>
              <a:rPr lang="en-US" baseline="0" dirty="0" smtClean="0"/>
              <a:t> can harness Sender diversity gains.</a:t>
            </a:r>
            <a:r>
              <a:rPr lang="en-US" baseline="0" dirty="0"/>
              <a:t> </a:t>
            </a:r>
            <a:endParaRPr lang="en-US" baseline="0" dirty="0" smtClean="0"/>
          </a:p>
          <a:p>
            <a:endParaRPr lang="en-US" baseline="0" dirty="0" smtClean="0"/>
          </a:p>
          <a:p>
            <a:r>
              <a:rPr lang="en-US" baseline="0" dirty="0" smtClean="0"/>
              <a:t>But this is just one data point. Let me show you that across the variety of locations in our </a:t>
            </a:r>
            <a:r>
              <a:rPr lang="en-US" baseline="0" dirty="0" err="1" smtClean="0"/>
              <a:t>testbed</a:t>
            </a:r>
            <a:r>
              <a:rPr lang="en-US" baseline="0" dirty="0" smtClean="0"/>
              <a:t>, </a:t>
            </a:r>
            <a:r>
              <a:rPr lang="en-US" baseline="0" dirty="0" err="1" smtClean="0"/>
              <a:t>sourcesync</a:t>
            </a:r>
            <a:r>
              <a:rPr lang="en-US" baseline="0" dirty="0" smtClean="0"/>
              <a:t> achieves better performance than the best of the 2 senders.</a:t>
            </a:r>
          </a:p>
        </p:txBody>
      </p:sp>
      <p:sp>
        <p:nvSpPr>
          <p:cNvPr id="4" name="Slide Number Placeholder 3"/>
          <p:cNvSpPr>
            <a:spLocks noGrp="1"/>
          </p:cNvSpPr>
          <p:nvPr>
            <p:ph type="sldNum" sz="quarter" idx="10"/>
          </p:nvPr>
        </p:nvSpPr>
        <p:spPr/>
        <p:txBody>
          <a:bodyPr/>
          <a:lstStyle/>
          <a:p>
            <a:fld id="{8B512C98-7ABB-554D-A908-746B5A8F3E0B}" type="slidenum">
              <a:rPr lang="en-US" smtClean="0"/>
              <a:pPr/>
              <a:t>64</a:t>
            </a:fld>
            <a:endParaRPr lang="en-US" dirty="0"/>
          </a:p>
        </p:txBody>
      </p:sp>
    </p:spTree>
    <p:extLst>
      <p:ext uri="{BB962C8B-B14F-4D97-AF65-F5344CB8AC3E}">
        <p14:creationId xmlns:p14="http://schemas.microsoft.com/office/powerpoint/2010/main" val="31828204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do this</a:t>
            </a:r>
            <a:r>
              <a:rPr lang="en-US" baseline="0" dirty="0" smtClean="0"/>
              <a:t>, we are going to use </a:t>
            </a:r>
            <a:r>
              <a:rPr lang="en-US" baseline="0" dirty="0" err="1" smtClean="0"/>
              <a:t>SourceSync</a:t>
            </a:r>
            <a:r>
              <a:rPr lang="en-US" baseline="0" dirty="0" smtClean="0"/>
              <a:t> in the context of WLANs where two APs are transmitting to 1 client.</a:t>
            </a:r>
          </a:p>
          <a:p>
            <a:endParaRPr lang="en-US" baseline="0" dirty="0" smtClean="0"/>
          </a:p>
          <a:p>
            <a:r>
              <a:rPr lang="en-US" baseline="0" dirty="0" smtClean="0"/>
              <a:t>We are going to compare:</a:t>
            </a:r>
          </a:p>
          <a:p>
            <a:r>
              <a:rPr lang="en-US" baseline="0" dirty="0" smtClean="0"/>
              <a:t>-- having the best AP transmit alone to a client, versus</a:t>
            </a:r>
          </a:p>
          <a:p>
            <a:r>
              <a:rPr lang="en-US" baseline="0" dirty="0" smtClean="0"/>
              <a:t>- Having </a:t>
            </a:r>
            <a:r>
              <a:rPr lang="en-US" baseline="0" dirty="0" err="1" smtClean="0"/>
              <a:t>sourcesync</a:t>
            </a:r>
            <a:r>
              <a:rPr lang="en-US" baseline="0" dirty="0" smtClean="0"/>
              <a:t> transmit jointly with the 2 APs</a:t>
            </a:r>
          </a:p>
          <a:p>
            <a:pPr marL="0" indent="0">
              <a:buFontTx/>
              <a:buNone/>
            </a:pPr>
            <a:endParaRPr lang="en-US" baseline="0" dirty="0" smtClean="0"/>
          </a:p>
          <a:p>
            <a:pPr marL="0" indent="0">
              <a:buFontTx/>
              <a:buNone/>
            </a:pPr>
            <a:r>
              <a:rPr lang="en-US" baseline="0" dirty="0" smtClean="0"/>
              <a:t>We repeat for different nodes and show you the results for all the locations in our </a:t>
            </a:r>
            <a:r>
              <a:rPr lang="en-US" baseline="0" dirty="0" err="1" smtClean="0"/>
              <a:t>testbed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65</a:t>
            </a:fld>
            <a:endParaRPr lang="en-US" dirty="0"/>
          </a:p>
        </p:txBody>
      </p:sp>
    </p:spTree>
    <p:extLst>
      <p:ext uri="{BB962C8B-B14F-4D97-AF65-F5344CB8AC3E}">
        <p14:creationId xmlns:p14="http://schemas.microsoft.com/office/powerpoint/2010/main" val="38729691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plot</a:t>
            </a:r>
            <a:r>
              <a:rPr lang="en-US" dirty="0" smtClean="0"/>
              <a:t> </a:t>
            </a:r>
            <a:r>
              <a:rPr lang="en-US" baseline="0" dirty="0" smtClean="0"/>
              <a:t>the CDF of the throughput of the clients.</a:t>
            </a:r>
            <a:endParaRPr lang="en-US"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66</a:t>
            </a:fld>
            <a:endParaRPr lang="en-US" dirty="0"/>
          </a:p>
        </p:txBody>
      </p:sp>
    </p:spTree>
    <p:extLst>
      <p:ext uri="{BB962C8B-B14F-4D97-AF65-F5344CB8AC3E}">
        <p14:creationId xmlns:p14="http://schemas.microsoft.com/office/powerpoint/2010/main" val="361980539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are the results. The blue line shows the</a:t>
            </a:r>
            <a:r>
              <a:rPr lang="en-US" baseline="0" dirty="0" smtClean="0"/>
              <a:t> throughput when transmitting from the single best AP.</a:t>
            </a: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67</a:t>
            </a:fld>
            <a:endParaRPr lang="en-US" dirty="0"/>
          </a:p>
        </p:txBody>
      </p:sp>
    </p:spTree>
    <p:extLst>
      <p:ext uri="{BB962C8B-B14F-4D97-AF65-F5344CB8AC3E}">
        <p14:creationId xmlns:p14="http://schemas.microsoft.com/office/powerpoint/2010/main" val="36198053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green line shows the throughput of</a:t>
            </a:r>
            <a:r>
              <a:rPr lang="en-US" baseline="0" dirty="0" smtClean="0"/>
              <a:t> </a:t>
            </a:r>
            <a:r>
              <a:rPr lang="en-US" baseline="0" dirty="0" err="1" smtClean="0"/>
              <a:t>SourceSync</a:t>
            </a:r>
            <a:r>
              <a:rPr lang="en-US" baseline="0" dirty="0" smtClean="0"/>
              <a:t>.</a:t>
            </a:r>
          </a:p>
          <a:p>
            <a:endParaRPr lang="en-US" baseline="0" dirty="0" smtClean="0"/>
          </a:p>
          <a:p>
            <a:r>
              <a:rPr lang="en-US" baseline="0" dirty="0" smtClean="0"/>
              <a:t>As you can see, </a:t>
            </a:r>
            <a:r>
              <a:rPr lang="en-US" baseline="0" dirty="0" err="1" smtClean="0"/>
              <a:t>SourceSync</a:t>
            </a:r>
            <a:r>
              <a:rPr lang="en-US" baseline="0" dirty="0" smtClean="0"/>
              <a:t> provides a median throughput gain of 57% over picking the single best AP.</a:t>
            </a: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68</a:t>
            </a:fld>
            <a:endParaRPr lang="en-US" dirty="0"/>
          </a:p>
        </p:txBody>
      </p:sp>
    </p:spTree>
    <p:extLst>
      <p:ext uri="{BB962C8B-B14F-4D97-AF65-F5344CB8AC3E}">
        <p14:creationId xmlns:p14="http://schemas.microsoft.com/office/powerpoint/2010/main" val="36198053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evaluate</a:t>
            </a:r>
            <a:r>
              <a:rPr lang="en-US" baseline="0" dirty="0" smtClean="0"/>
              <a:t> whether </a:t>
            </a:r>
            <a:r>
              <a:rPr lang="en-US" baseline="0" dirty="0" err="1" smtClean="0"/>
              <a:t>SourceSync</a:t>
            </a:r>
            <a:r>
              <a:rPr lang="en-US" baseline="0" dirty="0" smtClean="0"/>
              <a:t> can provide sender diversity gains in conjunction with opportunistic routing.</a:t>
            </a:r>
          </a:p>
          <a:p>
            <a:endParaRPr lang="en-US" baseline="0" dirty="0" smtClean="0"/>
          </a:p>
          <a:p>
            <a:r>
              <a:rPr lang="en-US" baseline="0" dirty="0" smtClean="0"/>
              <a:t>We evaluate 3 schemes:</a:t>
            </a:r>
          </a:p>
          <a:p>
            <a:pPr marL="228600" indent="-228600">
              <a:buAutoNum type="arabicPeriod"/>
            </a:pPr>
            <a:r>
              <a:rPr lang="en-US" baseline="0" dirty="0" smtClean="0"/>
              <a:t>Single best path</a:t>
            </a:r>
          </a:p>
          <a:p>
            <a:pPr marL="228600" indent="-228600">
              <a:buAutoNum type="arabicPeriod"/>
            </a:pPr>
            <a:r>
              <a:rPr lang="en-US" baseline="0" dirty="0" err="1" smtClean="0"/>
              <a:t>ExOR</a:t>
            </a:r>
            <a:r>
              <a:rPr lang="en-US" baseline="0" dirty="0" smtClean="0"/>
              <a:t>, as a representative of Opportunistic routing</a:t>
            </a:r>
          </a:p>
          <a:p>
            <a:pPr marL="228600" indent="-228600">
              <a:buAutoNum type="arabicPeriod"/>
            </a:pPr>
            <a:r>
              <a:rPr lang="en-US" baseline="0" dirty="0" smtClean="0"/>
              <a:t>And </a:t>
            </a:r>
            <a:r>
              <a:rPr lang="en-US" baseline="0" dirty="0" err="1" smtClean="0"/>
              <a:t>SourceSync+ExOR</a:t>
            </a:r>
            <a:r>
              <a:rPr lang="en-US" baseline="0" dirty="0" smtClean="0"/>
              <a:t>, as a representative of combining opportunistic routing with sender diversity</a:t>
            </a: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69</a:t>
            </a:fld>
            <a:endParaRPr lang="en-US" dirty="0"/>
          </a:p>
        </p:txBody>
      </p:sp>
    </p:spTree>
    <p:extLst>
      <p:ext uri="{BB962C8B-B14F-4D97-AF65-F5344CB8AC3E}">
        <p14:creationId xmlns:p14="http://schemas.microsoft.com/office/powerpoint/2010/main" val="5347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B5B3A7F6-8D73-4B1B-8B27-26230400DD3B}" type="slidenum">
              <a:rPr lang="en-US" smtClean="0"/>
              <a:pPr>
                <a:defRPr/>
              </a:pPr>
              <a:t>7</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701040" y="4415790"/>
            <a:ext cx="5608320" cy="4183380"/>
          </a:xfrm>
          <a:noFill/>
          <a:ln/>
        </p:spPr>
        <p:txBody>
          <a:bodyPr/>
          <a:lstStyle/>
          <a:p>
            <a:pPr marL="232921" indent="-232921"/>
            <a:r>
              <a:rPr lang="en-US" dirty="0" smtClean="0"/>
              <a:t>Similarly</a:t>
            </a:r>
            <a:r>
              <a:rPr lang="en-US" baseline="0" dirty="0" smtClean="0"/>
              <a:t>, wireless </a:t>
            </a:r>
            <a:r>
              <a:rPr lang="en-US" baseline="0" dirty="0" err="1" smtClean="0"/>
              <a:t>lans</a:t>
            </a:r>
            <a:r>
              <a:rPr lang="en-US" baseline="0" dirty="0" smtClean="0"/>
              <a:t> exploit receiver diversity.</a:t>
            </a:r>
            <a:endParaRPr lang="en-US" dirty="0" smtClean="0"/>
          </a:p>
          <a:p>
            <a:pPr marL="232921" indent="-232921"/>
            <a:endParaRPr lang="en-US" dirty="0" smtClean="0"/>
          </a:p>
          <a:p>
            <a:pPr marL="232921" indent="-232921"/>
            <a:r>
              <a:rPr lang="en-US" baseline="0" dirty="0" smtClean="0"/>
              <a:t>Say that you have a client in a dead spot i.e. it has high loss probability to all APs.</a:t>
            </a:r>
          </a:p>
          <a:p>
            <a:pPr marL="232921" indent="-232921"/>
            <a:endParaRPr lang="en-US" baseline="0" dirty="0" smtClean="0"/>
          </a:p>
          <a:p>
            <a:pPr marL="232921" indent="-232921"/>
            <a:r>
              <a:rPr lang="en-US" baseline="0" dirty="0" smtClean="0"/>
              <a:t>On the uplink, if the client picks any single AP to forward its packets, it sees a loss rate of 25%.</a:t>
            </a:r>
          </a:p>
          <a:p>
            <a:pPr marL="232921" indent="-232921"/>
            <a:endParaRPr lang="en-US" baseline="0" dirty="0" smtClean="0"/>
          </a:p>
          <a:p>
            <a:pPr marL="232921" indent="-232921"/>
            <a:r>
              <a:rPr lang="en-US" baseline="0" dirty="0" smtClean="0"/>
              <a:t>But, receiver diversity tells us that when the client broadcasts the packet, it is unlikely that all APs will see an attenuated signal at the same time. </a:t>
            </a:r>
          </a:p>
          <a:p>
            <a:pPr marL="232921" indent="-232921"/>
            <a:endParaRPr lang="en-US" baseline="0" dirty="0" smtClean="0"/>
          </a:p>
          <a:p>
            <a:pPr marL="232921" indent="-232921"/>
            <a:r>
              <a:rPr lang="en-US" baseline="0" dirty="0" smtClean="0"/>
              <a:t>WLAN diversity exploits this property. It lets any AP that receives the packet on the uplink to forward it. As a result, the loss probability becomes the probability that no AP receives the packet, which is, as before, less than 1%.</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plot</a:t>
            </a:r>
            <a:r>
              <a:rPr lang="en-US" baseline="0" dirty="0" smtClean="0"/>
              <a:t> the </a:t>
            </a:r>
            <a:r>
              <a:rPr lang="en-US" baseline="0" dirty="0" err="1" smtClean="0"/>
              <a:t>cdf</a:t>
            </a:r>
            <a:r>
              <a:rPr lang="en-US" baseline="0" dirty="0" smtClean="0"/>
              <a:t> of the throughput across topologies, for each of the schemes.</a:t>
            </a: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70</a:t>
            </a:fld>
            <a:endParaRPr lang="en-US" dirty="0"/>
          </a:p>
        </p:txBody>
      </p:sp>
    </p:spTree>
    <p:extLst>
      <p:ext uri="{BB962C8B-B14F-4D97-AF65-F5344CB8AC3E}">
        <p14:creationId xmlns:p14="http://schemas.microsoft.com/office/powerpoint/2010/main" val="27811494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a:t>
            </a:r>
            <a:r>
              <a:rPr lang="en-US" baseline="0" dirty="0" smtClean="0"/>
              <a:t> results. This is the throughput of the best single path</a:t>
            </a: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71</a:t>
            </a:fld>
            <a:endParaRPr lang="en-US" dirty="0"/>
          </a:p>
        </p:txBody>
      </p:sp>
    </p:spTree>
    <p:extLst>
      <p:ext uri="{BB962C8B-B14F-4D97-AF65-F5344CB8AC3E}">
        <p14:creationId xmlns:p14="http://schemas.microsoft.com/office/powerpoint/2010/main" val="15995557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t>
            </a:r>
            <a:r>
              <a:rPr lang="en-US" baseline="0" dirty="0" err="1" smtClean="0"/>
              <a:t>ExOR</a:t>
            </a: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72</a:t>
            </a:fld>
            <a:endParaRPr lang="en-US" dirty="0"/>
          </a:p>
        </p:txBody>
      </p:sp>
    </p:spTree>
    <p:extLst>
      <p:ext uri="{BB962C8B-B14F-4D97-AF65-F5344CB8AC3E}">
        <p14:creationId xmlns:p14="http://schemas.microsoft.com/office/powerpoint/2010/main" val="30532606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d finally, here is </a:t>
            </a:r>
            <a:r>
              <a:rPr lang="en-US" baseline="0" dirty="0" err="1" smtClean="0"/>
              <a:t>SourceSync+ExOR</a:t>
            </a:r>
            <a:endParaRPr lang="en-US" baseline="0" dirty="0" smtClean="0"/>
          </a:p>
          <a:p>
            <a:endParaRPr lang="en-US" baseline="0" dirty="0" smtClean="0"/>
          </a:p>
          <a:p>
            <a:r>
              <a:rPr lang="en-US" baseline="0" dirty="0" smtClean="0"/>
              <a:t>We see that combining </a:t>
            </a:r>
            <a:r>
              <a:rPr lang="en-US" baseline="0" dirty="0" err="1" smtClean="0"/>
              <a:t>sourceSync</a:t>
            </a:r>
            <a:r>
              <a:rPr lang="en-US" baseline="0" dirty="0" smtClean="0"/>
              <a:t> with opportunistic routing increases the median throughput of EXOR by 45%.</a:t>
            </a: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73</a:t>
            </a:fld>
            <a:endParaRPr lang="en-US" dirty="0"/>
          </a:p>
        </p:txBody>
      </p:sp>
    </p:spTree>
    <p:extLst>
      <p:ext uri="{BB962C8B-B14F-4D97-AF65-F5344CB8AC3E}">
        <p14:creationId xmlns:p14="http://schemas.microsoft.com/office/powerpoint/2010/main" val="24575993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doubles the median throughput in comparison with single path routing.</a:t>
            </a: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74</a:t>
            </a:fld>
            <a:endParaRPr lang="en-US" dirty="0"/>
          </a:p>
        </p:txBody>
      </p:sp>
    </p:spTree>
    <p:extLst>
      <p:ext uri="{BB962C8B-B14F-4D97-AF65-F5344CB8AC3E}">
        <p14:creationId xmlns:p14="http://schemas.microsoft.com/office/powerpoint/2010/main" val="27471327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conclusion, in this talk, we present our system </a:t>
            </a:r>
            <a:r>
              <a:rPr lang="en-US" baseline="0" dirty="0" err="1" smtClean="0"/>
              <a:t>sourcesync</a:t>
            </a:r>
            <a:r>
              <a:rPr lang="en-US" baseline="0" dirty="0" smtClean="0"/>
              <a:t>.</a:t>
            </a:r>
          </a:p>
          <a:p>
            <a:endParaRPr lang="en-US" baseline="0" dirty="0" smtClean="0"/>
          </a:p>
          <a:p>
            <a:r>
              <a:rPr lang="en-US" baseline="0" dirty="0" err="1" smtClean="0"/>
              <a:t>Sourcesync</a:t>
            </a:r>
            <a:r>
              <a:rPr lang="en-US" baseline="0" dirty="0" smtClean="0"/>
              <a:t> synchronizes distributed senders within 20ns.</a:t>
            </a:r>
          </a:p>
          <a:p>
            <a:endParaRPr lang="en-US" baseline="0" dirty="0" smtClean="0"/>
          </a:p>
          <a:p>
            <a:r>
              <a:rPr lang="en-US" baseline="0" dirty="0" smtClean="0"/>
              <a:t>It improves the throughput of opportunistic routing by adding sender diversity gains.</a:t>
            </a:r>
          </a:p>
          <a:p>
            <a:endParaRPr lang="en-US" baseline="0" dirty="0" smtClean="0"/>
          </a:p>
          <a:p>
            <a:r>
              <a:rPr lang="en-US" baseline="0" dirty="0" smtClean="0"/>
              <a:t>It also enhances the throughput of wireless </a:t>
            </a:r>
            <a:r>
              <a:rPr lang="en-US" baseline="0" dirty="0" err="1" smtClean="0"/>
              <a:t>lans</a:t>
            </a:r>
            <a:r>
              <a:rPr lang="en-US" baseline="0" dirty="0" smtClean="0"/>
              <a:t> by providing diversity gains on the downlink.</a:t>
            </a:r>
          </a:p>
          <a:p>
            <a:endParaRPr lang="en-US" baseline="0" dirty="0" smtClean="0"/>
          </a:p>
          <a:p>
            <a:r>
              <a:rPr lang="en-US" baseline="0" dirty="0" smtClean="0"/>
              <a:t>Finally, there is a large body of theoretical work that assumes tight symbol level synchronization. </a:t>
            </a:r>
            <a:r>
              <a:rPr lang="en-US" baseline="0" dirty="0" err="1" smtClean="0"/>
              <a:t>SourceSync’s</a:t>
            </a:r>
            <a:r>
              <a:rPr lang="en-US" baseline="0" dirty="0" smtClean="0"/>
              <a:t> synchronization primitive brings this body of work closer to practice.  This includes such powerful ideas as distributed </a:t>
            </a:r>
            <a:r>
              <a:rPr lang="en-US" baseline="0" dirty="0" err="1" smtClean="0"/>
              <a:t>beamforming</a:t>
            </a:r>
            <a:r>
              <a:rPr lang="en-US" baseline="0" dirty="0" smtClean="0"/>
              <a:t>, virtual </a:t>
            </a:r>
            <a:r>
              <a:rPr lang="en-US" baseline="0" dirty="0" err="1" smtClean="0"/>
              <a:t>mimo</a:t>
            </a:r>
            <a:r>
              <a:rPr lang="en-US" baseline="0" dirty="0" smtClean="0"/>
              <a:t>, lattice codes, and so on.</a:t>
            </a: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75</a:t>
            </a:fld>
            <a:endParaRPr lang="en-US" dirty="0"/>
          </a:p>
        </p:txBody>
      </p:sp>
    </p:spTree>
    <p:extLst>
      <p:ext uri="{BB962C8B-B14F-4D97-AF65-F5344CB8AC3E}">
        <p14:creationId xmlns:p14="http://schemas.microsoft.com/office/powerpoint/2010/main" val="1730380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one aspect of wireless diversity, which is receiver diversity, has been exploited by a large number of wireless systems.</a:t>
            </a:r>
          </a:p>
          <a:p>
            <a:endParaRPr lang="en-US" baseline="0" dirty="0" smtClean="0"/>
          </a:p>
          <a:p>
            <a:r>
              <a:rPr lang="en-US" baseline="0" dirty="0" smtClean="0"/>
              <a:t>How about the second aspect of wireless diversity, which is sender diversity? &lt;pause&gt;</a:t>
            </a:r>
          </a:p>
          <a:p>
            <a:endParaRPr lang="en-US" baseline="0"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8</a:t>
            </a:fld>
            <a:endParaRPr lang="en-US" dirty="0"/>
          </a:p>
        </p:txBody>
      </p:sp>
    </p:spTree>
    <p:extLst>
      <p:ext uri="{BB962C8B-B14F-4D97-AF65-F5344CB8AC3E}">
        <p14:creationId xmlns:p14="http://schemas.microsoft.com/office/powerpoint/2010/main" val="2852554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Sender diversity is the dual of receiver diversity.</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It is the property that when multiple senders forward a packet simultaneously, it is unlikely that the signals from all transmitters to the receivers are attenuated at the same time.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&lt;pause&gt;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9</a:t>
            </a:fld>
            <a:endParaRPr lang="en-US" dirty="0"/>
          </a:p>
        </p:txBody>
      </p:sp>
    </p:spTree>
    <p:extLst>
      <p:ext uri="{BB962C8B-B14F-4D97-AF65-F5344CB8AC3E}">
        <p14:creationId xmlns:p14="http://schemas.microsoft.com/office/powerpoint/2010/main" val="20045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AC5D7B-3276-124E-898C-A81CDBEC5011}" type="datetimeFigureOut">
              <a:rPr lang="en-US" smtClean="0"/>
              <a:pPr/>
              <a:t>9/1/2010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081DBD-7DA4-C443-9A7E-26FD2E73ED7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AC5D7B-3276-124E-898C-A81CDBEC5011}" type="datetimeFigureOut">
              <a:rPr lang="en-US" smtClean="0"/>
              <a:pPr/>
              <a:t>9/1/2010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081DBD-7DA4-C443-9A7E-26FD2E73ED7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AC5D7B-3276-124E-898C-A81CDBEC5011}" type="datetimeFigureOut">
              <a:rPr lang="en-US" smtClean="0"/>
              <a:pPr/>
              <a:t>9/1/2010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081DBD-7DA4-C443-9A7E-26FD2E73ED7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66CC"/>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9AC5D7B-3276-124E-898C-A81CDBEC5011}" type="datetimeFigureOut">
              <a:rPr lang="en-US" smtClean="0"/>
              <a:pPr/>
              <a:t>9/1/2010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081DBD-7DA4-C443-9A7E-26FD2E73ED74}"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AC5D7B-3276-124E-898C-A81CDBEC5011}" type="datetimeFigureOut">
              <a:rPr lang="en-US" smtClean="0"/>
              <a:pPr/>
              <a:t>9/1/2010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081DBD-7DA4-C443-9A7E-26FD2E73ED7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AC5D7B-3276-124E-898C-A81CDBEC5011}" type="datetimeFigureOut">
              <a:rPr lang="en-US" smtClean="0"/>
              <a:pPr/>
              <a:t>9/1/2010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081DBD-7DA4-C443-9A7E-26FD2E73ED7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AC5D7B-3276-124E-898C-A81CDBEC5011}" type="datetimeFigureOut">
              <a:rPr lang="en-US" smtClean="0"/>
              <a:pPr/>
              <a:t>9/1/2010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1081DBD-7DA4-C443-9A7E-26FD2E73ED7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AC5D7B-3276-124E-898C-A81CDBEC5011}" type="datetimeFigureOut">
              <a:rPr lang="en-US" smtClean="0"/>
              <a:pPr/>
              <a:t>9/1/2010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1081DBD-7DA4-C443-9A7E-26FD2E73ED7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AC5D7B-3276-124E-898C-A81CDBEC5011}" type="datetimeFigureOut">
              <a:rPr lang="en-US" smtClean="0"/>
              <a:pPr/>
              <a:t>9/1/2010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1081DBD-7DA4-C443-9A7E-26FD2E73ED7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AC5D7B-3276-124E-898C-A81CDBEC5011}" type="datetimeFigureOut">
              <a:rPr lang="en-US" smtClean="0"/>
              <a:pPr/>
              <a:t>9/1/2010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081DBD-7DA4-C443-9A7E-26FD2E73ED7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AC5D7B-3276-124E-898C-A81CDBEC5011}" type="datetimeFigureOut">
              <a:rPr lang="en-US" smtClean="0"/>
              <a:pPr/>
              <a:t>9/1/2010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081DBD-7DA4-C443-9A7E-26FD2E73ED7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C5D7B-3276-124E-898C-A81CDBEC5011}" type="datetimeFigureOut">
              <a:rPr lang="en-US" smtClean="0"/>
              <a:pPr/>
              <a:t>9/1/2010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081DBD-7DA4-C443-9A7E-26FD2E73ED7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rgbClr val="3366FF"/>
          </a:solidFill>
          <a:latin typeface="Comic Sans MS"/>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omic Sans M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omic Sans M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omic Sans M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omic Sans M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omic Sans M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7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chart" Target="../charts/char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chart" Target="../charts/char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chart" Target="../charts/chart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chart" Target="../charts/chart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chart" Target="../charts/chart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chart" Target="../charts/chart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chart" Target="../charts/char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2.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9.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oleObject" Target="../embeddings/oleObject1.bin"/><Relationship Id="rId4"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52.xml"/><Relationship Id="rId4" Type="http://schemas.openxmlformats.org/officeDocument/2006/relationships/chart" Target="../charts/chart10.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54.xml"/><Relationship Id="rId4" Type="http://schemas.openxmlformats.org/officeDocument/2006/relationships/chart" Target="../charts/chart1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55.xml"/><Relationship Id="rId4" Type="http://schemas.openxmlformats.org/officeDocument/2006/relationships/chart" Target="../charts/chart13.xml"/></Relationships>
</file>

<file path=ppt/slides/_rels/slide6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56.xml"/><Relationship Id="rId4" Type="http://schemas.openxmlformats.org/officeDocument/2006/relationships/chart" Target="../charts/chart1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66.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58.xml"/><Relationship Id="rId4" Type="http://schemas.openxmlformats.org/officeDocument/2006/relationships/chart" Target="../charts/char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0.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59.xml"/><Relationship Id="rId4" Type="http://schemas.openxmlformats.org/officeDocument/2006/relationships/chart" Target="../charts/chart22.xml"/></Relationships>
</file>

<file path=ppt/slides/_rels/slide74.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0" y="1984375"/>
            <a:ext cx="9334500" cy="1470025"/>
          </a:xfrm>
        </p:spPr>
        <p:txBody>
          <a:bodyPr>
            <a:normAutofit/>
          </a:bodyPr>
          <a:lstStyle/>
          <a:p>
            <a:r>
              <a:rPr lang="en-US" b="1" dirty="0" err="1" smtClean="0"/>
              <a:t>SourceSync</a:t>
            </a:r>
            <a:r>
              <a:rPr lang="en-US" b="1" dirty="0" smtClean="0"/>
              <a:t>: A Distributed Architecture for Sender Diversity</a:t>
            </a:r>
            <a:endParaRPr lang="en-US" b="1" dirty="0"/>
          </a:p>
        </p:txBody>
      </p:sp>
      <p:sp>
        <p:nvSpPr>
          <p:cNvPr id="3" name="Subtitle 2"/>
          <p:cNvSpPr>
            <a:spLocks noGrp="1"/>
          </p:cNvSpPr>
          <p:nvPr>
            <p:ph type="subTitle" idx="1"/>
          </p:nvPr>
        </p:nvSpPr>
        <p:spPr>
          <a:xfrm>
            <a:off x="1371600" y="3584997"/>
            <a:ext cx="6400800" cy="1752600"/>
          </a:xfrm>
        </p:spPr>
        <p:txBody>
          <a:bodyPr>
            <a:normAutofit/>
          </a:bodyPr>
          <a:lstStyle/>
          <a:p>
            <a:r>
              <a:rPr lang="en-US" sz="2800" dirty="0" err="1" smtClean="0"/>
              <a:t>Hariharan</a:t>
            </a:r>
            <a:r>
              <a:rPr lang="en-US" sz="2800" dirty="0" smtClean="0"/>
              <a:t> Rahul</a:t>
            </a:r>
          </a:p>
          <a:p>
            <a:r>
              <a:rPr lang="en-US" sz="2800" dirty="0" err="1" smtClean="0"/>
              <a:t>Haitham</a:t>
            </a:r>
            <a:r>
              <a:rPr lang="en-US" sz="2800" dirty="0" smtClean="0"/>
              <a:t> </a:t>
            </a:r>
            <a:r>
              <a:rPr lang="en-US" sz="2800" dirty="0" err="1" smtClean="0"/>
              <a:t>Hassanieh</a:t>
            </a:r>
            <a:endParaRPr lang="en-US" sz="2800" dirty="0" smtClean="0"/>
          </a:p>
          <a:p>
            <a:r>
              <a:rPr lang="en-US" sz="2800" dirty="0" smtClean="0"/>
              <a:t>Dina </a:t>
            </a:r>
            <a:r>
              <a:rPr lang="en-US" sz="2800" dirty="0" err="1" smtClean="0"/>
              <a:t>Katabi</a:t>
            </a:r>
            <a:endParaRPr lang="en-US" sz="2800" dirty="0"/>
          </a:p>
        </p:txBody>
      </p:sp>
      <p:grpSp>
        <p:nvGrpSpPr>
          <p:cNvPr id="4" name="Group 3"/>
          <p:cNvGrpSpPr>
            <a:grpSpLocks/>
          </p:cNvGrpSpPr>
          <p:nvPr/>
        </p:nvGrpSpPr>
        <p:grpSpPr bwMode="auto">
          <a:xfrm>
            <a:off x="7137089" y="5588655"/>
            <a:ext cx="1827213" cy="1008062"/>
            <a:chOff x="146" y="3525"/>
            <a:chExt cx="1151" cy="635"/>
          </a:xfrm>
        </p:grpSpPr>
        <p:pic>
          <p:nvPicPr>
            <p:cNvPr id="5" name="Picture 4" descr="mit-blackred-display3"/>
            <p:cNvPicPr>
              <a:picLocks noChangeAspect="1" noChangeArrowheads="1"/>
            </p:cNvPicPr>
            <p:nvPr/>
          </p:nvPicPr>
          <p:blipFill>
            <a:blip r:embed="rId3"/>
            <a:srcRect/>
            <a:stretch>
              <a:fillRect/>
            </a:stretch>
          </p:blipFill>
          <p:spPr bwMode="auto">
            <a:xfrm>
              <a:off x="146" y="3525"/>
              <a:ext cx="1151" cy="635"/>
            </a:xfrm>
            <a:prstGeom prst="rect">
              <a:avLst/>
            </a:prstGeom>
            <a:noFill/>
            <a:effectLst>
              <a:outerShdw dist="107763" dir="2700000" algn="ctr" rotWithShape="0">
                <a:srgbClr val="808080">
                  <a:alpha val="50000"/>
                </a:srgbClr>
              </a:outerShdw>
            </a:effectLst>
          </p:spPr>
        </p:pic>
        <p:sp>
          <p:nvSpPr>
            <p:cNvPr id="6" name="Rectangle 5"/>
            <p:cNvSpPr>
              <a:spLocks noChangeArrowheads="1"/>
            </p:cNvSpPr>
            <p:nvPr/>
          </p:nvSpPr>
          <p:spPr bwMode="auto">
            <a:xfrm>
              <a:off x="168" y="3572"/>
              <a:ext cx="116" cy="564"/>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wrap="none" lIns="90488" tIns="44450" rIns="90488" bIns="4445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Rectangle 6"/>
            <p:cNvSpPr>
              <a:spLocks noChangeArrowheads="1"/>
            </p:cNvSpPr>
            <p:nvPr/>
          </p:nvSpPr>
          <p:spPr bwMode="auto">
            <a:xfrm>
              <a:off x="576" y="3572"/>
              <a:ext cx="116" cy="564"/>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wrap="none" lIns="90488" tIns="44450" rIns="90488" bIns="4445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8" name="Rectangle 7"/>
            <p:cNvSpPr>
              <a:spLocks noChangeArrowheads="1"/>
            </p:cNvSpPr>
            <p:nvPr/>
          </p:nvSpPr>
          <p:spPr bwMode="auto">
            <a:xfrm>
              <a:off x="372" y="3578"/>
              <a:ext cx="116" cy="371"/>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wrap="none" lIns="90488" tIns="44450" rIns="90488" bIns="4445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9" name="Rectangle 8"/>
            <p:cNvSpPr>
              <a:spLocks noChangeArrowheads="1"/>
            </p:cNvSpPr>
            <p:nvPr/>
          </p:nvSpPr>
          <p:spPr bwMode="auto">
            <a:xfrm>
              <a:off x="980" y="3758"/>
              <a:ext cx="122" cy="371"/>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wrap="none" lIns="90488" tIns="44450" rIns="90488" bIns="4445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0" name="Rectangle 9"/>
            <p:cNvSpPr>
              <a:spLocks noChangeArrowheads="1"/>
            </p:cNvSpPr>
            <p:nvPr/>
          </p:nvSpPr>
          <p:spPr bwMode="auto">
            <a:xfrm>
              <a:off x="993" y="3564"/>
              <a:ext cx="259" cy="131"/>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wrap="none" lIns="90488" tIns="44450" rIns="90488" bIns="4445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1" name="Rectangle 10"/>
            <p:cNvSpPr>
              <a:spLocks noChangeArrowheads="1"/>
            </p:cNvSpPr>
            <p:nvPr/>
          </p:nvSpPr>
          <p:spPr bwMode="auto">
            <a:xfrm>
              <a:off x="772" y="3570"/>
              <a:ext cx="109" cy="125"/>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wrap="none" lIns="90488" tIns="44450" rIns="90488" bIns="4445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2" name="Rectangle 11"/>
            <p:cNvSpPr>
              <a:spLocks noChangeArrowheads="1"/>
            </p:cNvSpPr>
            <p:nvPr/>
          </p:nvSpPr>
          <p:spPr bwMode="auto">
            <a:xfrm>
              <a:off x="778" y="3759"/>
              <a:ext cx="116" cy="371"/>
            </a:xfrm>
            <a:prstGeom prst="rect">
              <a:avLst/>
            </a:prstGeom>
            <a:solidFill>
              <a:schemeClr val="bg1">
                <a:lumMod val="65000"/>
              </a:schemeClr>
            </a:solidFill>
            <a:ln w="9525">
              <a:noFill/>
              <a:miter lim="800000"/>
              <a:headEnd/>
              <a:tailEnd/>
            </a:ln>
            <a:effectLst>
              <a:outerShdw dist="107763" dir="2700000" algn="ctr" rotWithShape="0">
                <a:schemeClr val="bg2">
                  <a:alpha val="50000"/>
                </a:schemeClr>
              </a:outerShdw>
            </a:effectLst>
          </p:spPr>
          <p:txBody>
            <a:bodyPr wrap="none" lIns="90488" tIns="44450" rIns="90488" bIns="4445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869627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685" y="1587415"/>
            <a:ext cx="8229600" cy="1121485"/>
          </a:xfrm>
        </p:spPr>
        <p:txBody>
          <a:bodyPr>
            <a:noAutofit/>
          </a:bodyPr>
          <a:lstStyle/>
          <a:p>
            <a:pPr marL="0" indent="0" algn="ctr">
              <a:buNone/>
            </a:pPr>
            <a:r>
              <a:rPr lang="en-US" sz="3600" dirty="0" smtClean="0"/>
              <a:t>Diversity is a fundamental property of wireless networks</a:t>
            </a:r>
            <a:endParaRPr lang="en-US" sz="3600" dirty="0"/>
          </a:p>
        </p:txBody>
      </p:sp>
      <p:sp>
        <p:nvSpPr>
          <p:cNvPr id="2" name="TextBox 1"/>
          <p:cNvSpPr txBox="1"/>
          <p:nvPr/>
        </p:nvSpPr>
        <p:spPr>
          <a:xfrm>
            <a:off x="1430767" y="3456714"/>
            <a:ext cx="1884042" cy="1200329"/>
          </a:xfrm>
          <a:prstGeom prst="rect">
            <a:avLst/>
          </a:prstGeom>
          <a:solidFill>
            <a:schemeClr val="bg1"/>
          </a:solidFill>
        </p:spPr>
        <p:txBody>
          <a:bodyPr wrap="none" rtlCol="0">
            <a:spAutoFit/>
          </a:bodyPr>
          <a:lstStyle/>
          <a:p>
            <a:r>
              <a:rPr lang="en-US" sz="3600" dirty="0" smtClean="0"/>
              <a:t>Receiver </a:t>
            </a:r>
          </a:p>
          <a:p>
            <a:r>
              <a:rPr lang="en-US" sz="3600" dirty="0" smtClean="0"/>
              <a:t>Diversity</a:t>
            </a:r>
          </a:p>
        </p:txBody>
      </p:sp>
      <p:cxnSp>
        <p:nvCxnSpPr>
          <p:cNvPr id="7" name="Straight Arrow Connector 6"/>
          <p:cNvCxnSpPr/>
          <p:nvPr/>
        </p:nvCxnSpPr>
        <p:spPr>
          <a:xfrm flipH="1">
            <a:off x="2278884" y="2892058"/>
            <a:ext cx="1399981" cy="564656"/>
          </a:xfrm>
          <a:prstGeom prst="straightConnector1">
            <a:avLst/>
          </a:prstGeom>
          <a:ln w="19050" cmpd="sng">
            <a:solidFill>
              <a:schemeClr val="tx1"/>
            </a:solidFill>
            <a:prstDash val="solid"/>
            <a:headEnd type="none" w="lg" len="l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346230" y="3459621"/>
            <a:ext cx="1808958" cy="1200329"/>
          </a:xfrm>
          <a:prstGeom prst="rect">
            <a:avLst/>
          </a:prstGeom>
          <a:noFill/>
        </p:spPr>
        <p:txBody>
          <a:bodyPr wrap="none" rtlCol="0">
            <a:spAutoFit/>
          </a:bodyPr>
          <a:lstStyle/>
          <a:p>
            <a:pPr algn="ctr"/>
            <a:r>
              <a:rPr lang="en-US" sz="3600" dirty="0" smtClean="0"/>
              <a:t>Sender</a:t>
            </a:r>
          </a:p>
          <a:p>
            <a:pPr algn="ctr"/>
            <a:r>
              <a:rPr lang="en-US" sz="3600" dirty="0" smtClean="0"/>
              <a:t>Diversity</a:t>
            </a:r>
          </a:p>
        </p:txBody>
      </p:sp>
      <p:cxnSp>
        <p:nvCxnSpPr>
          <p:cNvPr id="10" name="Straight Arrow Connector 9"/>
          <p:cNvCxnSpPr/>
          <p:nvPr/>
        </p:nvCxnSpPr>
        <p:spPr>
          <a:xfrm>
            <a:off x="5528930" y="2848907"/>
            <a:ext cx="1603390" cy="610714"/>
          </a:xfrm>
          <a:prstGeom prst="straightConnector1">
            <a:avLst/>
          </a:prstGeom>
          <a:ln w="19050" cmpd="sng">
            <a:solidFill>
              <a:schemeClr val="tx1"/>
            </a:solidFill>
            <a:prstDash val="solid"/>
            <a:headEnd type="none" w="lg" len="lg"/>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rot="-5400000">
            <a:off x="69746" y="5372660"/>
            <a:ext cx="947696" cy="523220"/>
          </a:xfrm>
          <a:prstGeom prst="rect">
            <a:avLst/>
          </a:prstGeom>
          <a:solidFill>
            <a:schemeClr val="bg1"/>
          </a:solidFill>
        </p:spPr>
        <p:txBody>
          <a:bodyPr wrap="none" rtlCol="0">
            <a:spAutoFit/>
          </a:bodyPr>
          <a:lstStyle/>
          <a:p>
            <a:pPr algn="ctr"/>
            <a:r>
              <a:rPr lang="en-US" sz="2800" dirty="0" err="1" smtClean="0"/>
              <a:t>ExOR</a:t>
            </a:r>
            <a:endParaRPr lang="en-US" sz="2800" dirty="0" smtClean="0"/>
          </a:p>
        </p:txBody>
      </p:sp>
      <p:sp>
        <p:nvSpPr>
          <p:cNvPr id="13" name="TextBox 12"/>
          <p:cNvSpPr txBox="1"/>
          <p:nvPr/>
        </p:nvSpPr>
        <p:spPr>
          <a:xfrm rot="-5400000">
            <a:off x="525690" y="5364952"/>
            <a:ext cx="1099981" cy="523220"/>
          </a:xfrm>
          <a:prstGeom prst="rect">
            <a:avLst/>
          </a:prstGeom>
          <a:noFill/>
        </p:spPr>
        <p:txBody>
          <a:bodyPr wrap="none" rtlCol="0">
            <a:spAutoFit/>
          </a:bodyPr>
          <a:lstStyle/>
          <a:p>
            <a:pPr algn="ctr"/>
            <a:r>
              <a:rPr lang="en-US" sz="2800" dirty="0" smtClean="0"/>
              <a:t>MORE</a:t>
            </a:r>
          </a:p>
        </p:txBody>
      </p:sp>
      <p:sp>
        <p:nvSpPr>
          <p:cNvPr id="14" name="TextBox 13"/>
          <p:cNvSpPr txBox="1"/>
          <p:nvPr/>
        </p:nvSpPr>
        <p:spPr>
          <a:xfrm rot="-5400000">
            <a:off x="955008" y="5372660"/>
            <a:ext cx="1032655" cy="523220"/>
          </a:xfrm>
          <a:prstGeom prst="rect">
            <a:avLst/>
          </a:prstGeom>
          <a:noFill/>
        </p:spPr>
        <p:txBody>
          <a:bodyPr wrap="none" rtlCol="0">
            <a:spAutoFit/>
          </a:bodyPr>
          <a:lstStyle/>
          <a:p>
            <a:pPr algn="ctr"/>
            <a:r>
              <a:rPr lang="en-US" sz="2800" dirty="0" smtClean="0"/>
              <a:t>MIXIT</a:t>
            </a:r>
          </a:p>
        </p:txBody>
      </p:sp>
      <p:sp>
        <p:nvSpPr>
          <p:cNvPr id="15" name="TextBox 14"/>
          <p:cNvSpPr txBox="1"/>
          <p:nvPr/>
        </p:nvSpPr>
        <p:spPr>
          <a:xfrm rot="-5400000">
            <a:off x="1339231" y="5376205"/>
            <a:ext cx="1292020" cy="523220"/>
          </a:xfrm>
          <a:prstGeom prst="rect">
            <a:avLst/>
          </a:prstGeom>
          <a:noFill/>
        </p:spPr>
        <p:txBody>
          <a:bodyPr wrap="none" rtlCol="0">
            <a:spAutoFit/>
          </a:bodyPr>
          <a:lstStyle/>
          <a:p>
            <a:pPr algn="ctr"/>
            <a:r>
              <a:rPr lang="en-US" sz="2800" dirty="0" smtClean="0"/>
              <a:t>ROMER</a:t>
            </a:r>
          </a:p>
        </p:txBody>
      </p:sp>
      <p:sp>
        <p:nvSpPr>
          <p:cNvPr id="16" name="TextBox 15"/>
          <p:cNvSpPr txBox="1"/>
          <p:nvPr/>
        </p:nvSpPr>
        <p:spPr>
          <a:xfrm rot="-5400000">
            <a:off x="1856822" y="5358485"/>
            <a:ext cx="986938" cy="523220"/>
          </a:xfrm>
          <a:prstGeom prst="rect">
            <a:avLst/>
          </a:prstGeom>
          <a:noFill/>
        </p:spPr>
        <p:txBody>
          <a:bodyPr wrap="none" rtlCol="0">
            <a:spAutoFit/>
          </a:bodyPr>
          <a:lstStyle/>
          <a:p>
            <a:pPr algn="ctr"/>
            <a:r>
              <a:rPr lang="en-US" sz="2800" dirty="0" smtClean="0"/>
              <a:t>SOAR</a:t>
            </a:r>
          </a:p>
        </p:txBody>
      </p:sp>
      <p:sp>
        <p:nvSpPr>
          <p:cNvPr id="17" name="TextBox 16"/>
          <p:cNvSpPr txBox="1"/>
          <p:nvPr/>
        </p:nvSpPr>
        <p:spPr>
          <a:xfrm rot="-5400000">
            <a:off x="2239464" y="5340765"/>
            <a:ext cx="909224" cy="523220"/>
          </a:xfrm>
          <a:prstGeom prst="rect">
            <a:avLst/>
          </a:prstGeom>
          <a:noFill/>
        </p:spPr>
        <p:txBody>
          <a:bodyPr wrap="none" rtlCol="0">
            <a:spAutoFit/>
          </a:bodyPr>
          <a:lstStyle/>
          <a:p>
            <a:pPr algn="ctr"/>
            <a:r>
              <a:rPr lang="en-US" sz="2800" dirty="0" smtClean="0"/>
              <a:t>MRD</a:t>
            </a:r>
          </a:p>
        </p:txBody>
      </p:sp>
      <p:sp>
        <p:nvSpPr>
          <p:cNvPr id="18" name="TextBox 17"/>
          <p:cNvSpPr txBox="1"/>
          <p:nvPr/>
        </p:nvSpPr>
        <p:spPr>
          <a:xfrm rot="-5400000">
            <a:off x="2659492" y="5344310"/>
            <a:ext cx="926857" cy="523220"/>
          </a:xfrm>
          <a:prstGeom prst="rect">
            <a:avLst/>
          </a:prstGeom>
          <a:noFill/>
        </p:spPr>
        <p:txBody>
          <a:bodyPr wrap="none" rtlCol="0">
            <a:spAutoFit/>
          </a:bodyPr>
          <a:lstStyle/>
          <a:p>
            <a:pPr algn="ctr"/>
            <a:r>
              <a:rPr lang="en-US" sz="2800" dirty="0" smtClean="0"/>
              <a:t>SOFT</a:t>
            </a:r>
          </a:p>
        </p:txBody>
      </p:sp>
      <p:sp>
        <p:nvSpPr>
          <p:cNvPr id="19" name="TextBox 18"/>
          <p:cNvSpPr txBox="1"/>
          <p:nvPr/>
        </p:nvSpPr>
        <p:spPr>
          <a:xfrm rot="-5400000">
            <a:off x="2803214" y="5347855"/>
            <a:ext cx="1582164" cy="523220"/>
          </a:xfrm>
          <a:prstGeom prst="rect">
            <a:avLst/>
          </a:prstGeom>
          <a:noFill/>
        </p:spPr>
        <p:txBody>
          <a:bodyPr wrap="none" rtlCol="0">
            <a:spAutoFit/>
          </a:bodyPr>
          <a:lstStyle/>
          <a:p>
            <a:pPr algn="ctr"/>
            <a:r>
              <a:rPr lang="en-US" sz="2800" dirty="0" smtClean="0"/>
              <a:t>Link-Alike</a:t>
            </a:r>
          </a:p>
        </p:txBody>
      </p:sp>
      <p:sp>
        <p:nvSpPr>
          <p:cNvPr id="20" name="TextBox 19"/>
          <p:cNvSpPr txBox="1"/>
          <p:nvPr/>
        </p:nvSpPr>
        <p:spPr>
          <a:xfrm rot="-5400000">
            <a:off x="3673201" y="5351400"/>
            <a:ext cx="827471" cy="523220"/>
          </a:xfrm>
          <a:prstGeom prst="rect">
            <a:avLst/>
          </a:prstGeom>
          <a:noFill/>
        </p:spPr>
        <p:txBody>
          <a:bodyPr wrap="none" rtlCol="0">
            <a:spAutoFit/>
          </a:bodyPr>
          <a:lstStyle/>
          <a:p>
            <a:pPr algn="ctr"/>
            <a:r>
              <a:rPr lang="en-US" sz="2800" dirty="0" smtClean="0"/>
              <a:t>Vi-Fi</a:t>
            </a:r>
          </a:p>
        </p:txBody>
      </p:sp>
      <p:cxnSp>
        <p:nvCxnSpPr>
          <p:cNvPr id="5" name="Straight Connector 4"/>
          <p:cNvCxnSpPr/>
          <p:nvPr/>
        </p:nvCxnSpPr>
        <p:spPr>
          <a:xfrm flipH="1">
            <a:off x="1105786" y="4533932"/>
            <a:ext cx="809033" cy="357045"/>
          </a:xfrm>
          <a:prstGeom prst="line">
            <a:avLst/>
          </a:prstGeom>
          <a:ln w="19050" cmpd="sng">
            <a:solidFill>
              <a:schemeClr val="tx1"/>
            </a:solidFill>
            <a:prstDash val="solid"/>
            <a:headEnd type="none" w="lg" len="lg"/>
            <a:tailEnd type="none"/>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474798" y="4533932"/>
            <a:ext cx="258725" cy="410176"/>
          </a:xfrm>
          <a:prstGeom prst="line">
            <a:avLst/>
          </a:prstGeom>
          <a:ln w="19050" cmpd="sng">
            <a:solidFill>
              <a:schemeClr val="tx1"/>
            </a:solidFill>
            <a:prstDash val="solid"/>
            <a:headEnd type="none" w="lg" len="lg"/>
            <a:tailEnd type="none"/>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604160" y="4533932"/>
            <a:ext cx="863009" cy="276701"/>
          </a:xfrm>
          <a:prstGeom prst="line">
            <a:avLst/>
          </a:prstGeom>
          <a:ln w="19050" cmpd="sng">
            <a:solidFill>
              <a:schemeClr val="tx1"/>
            </a:solidFill>
            <a:prstDash val="solid"/>
            <a:headEnd type="none" w="lg" len="lg"/>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012898" y="4385333"/>
            <a:ext cx="660758" cy="1323439"/>
          </a:xfrm>
          <a:prstGeom prst="rect">
            <a:avLst/>
          </a:prstGeom>
          <a:noFill/>
        </p:spPr>
        <p:txBody>
          <a:bodyPr wrap="none" rtlCol="0">
            <a:spAutoFit/>
          </a:bodyPr>
          <a:lstStyle/>
          <a:p>
            <a:pPr algn="ctr"/>
            <a:r>
              <a:rPr lang="en-US" sz="8000" dirty="0" smtClean="0">
                <a:solidFill>
                  <a:srgbClr val="FF0000"/>
                </a:solidFill>
              </a:rPr>
              <a:t>?</a:t>
            </a:r>
          </a:p>
        </p:txBody>
      </p:sp>
      <p:cxnSp>
        <p:nvCxnSpPr>
          <p:cNvPr id="22" name="Straight Connector 21"/>
          <p:cNvCxnSpPr/>
          <p:nvPr/>
        </p:nvCxnSpPr>
        <p:spPr>
          <a:xfrm flipH="1">
            <a:off x="2006506" y="4533932"/>
            <a:ext cx="82175" cy="394078"/>
          </a:xfrm>
          <a:prstGeom prst="line">
            <a:avLst/>
          </a:prstGeom>
          <a:ln w="19050" cmpd="sng">
            <a:solidFill>
              <a:schemeClr val="tx1"/>
            </a:solidFill>
            <a:prstDash val="solid"/>
            <a:headEnd type="none" w="lg" len="lg"/>
            <a:tailEnd type="non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3623192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94949"/>
            <a:ext cx="9143999" cy="798755"/>
          </a:xfrm>
        </p:spPr>
        <p:txBody>
          <a:bodyPr>
            <a:normAutofit/>
          </a:bodyPr>
          <a:lstStyle/>
          <a:p>
            <a:pPr marL="0" indent="0" algn="ctr">
              <a:buNone/>
            </a:pPr>
            <a:r>
              <a:rPr lang="en-US" sz="3600" dirty="0" smtClean="0"/>
              <a:t>Is it because Sender Diversity has no benefits?</a:t>
            </a:r>
            <a:endParaRPr lang="en-US" sz="3600" dirty="0"/>
          </a:p>
        </p:txBody>
      </p:sp>
      <p:sp>
        <p:nvSpPr>
          <p:cNvPr id="4" name="Content Placeholder 2"/>
          <p:cNvSpPr txBox="1">
            <a:spLocks/>
          </p:cNvSpPr>
          <p:nvPr/>
        </p:nvSpPr>
        <p:spPr>
          <a:xfrm>
            <a:off x="598843" y="2755878"/>
            <a:ext cx="8229600" cy="79875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solidFill>
                  <a:srgbClr val="FF0000"/>
                </a:solidFill>
              </a:rPr>
              <a:t>No</a:t>
            </a:r>
            <a:endParaRPr lang="en-US" sz="4400" dirty="0">
              <a:solidFill>
                <a:srgbClr val="FF0000"/>
              </a:solidFill>
            </a:endParaRPr>
          </a:p>
        </p:txBody>
      </p:sp>
      <p:sp>
        <p:nvSpPr>
          <p:cNvPr id="5" name="Content Placeholder 2"/>
          <p:cNvSpPr txBox="1">
            <a:spLocks/>
          </p:cNvSpPr>
          <p:nvPr/>
        </p:nvSpPr>
        <p:spPr>
          <a:xfrm>
            <a:off x="644918" y="3631288"/>
            <a:ext cx="8229600" cy="181258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solidFill>
                  <a:srgbClr val="FF0000"/>
                </a:solidFill>
              </a:rPr>
              <a:t>Sender Diversity has analogous benefits to Receiver Diversity</a:t>
            </a:r>
            <a:endParaRPr lang="en-US" sz="4400" dirty="0">
              <a:solidFill>
                <a:srgbClr val="FF0000"/>
              </a:solidFill>
            </a:endParaRPr>
          </a:p>
        </p:txBody>
      </p:sp>
    </p:spTree>
    <p:custDataLst>
      <p:tags r:id="rId1"/>
    </p:custDataLst>
    <p:extLst>
      <p:ext uri="{BB962C8B-B14F-4D97-AF65-F5344CB8AC3E}">
        <p14:creationId xmlns:p14="http://schemas.microsoft.com/office/powerpoint/2010/main" val="2276101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a:xfrm>
            <a:off x="0" y="16224"/>
            <a:ext cx="9144000" cy="1143000"/>
          </a:xfrm>
        </p:spPr>
        <p:txBody>
          <a:bodyPr>
            <a:normAutofit fontScale="90000"/>
          </a:bodyPr>
          <a:lstStyle/>
          <a:p>
            <a:r>
              <a:rPr lang="en-US" dirty="0" smtClean="0"/>
              <a:t>Sender Diversity Improves Opportunistic Routing</a:t>
            </a:r>
            <a:endParaRPr lang="en-US" dirty="0"/>
          </a:p>
        </p:txBody>
      </p:sp>
    </p:spTree>
    <p:custDataLst>
      <p:tags r:id="rId1"/>
    </p:custDataLst>
    <p:extLst>
      <p:ext uri="{BB962C8B-B14F-4D97-AF65-F5344CB8AC3E}">
        <p14:creationId xmlns:p14="http://schemas.microsoft.com/office/powerpoint/2010/main" val="248235433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19"/>
          <p:cNvSpPr txBox="1">
            <a:spLocks noChangeArrowheads="1"/>
          </p:cNvSpPr>
          <p:nvPr/>
        </p:nvSpPr>
        <p:spPr bwMode="auto">
          <a:xfrm rot="463536">
            <a:off x="5724063" y="2156264"/>
            <a:ext cx="1102417"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0% Loss</a:t>
            </a:r>
            <a:endParaRPr lang="en-US" sz="2000" dirty="0"/>
          </a:p>
        </p:txBody>
      </p:sp>
      <p:sp>
        <p:nvSpPr>
          <p:cNvPr id="15362" name="Oval 2"/>
          <p:cNvSpPr>
            <a:spLocks noChangeArrowheads="1"/>
          </p:cNvSpPr>
          <p:nvPr/>
        </p:nvSpPr>
        <p:spPr bwMode="auto">
          <a:xfrm>
            <a:off x="1116013" y="2432554"/>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pl-PL" sz="2000" b="1" i="1" dirty="0"/>
              <a:t>src</a:t>
            </a:r>
          </a:p>
        </p:txBody>
      </p:sp>
      <p:sp>
        <p:nvSpPr>
          <p:cNvPr id="15363" name="Oval 3"/>
          <p:cNvSpPr>
            <a:spLocks noChangeArrowheads="1"/>
          </p:cNvSpPr>
          <p:nvPr/>
        </p:nvSpPr>
        <p:spPr bwMode="auto">
          <a:xfrm>
            <a:off x="4427538" y="1062542"/>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R1</a:t>
            </a:r>
            <a:endParaRPr lang="pl-PL" sz="2000" b="1" i="1"/>
          </a:p>
        </p:txBody>
      </p:sp>
      <p:sp>
        <p:nvSpPr>
          <p:cNvPr id="15364" name="Oval 4"/>
          <p:cNvSpPr>
            <a:spLocks noChangeArrowheads="1"/>
          </p:cNvSpPr>
          <p:nvPr/>
        </p:nvSpPr>
        <p:spPr bwMode="auto">
          <a:xfrm>
            <a:off x="7596188" y="2359529"/>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dst</a:t>
            </a:r>
            <a:endParaRPr lang="pl-PL" sz="2000" b="1" i="1"/>
          </a:p>
        </p:txBody>
      </p:sp>
      <p:cxnSp>
        <p:nvCxnSpPr>
          <p:cNvPr id="15365" name="AutoShape 5"/>
          <p:cNvCxnSpPr>
            <a:cxnSpLocks noChangeShapeType="1"/>
            <a:stCxn id="15362" idx="7"/>
            <a:endCxn id="15363" idx="2"/>
          </p:cNvCxnSpPr>
          <p:nvPr/>
        </p:nvCxnSpPr>
        <p:spPr bwMode="auto">
          <a:xfrm flipV="1">
            <a:off x="1608138" y="1351467"/>
            <a:ext cx="2819400" cy="1165225"/>
          </a:xfrm>
          <a:prstGeom prst="straightConnector1">
            <a:avLst/>
          </a:prstGeom>
          <a:noFill/>
          <a:ln w="19050">
            <a:solidFill>
              <a:srgbClr val="808080"/>
            </a:solidFill>
            <a:prstDash val="dash"/>
            <a:round/>
            <a:headEnd/>
            <a:tailEnd type="triangle" w="lg" len="lg"/>
          </a:ln>
        </p:spPr>
      </p:cxnSp>
      <p:cxnSp>
        <p:nvCxnSpPr>
          <p:cNvPr id="15366" name="AutoShape 6"/>
          <p:cNvCxnSpPr>
            <a:cxnSpLocks noChangeShapeType="1"/>
            <a:stCxn id="15363" idx="6"/>
            <a:endCxn id="15364" idx="1"/>
          </p:cNvCxnSpPr>
          <p:nvPr/>
        </p:nvCxnSpPr>
        <p:spPr bwMode="auto">
          <a:xfrm>
            <a:off x="5003800" y="1351467"/>
            <a:ext cx="2676525" cy="1092200"/>
          </a:xfrm>
          <a:prstGeom prst="straightConnector1">
            <a:avLst/>
          </a:prstGeom>
          <a:noFill/>
          <a:ln w="19050">
            <a:solidFill>
              <a:srgbClr val="808080"/>
            </a:solidFill>
            <a:prstDash val="dash"/>
            <a:round/>
            <a:headEnd/>
            <a:tailEnd type="triangle" w="lg" len="lg"/>
          </a:ln>
        </p:spPr>
      </p:cxnSp>
      <p:sp>
        <p:nvSpPr>
          <p:cNvPr id="15367" name="Oval 7"/>
          <p:cNvSpPr>
            <a:spLocks noChangeArrowheads="1"/>
          </p:cNvSpPr>
          <p:nvPr/>
        </p:nvSpPr>
        <p:spPr bwMode="auto">
          <a:xfrm>
            <a:off x="4427538" y="3872417"/>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a:t>R4</a:t>
            </a:r>
            <a:endParaRPr lang="pl-PL" sz="2400" b="1" i="1" dirty="0"/>
          </a:p>
        </p:txBody>
      </p:sp>
      <p:sp>
        <p:nvSpPr>
          <p:cNvPr id="15368" name="Oval 8"/>
          <p:cNvSpPr>
            <a:spLocks noChangeArrowheads="1"/>
          </p:cNvSpPr>
          <p:nvPr/>
        </p:nvSpPr>
        <p:spPr bwMode="auto">
          <a:xfrm>
            <a:off x="4427538" y="2072192"/>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R2</a:t>
            </a:r>
            <a:endParaRPr lang="pl-PL" sz="2000" b="1" i="1"/>
          </a:p>
        </p:txBody>
      </p:sp>
      <p:sp>
        <p:nvSpPr>
          <p:cNvPr id="15369" name="Oval 9"/>
          <p:cNvSpPr>
            <a:spLocks noChangeArrowheads="1"/>
          </p:cNvSpPr>
          <p:nvPr/>
        </p:nvSpPr>
        <p:spPr bwMode="auto">
          <a:xfrm>
            <a:off x="4427538" y="2935792"/>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R3</a:t>
            </a:r>
            <a:endParaRPr lang="pl-PL" sz="2000" b="1" i="1"/>
          </a:p>
        </p:txBody>
      </p:sp>
      <p:sp useBgFill="1">
        <p:nvSpPr>
          <p:cNvPr id="15370" name="Text Box 10"/>
          <p:cNvSpPr txBox="1">
            <a:spLocks noChangeArrowheads="1"/>
          </p:cNvSpPr>
          <p:nvPr/>
        </p:nvSpPr>
        <p:spPr bwMode="auto">
          <a:xfrm rot="-1359115">
            <a:off x="2648059" y="1559757"/>
            <a:ext cx="1237440"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25% Loss</a:t>
            </a:r>
            <a:endParaRPr lang="en-US" sz="2000" dirty="0"/>
          </a:p>
        </p:txBody>
      </p:sp>
      <p:cxnSp>
        <p:nvCxnSpPr>
          <p:cNvPr id="15372" name="AutoShape 12"/>
          <p:cNvCxnSpPr>
            <a:cxnSpLocks noChangeShapeType="1"/>
            <a:stCxn id="15362" idx="6"/>
            <a:endCxn id="15368" idx="2"/>
          </p:cNvCxnSpPr>
          <p:nvPr/>
        </p:nvCxnSpPr>
        <p:spPr bwMode="auto">
          <a:xfrm flipV="1">
            <a:off x="1692275" y="2361117"/>
            <a:ext cx="2735263" cy="360362"/>
          </a:xfrm>
          <a:prstGeom prst="straightConnector1">
            <a:avLst/>
          </a:prstGeom>
          <a:noFill/>
          <a:ln w="19050">
            <a:solidFill>
              <a:srgbClr val="808080"/>
            </a:solidFill>
            <a:prstDash val="dash"/>
            <a:round/>
            <a:headEnd/>
            <a:tailEnd type="triangle" w="lg" len="lg"/>
          </a:ln>
        </p:spPr>
      </p:cxnSp>
      <p:cxnSp>
        <p:nvCxnSpPr>
          <p:cNvPr id="15373" name="AutoShape 13"/>
          <p:cNvCxnSpPr>
            <a:cxnSpLocks noChangeShapeType="1"/>
            <a:stCxn id="15368" idx="6"/>
            <a:endCxn id="15364" idx="2"/>
          </p:cNvCxnSpPr>
          <p:nvPr/>
        </p:nvCxnSpPr>
        <p:spPr bwMode="auto">
          <a:xfrm>
            <a:off x="5003800" y="2361117"/>
            <a:ext cx="2592388" cy="287337"/>
          </a:xfrm>
          <a:prstGeom prst="straightConnector1">
            <a:avLst/>
          </a:prstGeom>
          <a:noFill/>
          <a:ln w="19050">
            <a:solidFill>
              <a:srgbClr val="808080"/>
            </a:solidFill>
            <a:prstDash val="dash"/>
            <a:round/>
            <a:headEnd/>
            <a:tailEnd type="triangle" w="lg" len="lg"/>
          </a:ln>
        </p:spPr>
      </p:cxnSp>
      <p:cxnSp>
        <p:nvCxnSpPr>
          <p:cNvPr id="15374" name="AutoShape 14"/>
          <p:cNvCxnSpPr>
            <a:cxnSpLocks noChangeShapeType="1"/>
            <a:stCxn id="15362" idx="5"/>
            <a:endCxn id="15369" idx="2"/>
          </p:cNvCxnSpPr>
          <p:nvPr/>
        </p:nvCxnSpPr>
        <p:spPr bwMode="auto">
          <a:xfrm>
            <a:off x="1608138" y="2924679"/>
            <a:ext cx="2819400" cy="300038"/>
          </a:xfrm>
          <a:prstGeom prst="straightConnector1">
            <a:avLst/>
          </a:prstGeom>
          <a:noFill/>
          <a:ln w="19050">
            <a:solidFill>
              <a:srgbClr val="808080"/>
            </a:solidFill>
            <a:prstDash val="dash"/>
            <a:round/>
            <a:headEnd/>
            <a:tailEnd type="triangle" w="lg" len="lg"/>
          </a:ln>
        </p:spPr>
      </p:cxnSp>
      <p:cxnSp>
        <p:nvCxnSpPr>
          <p:cNvPr id="15375" name="AutoShape 15"/>
          <p:cNvCxnSpPr>
            <a:cxnSpLocks noChangeShapeType="1"/>
            <a:stCxn id="15369" idx="6"/>
            <a:endCxn id="15364" idx="3"/>
          </p:cNvCxnSpPr>
          <p:nvPr/>
        </p:nvCxnSpPr>
        <p:spPr bwMode="auto">
          <a:xfrm flipV="1">
            <a:off x="5003800" y="2851654"/>
            <a:ext cx="2676525" cy="373063"/>
          </a:xfrm>
          <a:prstGeom prst="straightConnector1">
            <a:avLst/>
          </a:prstGeom>
          <a:noFill/>
          <a:ln w="19050">
            <a:solidFill>
              <a:srgbClr val="808080"/>
            </a:solidFill>
            <a:prstDash val="dash"/>
            <a:round/>
            <a:headEnd/>
            <a:tailEnd type="triangle" w="lg" len="lg"/>
          </a:ln>
        </p:spPr>
      </p:cxnSp>
      <p:cxnSp>
        <p:nvCxnSpPr>
          <p:cNvPr id="15376" name="AutoShape 16"/>
          <p:cNvCxnSpPr>
            <a:cxnSpLocks noChangeShapeType="1"/>
            <a:stCxn id="15362" idx="4"/>
            <a:endCxn id="15367" idx="2"/>
          </p:cNvCxnSpPr>
          <p:nvPr/>
        </p:nvCxnSpPr>
        <p:spPr bwMode="auto">
          <a:xfrm>
            <a:off x="1404938" y="3008817"/>
            <a:ext cx="3022600" cy="1152525"/>
          </a:xfrm>
          <a:prstGeom prst="straightConnector1">
            <a:avLst/>
          </a:prstGeom>
          <a:noFill/>
          <a:ln w="19050">
            <a:solidFill>
              <a:srgbClr val="808080"/>
            </a:solidFill>
            <a:prstDash val="dash"/>
            <a:round/>
            <a:headEnd/>
            <a:tailEnd type="triangle" w="lg" len="lg"/>
          </a:ln>
        </p:spPr>
      </p:cxnSp>
      <p:cxnSp>
        <p:nvCxnSpPr>
          <p:cNvPr id="15377" name="AutoShape 17"/>
          <p:cNvCxnSpPr>
            <a:cxnSpLocks noChangeShapeType="1"/>
            <a:stCxn id="15367" idx="6"/>
            <a:endCxn id="15364" idx="4"/>
          </p:cNvCxnSpPr>
          <p:nvPr/>
        </p:nvCxnSpPr>
        <p:spPr bwMode="auto">
          <a:xfrm flipV="1">
            <a:off x="5003800" y="2935792"/>
            <a:ext cx="2881313" cy="1225550"/>
          </a:xfrm>
          <a:prstGeom prst="straightConnector1">
            <a:avLst/>
          </a:prstGeom>
          <a:noFill/>
          <a:ln w="19050">
            <a:solidFill>
              <a:srgbClr val="808080"/>
            </a:solidFill>
            <a:prstDash val="dash"/>
            <a:round/>
            <a:headEnd/>
            <a:tailEnd type="triangle" w="lg" len="lg"/>
          </a:ln>
        </p:spPr>
      </p:cxnSp>
      <p:sp useBgFill="1">
        <p:nvSpPr>
          <p:cNvPr id="15378" name="Text Box 18"/>
          <p:cNvSpPr txBox="1">
            <a:spLocks noChangeArrowheads="1"/>
          </p:cNvSpPr>
          <p:nvPr/>
        </p:nvSpPr>
        <p:spPr bwMode="auto">
          <a:xfrm rot="-480000">
            <a:off x="2700758" y="2171777"/>
            <a:ext cx="1188360"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25% Loss</a:t>
            </a:r>
            <a:endParaRPr lang="en-US" sz="2000" dirty="0"/>
          </a:p>
        </p:txBody>
      </p:sp>
      <p:sp useBgFill="1">
        <p:nvSpPr>
          <p:cNvPr id="15382" name="Text Box 22"/>
          <p:cNvSpPr txBox="1">
            <a:spLocks noChangeArrowheads="1"/>
          </p:cNvSpPr>
          <p:nvPr/>
        </p:nvSpPr>
        <p:spPr bwMode="auto">
          <a:xfrm rot="420000">
            <a:off x="2738518" y="2840542"/>
            <a:ext cx="1168091"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25% Loss</a:t>
            </a:r>
            <a:endParaRPr lang="en-US" sz="2000" dirty="0"/>
          </a:p>
        </p:txBody>
      </p:sp>
      <p:sp useBgFill="1">
        <p:nvSpPr>
          <p:cNvPr id="15383" name="Text Box 23"/>
          <p:cNvSpPr txBox="1">
            <a:spLocks noChangeArrowheads="1"/>
          </p:cNvSpPr>
          <p:nvPr/>
        </p:nvSpPr>
        <p:spPr bwMode="auto">
          <a:xfrm rot="1320000">
            <a:off x="2581065" y="3457589"/>
            <a:ext cx="1182792"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25% Loss</a:t>
            </a:r>
            <a:endParaRPr lang="en-US" sz="2000" dirty="0"/>
          </a:p>
        </p:txBody>
      </p:sp>
      <p:sp>
        <p:nvSpPr>
          <p:cNvPr id="31" name="Text Box 75"/>
          <p:cNvSpPr txBox="1">
            <a:spLocks noChangeArrowheads="1"/>
          </p:cNvSpPr>
          <p:nvPr/>
        </p:nvSpPr>
        <p:spPr bwMode="auto">
          <a:xfrm>
            <a:off x="942393" y="1981890"/>
            <a:ext cx="1189037" cy="459100"/>
          </a:xfrm>
          <a:prstGeom prst="rect">
            <a:avLst/>
          </a:prstGeom>
          <a:noFill/>
          <a:ln w="9525">
            <a:noFill/>
            <a:miter lim="800000"/>
            <a:headEnd/>
            <a:tailEnd/>
          </a:ln>
          <a:effectLst/>
        </p:spPr>
        <p:txBody>
          <a:bodyPr lIns="90488" tIns="44450" rIns="90488" bIns="44450">
            <a:prstTxWarp prst="textNoShape">
              <a:avLst/>
            </a:prstTxWarp>
            <a:spAutoFit/>
          </a:bodyPr>
          <a:lstStyle/>
          <a:p>
            <a:pPr>
              <a:spcBef>
                <a:spcPct val="50000"/>
              </a:spcBef>
            </a:pPr>
            <a:r>
              <a:rPr lang="en-US" sz="2400" b="0" i="0" dirty="0">
                <a:latin typeface="Arial" pitchFamily="-112" charset="0"/>
                <a:ea typeface="Arial" pitchFamily="-112" charset="0"/>
                <a:cs typeface="Arial" pitchFamily="-112" charset="0"/>
              </a:rPr>
              <a:t>Alice</a:t>
            </a:r>
          </a:p>
        </p:txBody>
      </p:sp>
      <p:sp>
        <p:nvSpPr>
          <p:cNvPr id="32" name="Text Box 76"/>
          <p:cNvSpPr txBox="1">
            <a:spLocks noChangeArrowheads="1"/>
          </p:cNvSpPr>
          <p:nvPr/>
        </p:nvSpPr>
        <p:spPr bwMode="auto">
          <a:xfrm>
            <a:off x="7710829" y="1867316"/>
            <a:ext cx="1152937"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b="0" i="0" dirty="0">
                <a:latin typeface="Arial" pitchFamily="-112" charset="0"/>
                <a:ea typeface="Arial" pitchFamily="-112" charset="0"/>
                <a:cs typeface="Arial" pitchFamily="-112" charset="0"/>
              </a:rPr>
              <a:t>Bob</a:t>
            </a:r>
          </a:p>
        </p:txBody>
      </p:sp>
      <p:sp>
        <p:nvSpPr>
          <p:cNvPr id="35" name="Text Box 20"/>
          <p:cNvSpPr txBox="1">
            <a:spLocks noChangeArrowheads="1"/>
          </p:cNvSpPr>
          <p:nvPr/>
        </p:nvSpPr>
        <p:spPr bwMode="auto">
          <a:xfrm rot="-600000">
            <a:off x="5723236" y="2790435"/>
            <a:ext cx="1087102"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0% Loss</a:t>
            </a:r>
            <a:endParaRPr lang="en-US" sz="2000" dirty="0"/>
          </a:p>
        </p:txBody>
      </p:sp>
      <p:sp>
        <p:nvSpPr>
          <p:cNvPr id="43" name="Text Box 21"/>
          <p:cNvSpPr txBox="1">
            <a:spLocks noChangeArrowheads="1"/>
          </p:cNvSpPr>
          <p:nvPr/>
        </p:nvSpPr>
        <p:spPr bwMode="auto">
          <a:xfrm rot="-1320000">
            <a:off x="5852377" y="3383408"/>
            <a:ext cx="1056189"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0% Loss</a:t>
            </a:r>
            <a:endParaRPr lang="en-US" sz="2000" dirty="0"/>
          </a:p>
        </p:txBody>
      </p:sp>
      <p:sp>
        <p:nvSpPr>
          <p:cNvPr id="45" name="Rectangle 76"/>
          <p:cNvSpPr>
            <a:spLocks noChangeArrowheads="1"/>
          </p:cNvSpPr>
          <p:nvPr/>
        </p:nvSpPr>
        <p:spPr bwMode="auto">
          <a:xfrm>
            <a:off x="4899133" y="1024256"/>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6" name="Rectangle 76"/>
          <p:cNvSpPr>
            <a:spLocks noChangeArrowheads="1"/>
          </p:cNvSpPr>
          <p:nvPr/>
        </p:nvSpPr>
        <p:spPr bwMode="auto">
          <a:xfrm>
            <a:off x="4908658" y="2927426"/>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7" name="Rectangle 76"/>
          <p:cNvSpPr>
            <a:spLocks noChangeArrowheads="1"/>
          </p:cNvSpPr>
          <p:nvPr/>
        </p:nvSpPr>
        <p:spPr bwMode="auto">
          <a:xfrm>
            <a:off x="4928984" y="3800650"/>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36" name="Text Box 19"/>
          <p:cNvSpPr txBox="1">
            <a:spLocks noChangeArrowheads="1"/>
          </p:cNvSpPr>
          <p:nvPr/>
        </p:nvSpPr>
        <p:spPr bwMode="auto">
          <a:xfrm rot="463536">
            <a:off x="5691544" y="2215640"/>
            <a:ext cx="1155386"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solidFill>
                  <a:srgbClr val="FF0000"/>
                </a:solidFill>
              </a:rPr>
              <a:t>25% Loss</a:t>
            </a:r>
            <a:endParaRPr lang="en-US" sz="2000" dirty="0">
              <a:solidFill>
                <a:srgbClr val="FF0000"/>
              </a:solidFill>
            </a:endParaRPr>
          </a:p>
        </p:txBody>
      </p:sp>
      <p:sp>
        <p:nvSpPr>
          <p:cNvPr id="37" name="Text Box 20"/>
          <p:cNvSpPr txBox="1">
            <a:spLocks noChangeArrowheads="1"/>
          </p:cNvSpPr>
          <p:nvPr/>
        </p:nvSpPr>
        <p:spPr bwMode="auto">
          <a:xfrm rot="-600000">
            <a:off x="5758639" y="2804558"/>
            <a:ext cx="1142640"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solidFill>
                  <a:srgbClr val="FF0000"/>
                </a:solidFill>
              </a:rPr>
              <a:t>25% Loss</a:t>
            </a:r>
            <a:endParaRPr lang="en-US" sz="2000" dirty="0">
              <a:solidFill>
                <a:srgbClr val="FF0000"/>
              </a:solidFill>
            </a:endParaRPr>
          </a:p>
        </p:txBody>
      </p:sp>
      <p:sp>
        <p:nvSpPr>
          <p:cNvPr id="38" name="Text Box 21"/>
          <p:cNvSpPr txBox="1">
            <a:spLocks noChangeArrowheads="1"/>
          </p:cNvSpPr>
          <p:nvPr/>
        </p:nvSpPr>
        <p:spPr bwMode="auto">
          <a:xfrm rot="-1320000">
            <a:off x="5866631" y="3349208"/>
            <a:ext cx="1187930"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solidFill>
                  <a:srgbClr val="FF0000"/>
                </a:solidFill>
              </a:rPr>
              <a:t>25% Loss</a:t>
            </a:r>
            <a:endParaRPr lang="en-US" sz="2000" dirty="0">
              <a:solidFill>
                <a:srgbClr val="FF0000"/>
              </a:solidFill>
            </a:endParaRPr>
          </a:p>
        </p:txBody>
      </p:sp>
      <p:sp>
        <p:nvSpPr>
          <p:cNvPr id="40" name="Text Box 11"/>
          <p:cNvSpPr txBox="1">
            <a:spLocks noChangeArrowheads="1"/>
          </p:cNvSpPr>
          <p:nvPr/>
        </p:nvSpPr>
        <p:spPr bwMode="auto">
          <a:xfrm rot="1440000">
            <a:off x="5859866" y="1693799"/>
            <a:ext cx="1081809"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0% Loss</a:t>
            </a:r>
            <a:endParaRPr lang="en-US" sz="2000" dirty="0"/>
          </a:p>
        </p:txBody>
      </p:sp>
      <p:sp>
        <p:nvSpPr>
          <p:cNvPr id="41" name="Text Box 11"/>
          <p:cNvSpPr txBox="1">
            <a:spLocks noChangeArrowheads="1"/>
          </p:cNvSpPr>
          <p:nvPr/>
        </p:nvSpPr>
        <p:spPr bwMode="auto">
          <a:xfrm rot="1440000">
            <a:off x="5857834" y="1725967"/>
            <a:ext cx="1128817"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solidFill>
                  <a:srgbClr val="FF0000"/>
                </a:solidFill>
              </a:rPr>
              <a:t>25% Loss</a:t>
            </a:r>
            <a:endParaRPr lang="en-US" sz="2000" dirty="0">
              <a:solidFill>
                <a:srgbClr val="FF0000"/>
              </a:solidFill>
            </a:endParaRPr>
          </a:p>
        </p:txBody>
      </p:sp>
      <p:sp>
        <p:nvSpPr>
          <p:cNvPr id="42" name="Rectangle 28"/>
          <p:cNvSpPr>
            <a:spLocks noChangeArrowheads="1"/>
          </p:cNvSpPr>
          <p:nvPr/>
        </p:nvSpPr>
        <p:spPr bwMode="auto">
          <a:xfrm>
            <a:off x="1" y="4652900"/>
            <a:ext cx="9143999" cy="610675"/>
          </a:xfrm>
          <a:prstGeom prst="rect">
            <a:avLst/>
          </a:prstGeom>
          <a:noFill/>
          <a:ln w="9525" algn="ctr">
            <a:noFill/>
            <a:miter lim="800000"/>
            <a:headEnd/>
            <a:tailEnd/>
          </a:ln>
        </p:spPr>
        <p:txBody>
          <a:bodyPr lIns="90488" tIns="44450" rIns="90488" bIns="44450"/>
          <a:lstStyle/>
          <a:p>
            <a:pPr algn="ctr">
              <a:spcBef>
                <a:spcPct val="20000"/>
              </a:spcBef>
            </a:pPr>
            <a:r>
              <a:rPr lang="en-US" sz="3200" dirty="0" smtClean="0"/>
              <a:t>Opportunistic Routing picks </a:t>
            </a:r>
            <a:r>
              <a:rPr lang="en-US" sz="3200" dirty="0" smtClean="0">
                <a:solidFill>
                  <a:srgbClr val="FF0000"/>
                </a:solidFill>
              </a:rPr>
              <a:t>single router </a:t>
            </a:r>
            <a:r>
              <a:rPr lang="en-US" sz="3200" dirty="0" smtClean="0"/>
              <a:t>to forward </a:t>
            </a:r>
            <a:endParaRPr lang="en-US" sz="3200" dirty="0">
              <a:solidFill>
                <a:srgbClr val="FF0000"/>
              </a:solidFill>
              <a:sym typeface="Wingdings" pitchFamily="2" charset="2"/>
            </a:endParaRPr>
          </a:p>
        </p:txBody>
      </p:sp>
      <p:sp>
        <p:nvSpPr>
          <p:cNvPr id="39" name="Title 1"/>
          <p:cNvSpPr>
            <a:spLocks noGrp="1"/>
          </p:cNvSpPr>
          <p:nvPr>
            <p:ph type="title"/>
          </p:nvPr>
        </p:nvSpPr>
        <p:spPr>
          <a:xfrm>
            <a:off x="0" y="16224"/>
            <a:ext cx="9144000" cy="1143000"/>
          </a:xfrm>
        </p:spPr>
        <p:txBody>
          <a:bodyPr>
            <a:normAutofit fontScale="90000"/>
          </a:bodyPr>
          <a:lstStyle/>
          <a:p>
            <a:r>
              <a:rPr lang="en-US" dirty="0" smtClean="0"/>
              <a:t>Sender Diversity Improves Opportunistic Routing</a:t>
            </a:r>
            <a:endParaRPr lang="en-US" dirty="0"/>
          </a:p>
        </p:txBody>
      </p:sp>
    </p:spTree>
    <p:custDataLst>
      <p:tags r:id="rId1"/>
    </p:custDataLst>
    <p:extLst>
      <p:ext uri="{BB962C8B-B14F-4D97-AF65-F5344CB8AC3E}">
        <p14:creationId xmlns:p14="http://schemas.microsoft.com/office/powerpoint/2010/main" val="42711922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37" grpId="0" animBg="1"/>
      <p:bldP spid="38" grpId="0" animBg="1"/>
      <p:bldP spid="41" grpId="0" animBg="1"/>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19"/>
          <p:cNvSpPr txBox="1">
            <a:spLocks noChangeArrowheads="1"/>
          </p:cNvSpPr>
          <p:nvPr/>
        </p:nvSpPr>
        <p:spPr bwMode="auto">
          <a:xfrm rot="463536">
            <a:off x="5724063" y="2156264"/>
            <a:ext cx="1102417"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0% Loss</a:t>
            </a:r>
            <a:endParaRPr lang="en-US" sz="2000" dirty="0"/>
          </a:p>
        </p:txBody>
      </p:sp>
      <p:sp>
        <p:nvSpPr>
          <p:cNvPr id="15362" name="Oval 2"/>
          <p:cNvSpPr>
            <a:spLocks noChangeArrowheads="1"/>
          </p:cNvSpPr>
          <p:nvPr/>
        </p:nvSpPr>
        <p:spPr bwMode="auto">
          <a:xfrm>
            <a:off x="1116013" y="2432554"/>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pl-PL" sz="2000" b="1" i="1" dirty="0"/>
              <a:t>src</a:t>
            </a:r>
          </a:p>
        </p:txBody>
      </p:sp>
      <p:sp>
        <p:nvSpPr>
          <p:cNvPr id="15363" name="Oval 3"/>
          <p:cNvSpPr>
            <a:spLocks noChangeArrowheads="1"/>
          </p:cNvSpPr>
          <p:nvPr/>
        </p:nvSpPr>
        <p:spPr bwMode="auto">
          <a:xfrm>
            <a:off x="4427538" y="1062542"/>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R1</a:t>
            </a:r>
            <a:endParaRPr lang="pl-PL" sz="2000" b="1" i="1"/>
          </a:p>
        </p:txBody>
      </p:sp>
      <p:sp>
        <p:nvSpPr>
          <p:cNvPr id="15364" name="Oval 4"/>
          <p:cNvSpPr>
            <a:spLocks noChangeArrowheads="1"/>
          </p:cNvSpPr>
          <p:nvPr/>
        </p:nvSpPr>
        <p:spPr bwMode="auto">
          <a:xfrm>
            <a:off x="7596188" y="2359529"/>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dst</a:t>
            </a:r>
            <a:endParaRPr lang="pl-PL" sz="2000" b="1" i="1"/>
          </a:p>
        </p:txBody>
      </p:sp>
      <p:cxnSp>
        <p:nvCxnSpPr>
          <p:cNvPr id="15365" name="AutoShape 5"/>
          <p:cNvCxnSpPr>
            <a:cxnSpLocks noChangeShapeType="1"/>
            <a:stCxn id="15362" idx="7"/>
            <a:endCxn id="15363" idx="2"/>
          </p:cNvCxnSpPr>
          <p:nvPr/>
        </p:nvCxnSpPr>
        <p:spPr bwMode="auto">
          <a:xfrm flipV="1">
            <a:off x="1608138" y="1351467"/>
            <a:ext cx="2819400" cy="1165225"/>
          </a:xfrm>
          <a:prstGeom prst="straightConnector1">
            <a:avLst/>
          </a:prstGeom>
          <a:noFill/>
          <a:ln w="19050">
            <a:solidFill>
              <a:srgbClr val="808080"/>
            </a:solidFill>
            <a:prstDash val="dash"/>
            <a:round/>
            <a:headEnd/>
            <a:tailEnd type="triangle" w="lg" len="lg"/>
          </a:ln>
        </p:spPr>
      </p:cxnSp>
      <p:cxnSp>
        <p:nvCxnSpPr>
          <p:cNvPr id="15366" name="AutoShape 6"/>
          <p:cNvCxnSpPr>
            <a:cxnSpLocks noChangeShapeType="1"/>
            <a:stCxn id="15363" idx="6"/>
            <a:endCxn id="15364" idx="1"/>
          </p:cNvCxnSpPr>
          <p:nvPr/>
        </p:nvCxnSpPr>
        <p:spPr bwMode="auto">
          <a:xfrm>
            <a:off x="5003800" y="1351467"/>
            <a:ext cx="2676525" cy="1092200"/>
          </a:xfrm>
          <a:prstGeom prst="straightConnector1">
            <a:avLst/>
          </a:prstGeom>
          <a:noFill/>
          <a:ln w="19050">
            <a:solidFill>
              <a:srgbClr val="808080"/>
            </a:solidFill>
            <a:prstDash val="dash"/>
            <a:round/>
            <a:headEnd/>
            <a:tailEnd type="triangle" w="lg" len="lg"/>
          </a:ln>
        </p:spPr>
      </p:cxnSp>
      <p:sp>
        <p:nvSpPr>
          <p:cNvPr id="15367" name="Oval 7"/>
          <p:cNvSpPr>
            <a:spLocks noChangeArrowheads="1"/>
          </p:cNvSpPr>
          <p:nvPr/>
        </p:nvSpPr>
        <p:spPr bwMode="auto">
          <a:xfrm>
            <a:off x="4427538" y="3872417"/>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a:t>R4</a:t>
            </a:r>
            <a:endParaRPr lang="pl-PL" sz="2400" b="1" i="1" dirty="0"/>
          </a:p>
        </p:txBody>
      </p:sp>
      <p:sp>
        <p:nvSpPr>
          <p:cNvPr id="15368" name="Oval 8"/>
          <p:cNvSpPr>
            <a:spLocks noChangeArrowheads="1"/>
          </p:cNvSpPr>
          <p:nvPr/>
        </p:nvSpPr>
        <p:spPr bwMode="auto">
          <a:xfrm>
            <a:off x="4427538" y="2072192"/>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R2</a:t>
            </a:r>
            <a:endParaRPr lang="pl-PL" sz="2000" b="1" i="1"/>
          </a:p>
        </p:txBody>
      </p:sp>
      <p:sp>
        <p:nvSpPr>
          <p:cNvPr id="15369" name="Oval 9"/>
          <p:cNvSpPr>
            <a:spLocks noChangeArrowheads="1"/>
          </p:cNvSpPr>
          <p:nvPr/>
        </p:nvSpPr>
        <p:spPr bwMode="auto">
          <a:xfrm>
            <a:off x="4427538" y="2935792"/>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R3</a:t>
            </a:r>
            <a:endParaRPr lang="pl-PL" sz="2000" b="1" i="1"/>
          </a:p>
        </p:txBody>
      </p:sp>
      <p:sp useBgFill="1">
        <p:nvSpPr>
          <p:cNvPr id="15370" name="Text Box 10"/>
          <p:cNvSpPr txBox="1">
            <a:spLocks noChangeArrowheads="1"/>
          </p:cNvSpPr>
          <p:nvPr/>
        </p:nvSpPr>
        <p:spPr bwMode="auto">
          <a:xfrm rot="-1359115">
            <a:off x="2648059" y="1559757"/>
            <a:ext cx="1237440"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25% Loss</a:t>
            </a:r>
            <a:endParaRPr lang="en-US" sz="2000" dirty="0"/>
          </a:p>
        </p:txBody>
      </p:sp>
      <p:cxnSp>
        <p:nvCxnSpPr>
          <p:cNvPr id="15372" name="AutoShape 12"/>
          <p:cNvCxnSpPr>
            <a:cxnSpLocks noChangeShapeType="1"/>
            <a:stCxn id="15362" idx="6"/>
            <a:endCxn id="15368" idx="2"/>
          </p:cNvCxnSpPr>
          <p:nvPr/>
        </p:nvCxnSpPr>
        <p:spPr bwMode="auto">
          <a:xfrm flipV="1">
            <a:off x="1692275" y="2361117"/>
            <a:ext cx="2735263" cy="360362"/>
          </a:xfrm>
          <a:prstGeom prst="straightConnector1">
            <a:avLst/>
          </a:prstGeom>
          <a:noFill/>
          <a:ln w="19050">
            <a:solidFill>
              <a:srgbClr val="808080"/>
            </a:solidFill>
            <a:prstDash val="dash"/>
            <a:round/>
            <a:headEnd/>
            <a:tailEnd type="triangle" w="lg" len="lg"/>
          </a:ln>
        </p:spPr>
      </p:cxnSp>
      <p:cxnSp>
        <p:nvCxnSpPr>
          <p:cNvPr id="15373" name="AutoShape 13"/>
          <p:cNvCxnSpPr>
            <a:cxnSpLocks noChangeShapeType="1"/>
            <a:stCxn id="15368" idx="6"/>
            <a:endCxn id="15364" idx="2"/>
          </p:cNvCxnSpPr>
          <p:nvPr/>
        </p:nvCxnSpPr>
        <p:spPr bwMode="auto">
          <a:xfrm>
            <a:off x="5003800" y="2361117"/>
            <a:ext cx="2592388" cy="287337"/>
          </a:xfrm>
          <a:prstGeom prst="straightConnector1">
            <a:avLst/>
          </a:prstGeom>
          <a:noFill/>
          <a:ln w="19050">
            <a:solidFill>
              <a:srgbClr val="808080"/>
            </a:solidFill>
            <a:prstDash val="dash"/>
            <a:round/>
            <a:headEnd/>
            <a:tailEnd type="triangle" w="lg" len="lg"/>
          </a:ln>
        </p:spPr>
      </p:cxnSp>
      <p:cxnSp>
        <p:nvCxnSpPr>
          <p:cNvPr id="15374" name="AutoShape 14"/>
          <p:cNvCxnSpPr>
            <a:cxnSpLocks noChangeShapeType="1"/>
            <a:stCxn id="15362" idx="5"/>
            <a:endCxn id="15369" idx="2"/>
          </p:cNvCxnSpPr>
          <p:nvPr/>
        </p:nvCxnSpPr>
        <p:spPr bwMode="auto">
          <a:xfrm>
            <a:off x="1608138" y="2924679"/>
            <a:ext cx="2819400" cy="300038"/>
          </a:xfrm>
          <a:prstGeom prst="straightConnector1">
            <a:avLst/>
          </a:prstGeom>
          <a:noFill/>
          <a:ln w="19050">
            <a:solidFill>
              <a:srgbClr val="808080"/>
            </a:solidFill>
            <a:prstDash val="dash"/>
            <a:round/>
            <a:headEnd/>
            <a:tailEnd type="triangle" w="lg" len="lg"/>
          </a:ln>
        </p:spPr>
      </p:cxnSp>
      <p:cxnSp>
        <p:nvCxnSpPr>
          <p:cNvPr id="15375" name="AutoShape 15"/>
          <p:cNvCxnSpPr>
            <a:cxnSpLocks noChangeShapeType="1"/>
            <a:stCxn id="15369" idx="6"/>
            <a:endCxn id="15364" idx="3"/>
          </p:cNvCxnSpPr>
          <p:nvPr/>
        </p:nvCxnSpPr>
        <p:spPr bwMode="auto">
          <a:xfrm flipV="1">
            <a:off x="5003800" y="2851654"/>
            <a:ext cx="2676525" cy="373063"/>
          </a:xfrm>
          <a:prstGeom prst="straightConnector1">
            <a:avLst/>
          </a:prstGeom>
          <a:noFill/>
          <a:ln w="19050">
            <a:solidFill>
              <a:srgbClr val="808080"/>
            </a:solidFill>
            <a:prstDash val="dash"/>
            <a:round/>
            <a:headEnd/>
            <a:tailEnd type="triangle" w="lg" len="lg"/>
          </a:ln>
        </p:spPr>
      </p:cxnSp>
      <p:cxnSp>
        <p:nvCxnSpPr>
          <p:cNvPr id="15376" name="AutoShape 16"/>
          <p:cNvCxnSpPr>
            <a:cxnSpLocks noChangeShapeType="1"/>
            <a:stCxn id="15362" idx="4"/>
            <a:endCxn id="15367" idx="2"/>
          </p:cNvCxnSpPr>
          <p:nvPr/>
        </p:nvCxnSpPr>
        <p:spPr bwMode="auto">
          <a:xfrm>
            <a:off x="1404938" y="3008817"/>
            <a:ext cx="3022600" cy="1152525"/>
          </a:xfrm>
          <a:prstGeom prst="straightConnector1">
            <a:avLst/>
          </a:prstGeom>
          <a:noFill/>
          <a:ln w="19050">
            <a:solidFill>
              <a:srgbClr val="808080"/>
            </a:solidFill>
            <a:prstDash val="dash"/>
            <a:round/>
            <a:headEnd/>
            <a:tailEnd type="triangle" w="lg" len="lg"/>
          </a:ln>
        </p:spPr>
      </p:cxnSp>
      <p:cxnSp>
        <p:nvCxnSpPr>
          <p:cNvPr id="15377" name="AutoShape 17"/>
          <p:cNvCxnSpPr>
            <a:cxnSpLocks noChangeShapeType="1"/>
            <a:stCxn id="15367" idx="6"/>
            <a:endCxn id="15364" idx="4"/>
          </p:cNvCxnSpPr>
          <p:nvPr/>
        </p:nvCxnSpPr>
        <p:spPr bwMode="auto">
          <a:xfrm flipV="1">
            <a:off x="5003800" y="2935792"/>
            <a:ext cx="2881313" cy="1225550"/>
          </a:xfrm>
          <a:prstGeom prst="straightConnector1">
            <a:avLst/>
          </a:prstGeom>
          <a:noFill/>
          <a:ln w="19050">
            <a:solidFill>
              <a:srgbClr val="808080"/>
            </a:solidFill>
            <a:prstDash val="dash"/>
            <a:round/>
            <a:headEnd/>
            <a:tailEnd type="triangle" w="lg" len="lg"/>
          </a:ln>
        </p:spPr>
      </p:cxnSp>
      <p:sp useBgFill="1">
        <p:nvSpPr>
          <p:cNvPr id="15378" name="Text Box 18"/>
          <p:cNvSpPr txBox="1">
            <a:spLocks noChangeArrowheads="1"/>
          </p:cNvSpPr>
          <p:nvPr/>
        </p:nvSpPr>
        <p:spPr bwMode="auto">
          <a:xfrm rot="-480000">
            <a:off x="2700758" y="2171777"/>
            <a:ext cx="1188360"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25% Loss</a:t>
            </a:r>
            <a:endParaRPr lang="en-US" sz="2000" dirty="0"/>
          </a:p>
        </p:txBody>
      </p:sp>
      <p:sp useBgFill="1">
        <p:nvSpPr>
          <p:cNvPr id="15382" name="Text Box 22"/>
          <p:cNvSpPr txBox="1">
            <a:spLocks noChangeArrowheads="1"/>
          </p:cNvSpPr>
          <p:nvPr/>
        </p:nvSpPr>
        <p:spPr bwMode="auto">
          <a:xfrm rot="420000">
            <a:off x="2738518" y="2840542"/>
            <a:ext cx="1168091"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25% Loss</a:t>
            </a:r>
            <a:endParaRPr lang="en-US" sz="2000" dirty="0"/>
          </a:p>
        </p:txBody>
      </p:sp>
      <p:sp useBgFill="1">
        <p:nvSpPr>
          <p:cNvPr id="15383" name="Text Box 23"/>
          <p:cNvSpPr txBox="1">
            <a:spLocks noChangeArrowheads="1"/>
          </p:cNvSpPr>
          <p:nvPr/>
        </p:nvSpPr>
        <p:spPr bwMode="auto">
          <a:xfrm rot="1320000">
            <a:off x="2581065" y="3457589"/>
            <a:ext cx="1182792"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25% Loss</a:t>
            </a:r>
            <a:endParaRPr lang="en-US" sz="2000" dirty="0"/>
          </a:p>
        </p:txBody>
      </p:sp>
      <p:sp>
        <p:nvSpPr>
          <p:cNvPr id="31" name="Text Box 75"/>
          <p:cNvSpPr txBox="1">
            <a:spLocks noChangeArrowheads="1"/>
          </p:cNvSpPr>
          <p:nvPr/>
        </p:nvSpPr>
        <p:spPr bwMode="auto">
          <a:xfrm>
            <a:off x="942393" y="1981890"/>
            <a:ext cx="1189037" cy="459100"/>
          </a:xfrm>
          <a:prstGeom prst="rect">
            <a:avLst/>
          </a:prstGeom>
          <a:noFill/>
          <a:ln w="9525">
            <a:noFill/>
            <a:miter lim="800000"/>
            <a:headEnd/>
            <a:tailEnd/>
          </a:ln>
          <a:effectLst/>
        </p:spPr>
        <p:txBody>
          <a:bodyPr lIns="90488" tIns="44450" rIns="90488" bIns="44450">
            <a:prstTxWarp prst="textNoShape">
              <a:avLst/>
            </a:prstTxWarp>
            <a:spAutoFit/>
          </a:bodyPr>
          <a:lstStyle/>
          <a:p>
            <a:pPr>
              <a:spcBef>
                <a:spcPct val="50000"/>
              </a:spcBef>
            </a:pPr>
            <a:r>
              <a:rPr lang="en-US" sz="2400" b="0" i="0" dirty="0">
                <a:latin typeface="Arial" pitchFamily="-112" charset="0"/>
                <a:ea typeface="Arial" pitchFamily="-112" charset="0"/>
                <a:cs typeface="Arial" pitchFamily="-112" charset="0"/>
              </a:rPr>
              <a:t>Alice</a:t>
            </a:r>
          </a:p>
        </p:txBody>
      </p:sp>
      <p:sp>
        <p:nvSpPr>
          <p:cNvPr id="32" name="Text Box 76"/>
          <p:cNvSpPr txBox="1">
            <a:spLocks noChangeArrowheads="1"/>
          </p:cNvSpPr>
          <p:nvPr/>
        </p:nvSpPr>
        <p:spPr bwMode="auto">
          <a:xfrm>
            <a:off x="7710829" y="1867316"/>
            <a:ext cx="1152937"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b="0" i="0" dirty="0">
                <a:latin typeface="Arial" pitchFamily="-112" charset="0"/>
                <a:ea typeface="Arial" pitchFamily="-112" charset="0"/>
                <a:cs typeface="Arial" pitchFamily="-112" charset="0"/>
              </a:rPr>
              <a:t>Bob</a:t>
            </a:r>
          </a:p>
        </p:txBody>
      </p:sp>
      <p:sp>
        <p:nvSpPr>
          <p:cNvPr id="35" name="Text Box 20"/>
          <p:cNvSpPr txBox="1">
            <a:spLocks noChangeArrowheads="1"/>
          </p:cNvSpPr>
          <p:nvPr/>
        </p:nvSpPr>
        <p:spPr bwMode="auto">
          <a:xfrm rot="-600000">
            <a:off x="5723236" y="2790435"/>
            <a:ext cx="1087102"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0% Loss</a:t>
            </a:r>
            <a:endParaRPr lang="en-US" sz="2000" dirty="0"/>
          </a:p>
        </p:txBody>
      </p:sp>
      <p:sp>
        <p:nvSpPr>
          <p:cNvPr id="43" name="Text Box 21"/>
          <p:cNvSpPr txBox="1">
            <a:spLocks noChangeArrowheads="1"/>
          </p:cNvSpPr>
          <p:nvPr/>
        </p:nvSpPr>
        <p:spPr bwMode="auto">
          <a:xfrm rot="-1320000">
            <a:off x="5852377" y="3383408"/>
            <a:ext cx="1056189"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0% Loss</a:t>
            </a:r>
            <a:endParaRPr lang="en-US" sz="2000" dirty="0"/>
          </a:p>
        </p:txBody>
      </p:sp>
      <p:sp>
        <p:nvSpPr>
          <p:cNvPr id="45" name="Rectangle 76"/>
          <p:cNvSpPr>
            <a:spLocks noChangeArrowheads="1"/>
          </p:cNvSpPr>
          <p:nvPr/>
        </p:nvSpPr>
        <p:spPr bwMode="auto">
          <a:xfrm>
            <a:off x="4899133" y="1024256"/>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6" name="Rectangle 76"/>
          <p:cNvSpPr>
            <a:spLocks noChangeArrowheads="1"/>
          </p:cNvSpPr>
          <p:nvPr/>
        </p:nvSpPr>
        <p:spPr bwMode="auto">
          <a:xfrm>
            <a:off x="4908658" y="2927426"/>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7" name="Rectangle 76"/>
          <p:cNvSpPr>
            <a:spLocks noChangeArrowheads="1"/>
          </p:cNvSpPr>
          <p:nvPr/>
        </p:nvSpPr>
        <p:spPr bwMode="auto">
          <a:xfrm>
            <a:off x="4928984" y="3800650"/>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36" name="Text Box 19"/>
          <p:cNvSpPr txBox="1">
            <a:spLocks noChangeArrowheads="1"/>
          </p:cNvSpPr>
          <p:nvPr/>
        </p:nvSpPr>
        <p:spPr bwMode="auto">
          <a:xfrm rot="463536">
            <a:off x="5691544" y="2215640"/>
            <a:ext cx="1155386"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solidFill>
                  <a:srgbClr val="FF0000"/>
                </a:solidFill>
              </a:rPr>
              <a:t>25% Loss</a:t>
            </a:r>
            <a:endParaRPr lang="en-US" sz="2000" dirty="0">
              <a:solidFill>
                <a:srgbClr val="FF0000"/>
              </a:solidFill>
            </a:endParaRPr>
          </a:p>
        </p:txBody>
      </p:sp>
      <p:sp>
        <p:nvSpPr>
          <p:cNvPr id="37" name="Text Box 20"/>
          <p:cNvSpPr txBox="1">
            <a:spLocks noChangeArrowheads="1"/>
          </p:cNvSpPr>
          <p:nvPr/>
        </p:nvSpPr>
        <p:spPr bwMode="auto">
          <a:xfrm rot="-600000">
            <a:off x="5758639" y="2804558"/>
            <a:ext cx="1142640"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solidFill>
                  <a:srgbClr val="FF0000"/>
                </a:solidFill>
              </a:rPr>
              <a:t>25% Loss</a:t>
            </a:r>
            <a:endParaRPr lang="en-US" sz="2000" dirty="0">
              <a:solidFill>
                <a:srgbClr val="FF0000"/>
              </a:solidFill>
            </a:endParaRPr>
          </a:p>
        </p:txBody>
      </p:sp>
      <p:sp>
        <p:nvSpPr>
          <p:cNvPr id="38" name="Text Box 21"/>
          <p:cNvSpPr txBox="1">
            <a:spLocks noChangeArrowheads="1"/>
          </p:cNvSpPr>
          <p:nvPr/>
        </p:nvSpPr>
        <p:spPr bwMode="auto">
          <a:xfrm rot="-1320000">
            <a:off x="5866631" y="3349208"/>
            <a:ext cx="1187930"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solidFill>
                  <a:srgbClr val="FF0000"/>
                </a:solidFill>
              </a:rPr>
              <a:t>25% Loss</a:t>
            </a:r>
            <a:endParaRPr lang="en-US" sz="2000" dirty="0">
              <a:solidFill>
                <a:srgbClr val="FF0000"/>
              </a:solidFill>
            </a:endParaRPr>
          </a:p>
        </p:txBody>
      </p:sp>
      <p:sp>
        <p:nvSpPr>
          <p:cNvPr id="40" name="Text Box 11"/>
          <p:cNvSpPr txBox="1">
            <a:spLocks noChangeArrowheads="1"/>
          </p:cNvSpPr>
          <p:nvPr/>
        </p:nvSpPr>
        <p:spPr bwMode="auto">
          <a:xfrm rot="1440000">
            <a:off x="5859866" y="1693799"/>
            <a:ext cx="1081809"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0% Loss</a:t>
            </a:r>
            <a:endParaRPr lang="en-US" sz="2000" dirty="0"/>
          </a:p>
        </p:txBody>
      </p:sp>
      <p:sp>
        <p:nvSpPr>
          <p:cNvPr id="41" name="Text Box 11"/>
          <p:cNvSpPr txBox="1">
            <a:spLocks noChangeArrowheads="1"/>
          </p:cNvSpPr>
          <p:nvPr/>
        </p:nvSpPr>
        <p:spPr bwMode="auto">
          <a:xfrm rot="1440000">
            <a:off x="5857834" y="1725967"/>
            <a:ext cx="1128817"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solidFill>
                  <a:srgbClr val="FF0000"/>
                </a:solidFill>
              </a:rPr>
              <a:t>25% Loss</a:t>
            </a:r>
            <a:endParaRPr lang="en-US" sz="2000" dirty="0">
              <a:solidFill>
                <a:srgbClr val="FF0000"/>
              </a:solidFill>
            </a:endParaRPr>
          </a:p>
        </p:txBody>
      </p:sp>
      <p:sp>
        <p:nvSpPr>
          <p:cNvPr id="42" name="Rectangle 28"/>
          <p:cNvSpPr>
            <a:spLocks noChangeArrowheads="1"/>
          </p:cNvSpPr>
          <p:nvPr/>
        </p:nvSpPr>
        <p:spPr bwMode="auto">
          <a:xfrm>
            <a:off x="1" y="4652900"/>
            <a:ext cx="9143999" cy="610675"/>
          </a:xfrm>
          <a:prstGeom prst="rect">
            <a:avLst/>
          </a:prstGeom>
          <a:noFill/>
          <a:ln w="9525" algn="ctr">
            <a:noFill/>
            <a:miter lim="800000"/>
            <a:headEnd/>
            <a:tailEnd/>
          </a:ln>
        </p:spPr>
        <p:txBody>
          <a:bodyPr lIns="90488" tIns="44450" rIns="90488" bIns="44450"/>
          <a:lstStyle/>
          <a:p>
            <a:pPr algn="ctr">
              <a:spcBef>
                <a:spcPct val="20000"/>
              </a:spcBef>
            </a:pPr>
            <a:r>
              <a:rPr lang="en-US" sz="3200" dirty="0" smtClean="0"/>
              <a:t>Opportunistic Routing </a:t>
            </a:r>
            <a:r>
              <a:rPr lang="en-US" sz="3200" dirty="0" smtClean="0">
                <a:sym typeface="Wingdings" pitchFamily="2" charset="2"/>
              </a:rPr>
              <a:t> </a:t>
            </a:r>
            <a:r>
              <a:rPr lang="en-US" sz="3200" dirty="0" smtClean="0">
                <a:solidFill>
                  <a:srgbClr val="FF0000"/>
                </a:solidFill>
                <a:sym typeface="Wingdings" pitchFamily="2" charset="2"/>
              </a:rPr>
              <a:t>Loss to Bob is 25%</a:t>
            </a:r>
            <a:endParaRPr lang="en-US" sz="3200" dirty="0">
              <a:solidFill>
                <a:srgbClr val="FF0000"/>
              </a:solidFill>
              <a:sym typeface="Wingdings" pitchFamily="2" charset="2"/>
            </a:endParaRPr>
          </a:p>
        </p:txBody>
      </p:sp>
      <p:sp>
        <p:nvSpPr>
          <p:cNvPr id="39" name="Title 1"/>
          <p:cNvSpPr>
            <a:spLocks noGrp="1"/>
          </p:cNvSpPr>
          <p:nvPr>
            <p:ph type="title"/>
          </p:nvPr>
        </p:nvSpPr>
        <p:spPr>
          <a:xfrm>
            <a:off x="0" y="16224"/>
            <a:ext cx="9144000" cy="1143000"/>
          </a:xfrm>
        </p:spPr>
        <p:txBody>
          <a:bodyPr>
            <a:normAutofit fontScale="90000"/>
          </a:bodyPr>
          <a:lstStyle/>
          <a:p>
            <a:r>
              <a:rPr lang="en-US" dirty="0"/>
              <a:t>Sender Diversity Improves Opportunistic Routing</a:t>
            </a:r>
          </a:p>
        </p:txBody>
      </p:sp>
    </p:spTree>
    <p:custDataLst>
      <p:tags r:id="rId1"/>
    </p:custDataLst>
    <p:extLst>
      <p:ext uri="{BB962C8B-B14F-4D97-AF65-F5344CB8AC3E}">
        <p14:creationId xmlns:p14="http://schemas.microsoft.com/office/powerpoint/2010/main" val="184009680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28"/>
          <p:cNvSpPr txBox="1">
            <a:spLocks noChangeArrowheads="1"/>
          </p:cNvSpPr>
          <p:nvPr/>
        </p:nvSpPr>
        <p:spPr>
          <a:xfrm>
            <a:off x="21267" y="5277176"/>
            <a:ext cx="9111621" cy="1144881"/>
          </a:xfrm>
          <a:prstGeom prst="rect">
            <a:avLst/>
          </a:prstGeom>
        </p:spPr>
        <p:txBody>
          <a:bodyPr vert="horz" lIns="90488" tIns="44450" rIns="90488" bIns="44450" rtlCol="0">
            <a:normAutofit/>
          </a:bodyPr>
          <a:lstStyle/>
          <a:p>
            <a:pPr marL="0" marR="0" lvl="1" defTabSz="457200" rtl="0" eaLnBrk="1" fontAlgn="auto" latinLnBrk="0" hangingPunct="1">
              <a:lnSpc>
                <a:spcPct val="90000"/>
              </a:lnSpc>
              <a:spcBef>
                <a:spcPct val="20000"/>
              </a:spcBef>
              <a:spcAft>
                <a:spcPts val="0"/>
              </a:spcAft>
              <a:buClrTx/>
              <a:buSzTx/>
              <a:tabLst/>
              <a:defRPr/>
            </a:pPr>
            <a:r>
              <a:rPr kumimoji="0" lang="en-US" sz="3200" b="0" i="0" u="none" strike="noStrike" kern="1200" cap="none" spc="0" normalizeH="0" baseline="0" noProof="0" dirty="0" smtClean="0">
                <a:ln>
                  <a:noFill/>
                </a:ln>
                <a:effectLst/>
                <a:uLnTx/>
                <a:uFillTx/>
                <a:sym typeface="Wingdings" pitchFamily="2" charset="2"/>
              </a:rPr>
              <a:t>Forward simultaneously  </a:t>
            </a:r>
            <a:r>
              <a:rPr kumimoji="0" lang="en-US" sz="3200" b="0" i="0" u="none" strike="noStrike" kern="1200" cap="none" spc="0" normalizeH="0" baseline="0" noProof="0" dirty="0" smtClean="0">
                <a:ln>
                  <a:noFill/>
                </a:ln>
                <a:solidFill>
                  <a:srgbClr val="FF0000"/>
                </a:solidFill>
                <a:effectLst/>
                <a:uLnTx/>
                <a:uFillTx/>
                <a:sym typeface="Wingdings" pitchFamily="2" charset="2"/>
              </a:rPr>
              <a:t>Loss</a:t>
            </a:r>
            <a:r>
              <a:rPr kumimoji="0" lang="en-US" sz="3200" b="0" i="0" u="none" strike="noStrike" kern="1200" cap="none" spc="0" normalizeH="0" noProof="0" dirty="0" smtClean="0">
                <a:ln>
                  <a:noFill/>
                </a:ln>
                <a:solidFill>
                  <a:srgbClr val="FF0000"/>
                </a:solidFill>
                <a:effectLst/>
                <a:uLnTx/>
                <a:uFillTx/>
                <a:sym typeface="Wingdings" pitchFamily="2" charset="2"/>
              </a:rPr>
              <a:t> to</a:t>
            </a:r>
            <a:r>
              <a:rPr kumimoji="0" lang="en-US" sz="3200" b="0" i="0" u="none" strike="noStrike" kern="1200" cap="none" spc="0" normalizeH="0" baseline="0" noProof="0" dirty="0" smtClean="0">
                <a:ln>
                  <a:noFill/>
                </a:ln>
                <a:solidFill>
                  <a:srgbClr val="FF0000"/>
                </a:solidFill>
                <a:effectLst/>
                <a:uLnTx/>
                <a:uFillTx/>
                <a:sym typeface="Wingdings" pitchFamily="2" charset="2"/>
              </a:rPr>
              <a:t> Bob </a:t>
            </a:r>
            <a:r>
              <a:rPr lang="en-US" sz="3200" dirty="0" smtClean="0">
                <a:solidFill>
                  <a:srgbClr val="FF0000"/>
                </a:solidFill>
                <a:sym typeface="Wingdings" pitchFamily="2" charset="2"/>
              </a:rPr>
              <a:t>is </a:t>
            </a:r>
            <a:r>
              <a:rPr kumimoji="0" lang="en-US" sz="3200" b="0" i="0" u="none" strike="noStrike" kern="1200" cap="none" spc="0" normalizeH="0" baseline="0" noProof="0" dirty="0" smtClean="0">
                <a:ln>
                  <a:noFill/>
                </a:ln>
                <a:solidFill>
                  <a:srgbClr val="FF0000"/>
                </a:solidFill>
                <a:effectLst/>
                <a:uLnTx/>
                <a:uFillTx/>
                <a:sym typeface="Wingdings" pitchFamily="2" charset="2"/>
              </a:rPr>
              <a:t>(0.25)</a:t>
            </a:r>
            <a:r>
              <a:rPr lang="en-US" sz="3200" baseline="30000" dirty="0" smtClean="0">
                <a:solidFill>
                  <a:srgbClr val="FF0000"/>
                </a:solidFill>
                <a:sym typeface="Wingdings" pitchFamily="2" charset="2"/>
              </a:rPr>
              <a:t>3</a:t>
            </a:r>
            <a:r>
              <a:rPr kumimoji="0" lang="en-US" sz="3200" b="0" i="0" u="none" strike="noStrike" kern="1200" cap="none" spc="0" normalizeH="0" baseline="0" noProof="0" dirty="0" smtClean="0">
                <a:ln>
                  <a:noFill/>
                </a:ln>
                <a:solidFill>
                  <a:srgbClr val="FF0000"/>
                </a:solidFill>
                <a:effectLst/>
                <a:uLnTx/>
                <a:uFillTx/>
                <a:sym typeface="Wingdings" pitchFamily="2" charset="2"/>
              </a:rPr>
              <a:t> &lt;</a:t>
            </a:r>
            <a:r>
              <a:rPr lang="en-US" sz="3200" dirty="0" smtClean="0">
                <a:solidFill>
                  <a:srgbClr val="FF0000"/>
                </a:solidFill>
                <a:sym typeface="Wingdings" pitchFamily="2" charset="2"/>
              </a:rPr>
              <a:t> 2</a:t>
            </a:r>
            <a:r>
              <a:rPr kumimoji="0" lang="en-US" sz="3200" b="0" i="0" u="none" strike="noStrike" kern="1200" cap="none" spc="0" normalizeH="0" baseline="0" noProof="0" dirty="0" smtClean="0">
                <a:ln>
                  <a:noFill/>
                </a:ln>
                <a:solidFill>
                  <a:srgbClr val="FF0000"/>
                </a:solidFill>
                <a:effectLst/>
                <a:uLnTx/>
                <a:uFillTx/>
                <a:sym typeface="Wingdings" pitchFamily="2" charset="2"/>
              </a:rPr>
              <a:t>%</a:t>
            </a:r>
          </a:p>
          <a:p>
            <a:pPr marL="342900" marR="0" lvl="0" indent="-342900" defTabSz="457200" rtl="0" eaLnBrk="1" fontAlgn="auto" latinLnBrk="0" hangingPunct="1">
              <a:lnSpc>
                <a:spcPct val="90000"/>
              </a:lnSpc>
              <a:spcBef>
                <a:spcPct val="20000"/>
              </a:spcBef>
              <a:spcAft>
                <a:spcPts val="0"/>
              </a:spcAft>
              <a:buClrTx/>
              <a:buSzTx/>
              <a:buFont typeface="Arial"/>
              <a:buChar char="•"/>
              <a:tabLst/>
              <a:defRPr/>
            </a:pPr>
            <a:endParaRPr kumimoji="0" lang="en-US" sz="3200" b="0" i="0" u="none" strike="noStrike" kern="1200" cap="none" spc="0" normalizeH="0" baseline="0" noProof="0" dirty="0" smtClean="0">
              <a:ln>
                <a:noFill/>
              </a:ln>
              <a:effectLst/>
              <a:uLnTx/>
              <a:uFillTx/>
              <a:sym typeface="Wingdings" pitchFamily="2" charset="2"/>
            </a:endParaRPr>
          </a:p>
        </p:txBody>
      </p:sp>
      <p:sp>
        <p:nvSpPr>
          <p:cNvPr id="56" name="Rectangle 28"/>
          <p:cNvSpPr txBox="1">
            <a:spLocks noChangeArrowheads="1"/>
          </p:cNvSpPr>
          <p:nvPr/>
        </p:nvSpPr>
        <p:spPr>
          <a:xfrm>
            <a:off x="17806" y="5263445"/>
            <a:ext cx="9115082" cy="1144881"/>
          </a:xfrm>
          <a:prstGeom prst="rect">
            <a:avLst/>
          </a:prstGeom>
        </p:spPr>
        <p:txBody>
          <a:bodyPr vert="horz" lIns="90488" tIns="44450" rIns="90488" bIns="44450" rtlCol="0">
            <a:normAutofit/>
          </a:bodyPr>
          <a:lstStyle/>
          <a:p>
            <a:pPr marL="0" lvl="1" algn="ctr">
              <a:lnSpc>
                <a:spcPct val="90000"/>
              </a:lnSpc>
              <a:spcBef>
                <a:spcPct val="20000"/>
              </a:spcBef>
              <a:defRPr/>
            </a:pPr>
            <a:r>
              <a:rPr lang="en-US" sz="3200" dirty="0" smtClean="0">
                <a:solidFill>
                  <a:srgbClr val="0070C0"/>
                </a:solidFill>
                <a:sym typeface="Wingdings" pitchFamily="2" charset="2"/>
              </a:rPr>
              <a:t>Sender </a:t>
            </a:r>
            <a:r>
              <a:rPr lang="en-US" sz="3200" dirty="0">
                <a:solidFill>
                  <a:srgbClr val="0070C0"/>
                </a:solidFill>
                <a:sym typeface="Wingdings" pitchFamily="2" charset="2"/>
              </a:rPr>
              <a:t>Diversity  Unlikely </a:t>
            </a:r>
            <a:r>
              <a:rPr lang="en-US" sz="3200" dirty="0" smtClean="0">
                <a:solidFill>
                  <a:srgbClr val="0070C0"/>
                </a:solidFill>
                <a:sym typeface="Wingdings" pitchFamily="2" charset="2"/>
              </a:rPr>
              <a:t>paths from all </a:t>
            </a:r>
            <a:r>
              <a:rPr lang="en-US" sz="3200" dirty="0">
                <a:solidFill>
                  <a:srgbClr val="0070C0"/>
                </a:solidFill>
                <a:sym typeface="Wingdings" pitchFamily="2" charset="2"/>
              </a:rPr>
              <a:t>routers </a:t>
            </a:r>
            <a:r>
              <a:rPr lang="en-US" sz="3200" dirty="0" smtClean="0">
                <a:solidFill>
                  <a:srgbClr val="0070C0"/>
                </a:solidFill>
                <a:sym typeface="Wingdings" pitchFamily="2" charset="2"/>
              </a:rPr>
              <a:t>are attenuated </a:t>
            </a:r>
            <a:endParaRPr lang="en-US" sz="3200" dirty="0">
              <a:solidFill>
                <a:srgbClr val="0070C0"/>
              </a:solidFill>
              <a:sym typeface="Wingdings" pitchFamily="2" charset="2"/>
            </a:endParaRPr>
          </a:p>
          <a:p>
            <a:pPr marL="0" marR="0" lvl="1" algn="ctr" defTabSz="457200" rtl="0" eaLnBrk="1" fontAlgn="auto" latinLnBrk="0" hangingPunct="1">
              <a:lnSpc>
                <a:spcPct val="9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uLnTx/>
              <a:uFillTx/>
              <a:sym typeface="Wingdings" pitchFamily="2" charset="2"/>
            </a:endParaRPr>
          </a:p>
          <a:p>
            <a:pPr marL="342900" marR="0" lvl="0" indent="-342900" algn="ctr" defTabSz="457200" rtl="0" eaLnBrk="1" fontAlgn="auto" latinLnBrk="0" hangingPunct="1">
              <a:lnSpc>
                <a:spcPct val="90000"/>
              </a:lnSpc>
              <a:spcBef>
                <a:spcPct val="20000"/>
              </a:spcBef>
              <a:spcAft>
                <a:spcPts val="0"/>
              </a:spcAft>
              <a:buClrTx/>
              <a:buSzTx/>
              <a:buFont typeface="Arial"/>
              <a:buChar char="•"/>
              <a:tabLst/>
              <a:defRPr/>
            </a:pPr>
            <a:endParaRPr kumimoji="0" lang="en-US" sz="3200" b="0" i="0" u="none" strike="noStrike" kern="1200" cap="none" spc="0" normalizeH="0" baseline="0" noProof="0" dirty="0" smtClean="0">
              <a:ln>
                <a:noFill/>
              </a:ln>
              <a:effectLst/>
              <a:uLnTx/>
              <a:uFillTx/>
              <a:sym typeface="Wingdings" pitchFamily="2" charset="2"/>
            </a:endParaRPr>
          </a:p>
        </p:txBody>
      </p:sp>
      <p:sp>
        <p:nvSpPr>
          <p:cNvPr id="15362" name="Oval 2"/>
          <p:cNvSpPr>
            <a:spLocks noChangeArrowheads="1"/>
          </p:cNvSpPr>
          <p:nvPr/>
        </p:nvSpPr>
        <p:spPr bwMode="auto">
          <a:xfrm>
            <a:off x="1116013" y="2432554"/>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pl-PL" sz="2000" b="1" i="1" dirty="0"/>
              <a:t>src</a:t>
            </a:r>
          </a:p>
        </p:txBody>
      </p:sp>
      <p:sp>
        <p:nvSpPr>
          <p:cNvPr id="15363" name="Oval 3"/>
          <p:cNvSpPr>
            <a:spLocks noChangeArrowheads="1"/>
          </p:cNvSpPr>
          <p:nvPr/>
        </p:nvSpPr>
        <p:spPr bwMode="auto">
          <a:xfrm>
            <a:off x="4427538" y="1062542"/>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R1</a:t>
            </a:r>
            <a:endParaRPr lang="pl-PL" sz="2000" b="1" i="1"/>
          </a:p>
        </p:txBody>
      </p:sp>
      <p:sp>
        <p:nvSpPr>
          <p:cNvPr id="15364" name="Oval 4"/>
          <p:cNvSpPr>
            <a:spLocks noChangeArrowheads="1"/>
          </p:cNvSpPr>
          <p:nvPr/>
        </p:nvSpPr>
        <p:spPr bwMode="auto">
          <a:xfrm>
            <a:off x="7596188" y="2359529"/>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dst</a:t>
            </a:r>
            <a:endParaRPr lang="pl-PL" sz="2000" b="1" i="1"/>
          </a:p>
        </p:txBody>
      </p:sp>
      <p:cxnSp>
        <p:nvCxnSpPr>
          <p:cNvPr id="15365" name="AutoShape 5"/>
          <p:cNvCxnSpPr>
            <a:cxnSpLocks noChangeShapeType="1"/>
            <a:stCxn id="15362" idx="7"/>
            <a:endCxn id="15363" idx="2"/>
          </p:cNvCxnSpPr>
          <p:nvPr/>
        </p:nvCxnSpPr>
        <p:spPr bwMode="auto">
          <a:xfrm flipV="1">
            <a:off x="1608138" y="1351467"/>
            <a:ext cx="2819400" cy="1165225"/>
          </a:xfrm>
          <a:prstGeom prst="straightConnector1">
            <a:avLst/>
          </a:prstGeom>
          <a:noFill/>
          <a:ln w="19050">
            <a:solidFill>
              <a:srgbClr val="808080"/>
            </a:solidFill>
            <a:prstDash val="dash"/>
            <a:round/>
            <a:headEnd/>
            <a:tailEnd type="triangle" w="lg" len="lg"/>
          </a:ln>
        </p:spPr>
      </p:cxnSp>
      <p:cxnSp>
        <p:nvCxnSpPr>
          <p:cNvPr id="15366" name="AutoShape 6"/>
          <p:cNvCxnSpPr>
            <a:cxnSpLocks noChangeShapeType="1"/>
            <a:stCxn id="15363" idx="6"/>
            <a:endCxn id="15364" idx="1"/>
          </p:cNvCxnSpPr>
          <p:nvPr/>
        </p:nvCxnSpPr>
        <p:spPr bwMode="auto">
          <a:xfrm>
            <a:off x="5003800" y="1351467"/>
            <a:ext cx="2676525" cy="1092200"/>
          </a:xfrm>
          <a:prstGeom prst="straightConnector1">
            <a:avLst/>
          </a:prstGeom>
          <a:noFill/>
          <a:ln w="19050">
            <a:solidFill>
              <a:srgbClr val="808080"/>
            </a:solidFill>
            <a:prstDash val="dash"/>
            <a:round/>
            <a:headEnd/>
            <a:tailEnd type="triangle" w="lg" len="lg"/>
          </a:ln>
        </p:spPr>
      </p:cxnSp>
      <p:sp>
        <p:nvSpPr>
          <p:cNvPr id="15367" name="Oval 7"/>
          <p:cNvSpPr>
            <a:spLocks noChangeArrowheads="1"/>
          </p:cNvSpPr>
          <p:nvPr/>
        </p:nvSpPr>
        <p:spPr bwMode="auto">
          <a:xfrm>
            <a:off x="4427538" y="3872417"/>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a:t>R4</a:t>
            </a:r>
            <a:endParaRPr lang="pl-PL" sz="2400" b="1" i="1" dirty="0"/>
          </a:p>
        </p:txBody>
      </p:sp>
      <p:sp>
        <p:nvSpPr>
          <p:cNvPr id="15368" name="Oval 8"/>
          <p:cNvSpPr>
            <a:spLocks noChangeArrowheads="1"/>
          </p:cNvSpPr>
          <p:nvPr/>
        </p:nvSpPr>
        <p:spPr bwMode="auto">
          <a:xfrm>
            <a:off x="4427538" y="2072192"/>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R2</a:t>
            </a:r>
            <a:endParaRPr lang="pl-PL" sz="2000" b="1" i="1"/>
          </a:p>
        </p:txBody>
      </p:sp>
      <p:sp>
        <p:nvSpPr>
          <p:cNvPr id="15369" name="Oval 9"/>
          <p:cNvSpPr>
            <a:spLocks noChangeArrowheads="1"/>
          </p:cNvSpPr>
          <p:nvPr/>
        </p:nvSpPr>
        <p:spPr bwMode="auto">
          <a:xfrm>
            <a:off x="4427538" y="2935792"/>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a:t>R3</a:t>
            </a:r>
            <a:endParaRPr lang="pl-PL" sz="2000" b="1" i="1" dirty="0"/>
          </a:p>
        </p:txBody>
      </p:sp>
      <p:sp useBgFill="1">
        <p:nvSpPr>
          <p:cNvPr id="15370" name="Text Box 10"/>
          <p:cNvSpPr txBox="1">
            <a:spLocks noChangeArrowheads="1"/>
          </p:cNvSpPr>
          <p:nvPr/>
        </p:nvSpPr>
        <p:spPr bwMode="auto">
          <a:xfrm rot="-1359115">
            <a:off x="2648059" y="1559757"/>
            <a:ext cx="1237440"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25% Loss</a:t>
            </a:r>
            <a:endParaRPr lang="en-US" sz="2000" dirty="0"/>
          </a:p>
        </p:txBody>
      </p:sp>
      <p:cxnSp>
        <p:nvCxnSpPr>
          <p:cNvPr id="15372" name="AutoShape 12"/>
          <p:cNvCxnSpPr>
            <a:cxnSpLocks noChangeShapeType="1"/>
            <a:stCxn id="15362" idx="6"/>
            <a:endCxn id="15368" idx="2"/>
          </p:cNvCxnSpPr>
          <p:nvPr/>
        </p:nvCxnSpPr>
        <p:spPr bwMode="auto">
          <a:xfrm flipV="1">
            <a:off x="1692275" y="2361117"/>
            <a:ext cx="2735263" cy="360362"/>
          </a:xfrm>
          <a:prstGeom prst="straightConnector1">
            <a:avLst/>
          </a:prstGeom>
          <a:noFill/>
          <a:ln w="19050">
            <a:solidFill>
              <a:srgbClr val="808080"/>
            </a:solidFill>
            <a:prstDash val="dash"/>
            <a:round/>
            <a:headEnd/>
            <a:tailEnd type="triangle" w="lg" len="lg"/>
          </a:ln>
        </p:spPr>
      </p:cxnSp>
      <p:cxnSp>
        <p:nvCxnSpPr>
          <p:cNvPr id="15373" name="AutoShape 13"/>
          <p:cNvCxnSpPr>
            <a:cxnSpLocks noChangeShapeType="1"/>
            <a:stCxn id="15368" idx="6"/>
            <a:endCxn id="15364" idx="2"/>
          </p:cNvCxnSpPr>
          <p:nvPr/>
        </p:nvCxnSpPr>
        <p:spPr bwMode="auto">
          <a:xfrm>
            <a:off x="5003800" y="2361117"/>
            <a:ext cx="2592388" cy="287337"/>
          </a:xfrm>
          <a:prstGeom prst="straightConnector1">
            <a:avLst/>
          </a:prstGeom>
          <a:noFill/>
          <a:ln w="19050">
            <a:solidFill>
              <a:srgbClr val="808080"/>
            </a:solidFill>
            <a:prstDash val="dash"/>
            <a:round/>
            <a:headEnd/>
            <a:tailEnd type="triangle" w="lg" len="lg"/>
          </a:ln>
        </p:spPr>
      </p:cxnSp>
      <p:cxnSp>
        <p:nvCxnSpPr>
          <p:cNvPr id="15374" name="AutoShape 14"/>
          <p:cNvCxnSpPr>
            <a:cxnSpLocks noChangeShapeType="1"/>
            <a:stCxn id="15362" idx="5"/>
            <a:endCxn id="15369" idx="2"/>
          </p:cNvCxnSpPr>
          <p:nvPr/>
        </p:nvCxnSpPr>
        <p:spPr bwMode="auto">
          <a:xfrm>
            <a:off x="1608138" y="2924679"/>
            <a:ext cx="2819400" cy="300038"/>
          </a:xfrm>
          <a:prstGeom prst="straightConnector1">
            <a:avLst/>
          </a:prstGeom>
          <a:noFill/>
          <a:ln w="19050">
            <a:solidFill>
              <a:srgbClr val="808080"/>
            </a:solidFill>
            <a:prstDash val="dash"/>
            <a:round/>
            <a:headEnd/>
            <a:tailEnd type="triangle" w="lg" len="lg"/>
          </a:ln>
        </p:spPr>
      </p:cxnSp>
      <p:cxnSp>
        <p:nvCxnSpPr>
          <p:cNvPr id="15375" name="AutoShape 15"/>
          <p:cNvCxnSpPr>
            <a:cxnSpLocks noChangeShapeType="1"/>
            <a:stCxn id="15369" idx="6"/>
            <a:endCxn id="15364" idx="3"/>
          </p:cNvCxnSpPr>
          <p:nvPr/>
        </p:nvCxnSpPr>
        <p:spPr bwMode="auto">
          <a:xfrm flipV="1">
            <a:off x="5003800" y="2851654"/>
            <a:ext cx="2676525" cy="373063"/>
          </a:xfrm>
          <a:prstGeom prst="straightConnector1">
            <a:avLst/>
          </a:prstGeom>
          <a:noFill/>
          <a:ln w="19050">
            <a:solidFill>
              <a:srgbClr val="808080"/>
            </a:solidFill>
            <a:prstDash val="dash"/>
            <a:round/>
            <a:headEnd/>
            <a:tailEnd type="triangle" w="lg" len="lg"/>
          </a:ln>
        </p:spPr>
      </p:cxnSp>
      <p:cxnSp>
        <p:nvCxnSpPr>
          <p:cNvPr id="15376" name="AutoShape 16"/>
          <p:cNvCxnSpPr>
            <a:cxnSpLocks noChangeShapeType="1"/>
            <a:stCxn id="15362" idx="4"/>
            <a:endCxn id="15367" idx="2"/>
          </p:cNvCxnSpPr>
          <p:nvPr/>
        </p:nvCxnSpPr>
        <p:spPr bwMode="auto">
          <a:xfrm>
            <a:off x="1404938" y="3008817"/>
            <a:ext cx="3022600" cy="1152525"/>
          </a:xfrm>
          <a:prstGeom prst="straightConnector1">
            <a:avLst/>
          </a:prstGeom>
          <a:noFill/>
          <a:ln w="19050">
            <a:solidFill>
              <a:srgbClr val="808080"/>
            </a:solidFill>
            <a:prstDash val="dash"/>
            <a:round/>
            <a:headEnd/>
            <a:tailEnd type="triangle" w="lg" len="lg"/>
          </a:ln>
        </p:spPr>
      </p:cxnSp>
      <p:cxnSp>
        <p:nvCxnSpPr>
          <p:cNvPr id="15377" name="AutoShape 17"/>
          <p:cNvCxnSpPr>
            <a:cxnSpLocks noChangeShapeType="1"/>
            <a:stCxn id="15367" idx="6"/>
            <a:endCxn id="15364" idx="4"/>
          </p:cNvCxnSpPr>
          <p:nvPr/>
        </p:nvCxnSpPr>
        <p:spPr bwMode="auto">
          <a:xfrm flipV="1">
            <a:off x="5003800" y="2935792"/>
            <a:ext cx="2881313" cy="1225550"/>
          </a:xfrm>
          <a:prstGeom prst="straightConnector1">
            <a:avLst/>
          </a:prstGeom>
          <a:noFill/>
          <a:ln w="19050">
            <a:solidFill>
              <a:srgbClr val="808080"/>
            </a:solidFill>
            <a:prstDash val="dash"/>
            <a:round/>
            <a:headEnd/>
            <a:tailEnd type="triangle" w="lg" len="lg"/>
          </a:ln>
        </p:spPr>
      </p:cxnSp>
      <p:sp useBgFill="1">
        <p:nvSpPr>
          <p:cNvPr id="15378" name="Text Box 18"/>
          <p:cNvSpPr txBox="1">
            <a:spLocks noChangeArrowheads="1"/>
          </p:cNvSpPr>
          <p:nvPr/>
        </p:nvSpPr>
        <p:spPr bwMode="auto">
          <a:xfrm rot="-480000">
            <a:off x="2700758" y="2171777"/>
            <a:ext cx="1188360"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25% Loss</a:t>
            </a:r>
            <a:endParaRPr lang="en-US" sz="2000" dirty="0"/>
          </a:p>
        </p:txBody>
      </p:sp>
      <p:sp useBgFill="1">
        <p:nvSpPr>
          <p:cNvPr id="15382" name="Text Box 22"/>
          <p:cNvSpPr txBox="1">
            <a:spLocks noChangeArrowheads="1"/>
          </p:cNvSpPr>
          <p:nvPr/>
        </p:nvSpPr>
        <p:spPr bwMode="auto">
          <a:xfrm rot="420000">
            <a:off x="2738518" y="2840542"/>
            <a:ext cx="1168091"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25% Loss</a:t>
            </a:r>
            <a:endParaRPr lang="en-US" sz="2000" dirty="0"/>
          </a:p>
        </p:txBody>
      </p:sp>
      <p:sp useBgFill="1">
        <p:nvSpPr>
          <p:cNvPr id="15383" name="Text Box 23"/>
          <p:cNvSpPr txBox="1">
            <a:spLocks noChangeArrowheads="1"/>
          </p:cNvSpPr>
          <p:nvPr/>
        </p:nvSpPr>
        <p:spPr bwMode="auto">
          <a:xfrm rot="1320000">
            <a:off x="2581065" y="3457589"/>
            <a:ext cx="1182792"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25% Loss</a:t>
            </a:r>
            <a:endParaRPr lang="en-US" sz="2000" dirty="0"/>
          </a:p>
        </p:txBody>
      </p:sp>
      <p:sp>
        <p:nvSpPr>
          <p:cNvPr id="31" name="Text Box 75"/>
          <p:cNvSpPr txBox="1">
            <a:spLocks noChangeArrowheads="1"/>
          </p:cNvSpPr>
          <p:nvPr/>
        </p:nvSpPr>
        <p:spPr bwMode="auto">
          <a:xfrm>
            <a:off x="942393" y="1981890"/>
            <a:ext cx="1189037" cy="459100"/>
          </a:xfrm>
          <a:prstGeom prst="rect">
            <a:avLst/>
          </a:prstGeom>
          <a:noFill/>
          <a:ln w="9525">
            <a:noFill/>
            <a:miter lim="800000"/>
            <a:headEnd/>
            <a:tailEnd/>
          </a:ln>
          <a:effectLst/>
        </p:spPr>
        <p:txBody>
          <a:bodyPr lIns="90488" tIns="44450" rIns="90488" bIns="44450">
            <a:prstTxWarp prst="textNoShape">
              <a:avLst/>
            </a:prstTxWarp>
            <a:spAutoFit/>
          </a:bodyPr>
          <a:lstStyle/>
          <a:p>
            <a:pPr>
              <a:spcBef>
                <a:spcPct val="50000"/>
              </a:spcBef>
            </a:pPr>
            <a:r>
              <a:rPr lang="en-US" sz="2400" b="0" i="0" dirty="0">
                <a:latin typeface="Arial" pitchFamily="-112" charset="0"/>
                <a:ea typeface="Arial" pitchFamily="-112" charset="0"/>
                <a:cs typeface="Arial" pitchFamily="-112" charset="0"/>
              </a:rPr>
              <a:t>Alice</a:t>
            </a:r>
          </a:p>
        </p:txBody>
      </p:sp>
      <p:sp>
        <p:nvSpPr>
          <p:cNvPr id="32" name="Text Box 76"/>
          <p:cNvSpPr txBox="1">
            <a:spLocks noChangeArrowheads="1"/>
          </p:cNvSpPr>
          <p:nvPr/>
        </p:nvSpPr>
        <p:spPr bwMode="auto">
          <a:xfrm>
            <a:off x="7710829" y="1867316"/>
            <a:ext cx="1152937"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b="0" i="0" dirty="0">
                <a:latin typeface="Arial" pitchFamily="-112" charset="0"/>
                <a:ea typeface="Arial" pitchFamily="-112" charset="0"/>
                <a:cs typeface="Arial" pitchFamily="-112" charset="0"/>
              </a:rPr>
              <a:t>Bob</a:t>
            </a:r>
          </a:p>
        </p:txBody>
      </p:sp>
      <p:sp>
        <p:nvSpPr>
          <p:cNvPr id="35" name="Text Box 20"/>
          <p:cNvSpPr txBox="1">
            <a:spLocks noChangeArrowheads="1"/>
          </p:cNvSpPr>
          <p:nvPr/>
        </p:nvSpPr>
        <p:spPr bwMode="auto">
          <a:xfrm rot="-600000">
            <a:off x="5723236" y="2790435"/>
            <a:ext cx="1087102"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0% Loss</a:t>
            </a:r>
            <a:endParaRPr lang="en-US" sz="2000" dirty="0"/>
          </a:p>
        </p:txBody>
      </p:sp>
      <p:sp>
        <p:nvSpPr>
          <p:cNvPr id="43" name="Text Box 21"/>
          <p:cNvSpPr txBox="1">
            <a:spLocks noChangeArrowheads="1"/>
          </p:cNvSpPr>
          <p:nvPr/>
        </p:nvSpPr>
        <p:spPr bwMode="auto">
          <a:xfrm rot="-1320000">
            <a:off x="5852377" y="3383408"/>
            <a:ext cx="1056189"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0% Loss</a:t>
            </a:r>
            <a:endParaRPr lang="en-US" sz="2000" dirty="0"/>
          </a:p>
        </p:txBody>
      </p:sp>
      <p:sp>
        <p:nvSpPr>
          <p:cNvPr id="45" name="Rectangle 76"/>
          <p:cNvSpPr>
            <a:spLocks noChangeArrowheads="1"/>
          </p:cNvSpPr>
          <p:nvPr/>
        </p:nvSpPr>
        <p:spPr bwMode="auto">
          <a:xfrm>
            <a:off x="4899133" y="1024256"/>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6" name="Rectangle 76"/>
          <p:cNvSpPr>
            <a:spLocks noChangeArrowheads="1"/>
          </p:cNvSpPr>
          <p:nvPr/>
        </p:nvSpPr>
        <p:spPr bwMode="auto">
          <a:xfrm>
            <a:off x="4908658" y="2927426"/>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7" name="Rectangle 76"/>
          <p:cNvSpPr>
            <a:spLocks noChangeArrowheads="1"/>
          </p:cNvSpPr>
          <p:nvPr/>
        </p:nvSpPr>
        <p:spPr bwMode="auto">
          <a:xfrm>
            <a:off x="4928984" y="3800650"/>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37" name="Text Box 20"/>
          <p:cNvSpPr txBox="1">
            <a:spLocks noChangeArrowheads="1"/>
          </p:cNvSpPr>
          <p:nvPr/>
        </p:nvSpPr>
        <p:spPr bwMode="auto">
          <a:xfrm rot="-600000">
            <a:off x="5758639" y="2804558"/>
            <a:ext cx="1142640"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solidFill>
                  <a:srgbClr val="FF0000"/>
                </a:solidFill>
              </a:rPr>
              <a:t>25% Loss</a:t>
            </a:r>
            <a:endParaRPr lang="en-US" sz="2000" dirty="0">
              <a:solidFill>
                <a:srgbClr val="FF0000"/>
              </a:solidFill>
            </a:endParaRPr>
          </a:p>
        </p:txBody>
      </p:sp>
      <p:sp>
        <p:nvSpPr>
          <p:cNvPr id="38" name="Text Box 21"/>
          <p:cNvSpPr txBox="1">
            <a:spLocks noChangeArrowheads="1"/>
          </p:cNvSpPr>
          <p:nvPr/>
        </p:nvSpPr>
        <p:spPr bwMode="auto">
          <a:xfrm rot="-1320000">
            <a:off x="5866631" y="3349208"/>
            <a:ext cx="1187930"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solidFill>
                  <a:srgbClr val="FF0000"/>
                </a:solidFill>
              </a:rPr>
              <a:t>25% Loss</a:t>
            </a:r>
            <a:endParaRPr lang="en-US" sz="2000" dirty="0">
              <a:solidFill>
                <a:srgbClr val="FF0000"/>
              </a:solidFill>
            </a:endParaRPr>
          </a:p>
        </p:txBody>
      </p:sp>
      <p:sp>
        <p:nvSpPr>
          <p:cNvPr id="40" name="Text Box 11"/>
          <p:cNvSpPr txBox="1">
            <a:spLocks noChangeArrowheads="1"/>
          </p:cNvSpPr>
          <p:nvPr/>
        </p:nvSpPr>
        <p:spPr bwMode="auto">
          <a:xfrm rot="1440000">
            <a:off x="5859866" y="1693799"/>
            <a:ext cx="1081809"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0% Loss</a:t>
            </a:r>
            <a:endParaRPr lang="en-US" sz="2000" dirty="0"/>
          </a:p>
        </p:txBody>
      </p:sp>
      <p:sp>
        <p:nvSpPr>
          <p:cNvPr id="41" name="Text Box 11"/>
          <p:cNvSpPr txBox="1">
            <a:spLocks noChangeArrowheads="1"/>
          </p:cNvSpPr>
          <p:nvPr/>
        </p:nvSpPr>
        <p:spPr bwMode="auto">
          <a:xfrm rot="1440000">
            <a:off x="5857834" y="1725967"/>
            <a:ext cx="1128817"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solidFill>
                  <a:srgbClr val="FF0000"/>
                </a:solidFill>
              </a:rPr>
              <a:t>25% Loss</a:t>
            </a:r>
            <a:endParaRPr lang="en-US" sz="2000" dirty="0">
              <a:solidFill>
                <a:srgbClr val="FF0000"/>
              </a:solidFill>
            </a:endParaRPr>
          </a:p>
        </p:txBody>
      </p:sp>
      <p:sp>
        <p:nvSpPr>
          <p:cNvPr id="2" name="Arc 1"/>
          <p:cNvSpPr/>
          <p:nvPr/>
        </p:nvSpPr>
        <p:spPr>
          <a:xfrm rot="1440000">
            <a:off x="4787455" y="3377424"/>
            <a:ext cx="1276350" cy="1143000"/>
          </a:xfrm>
          <a:prstGeom prst="arc">
            <a:avLst/>
          </a:prstGeom>
          <a:ln w="19050" cmpd="sng">
            <a:solidFill>
              <a:srgbClr val="808080"/>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Arc 38"/>
          <p:cNvSpPr/>
          <p:nvPr/>
        </p:nvSpPr>
        <p:spPr>
          <a:xfrm rot="1440000">
            <a:off x="5382969" y="3095518"/>
            <a:ext cx="1276350" cy="1143000"/>
          </a:xfrm>
          <a:prstGeom prst="arc">
            <a:avLst/>
          </a:prstGeom>
          <a:ln w="19050" cmpd="sng">
            <a:solidFill>
              <a:srgbClr val="808080"/>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Arc 47"/>
          <p:cNvSpPr/>
          <p:nvPr/>
        </p:nvSpPr>
        <p:spPr>
          <a:xfrm rot="1440000">
            <a:off x="6142561" y="2860242"/>
            <a:ext cx="1276350" cy="1143000"/>
          </a:xfrm>
          <a:prstGeom prst="arc">
            <a:avLst/>
          </a:prstGeom>
          <a:ln w="19050" cmpd="sng">
            <a:solidFill>
              <a:srgbClr val="808080"/>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Arc 48"/>
          <p:cNvSpPr/>
          <p:nvPr/>
        </p:nvSpPr>
        <p:spPr>
          <a:xfrm rot="2040000">
            <a:off x="4534319" y="2628553"/>
            <a:ext cx="1276350" cy="1143000"/>
          </a:xfrm>
          <a:prstGeom prst="arc">
            <a:avLst/>
          </a:prstGeom>
          <a:ln w="19050" cmpd="sng">
            <a:solidFill>
              <a:srgbClr val="808080"/>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 name="Arc 49"/>
          <p:cNvSpPr/>
          <p:nvPr/>
        </p:nvSpPr>
        <p:spPr>
          <a:xfrm rot="2040000">
            <a:off x="5178196" y="2562149"/>
            <a:ext cx="1276350" cy="1143000"/>
          </a:xfrm>
          <a:prstGeom prst="arc">
            <a:avLst/>
          </a:prstGeom>
          <a:ln w="19050" cmpd="sng">
            <a:solidFill>
              <a:srgbClr val="808080"/>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1" name="Arc 50"/>
          <p:cNvSpPr/>
          <p:nvPr/>
        </p:nvSpPr>
        <p:spPr>
          <a:xfrm rot="2040000">
            <a:off x="6026844" y="2466685"/>
            <a:ext cx="1276350" cy="1143000"/>
          </a:xfrm>
          <a:prstGeom prst="arc">
            <a:avLst/>
          </a:prstGeom>
          <a:ln w="19050" cmpd="sng">
            <a:solidFill>
              <a:srgbClr val="808080"/>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 name="Arc 51"/>
          <p:cNvSpPr/>
          <p:nvPr/>
        </p:nvSpPr>
        <p:spPr>
          <a:xfrm rot="4320000">
            <a:off x="4534319" y="825215"/>
            <a:ext cx="1276350" cy="1143000"/>
          </a:xfrm>
          <a:prstGeom prst="arc">
            <a:avLst/>
          </a:prstGeom>
          <a:ln w="19050" cmpd="sng">
            <a:solidFill>
              <a:srgbClr val="808080"/>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Arc 52"/>
          <p:cNvSpPr/>
          <p:nvPr/>
        </p:nvSpPr>
        <p:spPr>
          <a:xfrm rot="4320000">
            <a:off x="5178194" y="1026105"/>
            <a:ext cx="1276350" cy="1143000"/>
          </a:xfrm>
          <a:prstGeom prst="arc">
            <a:avLst/>
          </a:prstGeom>
          <a:ln w="19050" cmpd="sng">
            <a:solidFill>
              <a:srgbClr val="808080"/>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Arc 53"/>
          <p:cNvSpPr/>
          <p:nvPr/>
        </p:nvSpPr>
        <p:spPr>
          <a:xfrm rot="4320000">
            <a:off x="5918930" y="1236299"/>
            <a:ext cx="1276350" cy="1143000"/>
          </a:xfrm>
          <a:prstGeom prst="arc">
            <a:avLst/>
          </a:prstGeom>
          <a:ln w="19050" cmpd="sng">
            <a:solidFill>
              <a:srgbClr val="808080"/>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Title 1"/>
          <p:cNvSpPr>
            <a:spLocks noGrp="1"/>
          </p:cNvSpPr>
          <p:nvPr>
            <p:ph type="title"/>
          </p:nvPr>
        </p:nvSpPr>
        <p:spPr>
          <a:xfrm>
            <a:off x="0" y="16224"/>
            <a:ext cx="9144000" cy="1143000"/>
          </a:xfrm>
        </p:spPr>
        <p:txBody>
          <a:bodyPr>
            <a:normAutofit fontScale="90000"/>
          </a:bodyPr>
          <a:lstStyle/>
          <a:p>
            <a:r>
              <a:rPr lang="en-US" dirty="0"/>
              <a:t>Sender Diversity Improves Opportunistic Routing</a:t>
            </a:r>
          </a:p>
        </p:txBody>
      </p:sp>
      <p:sp>
        <p:nvSpPr>
          <p:cNvPr id="57" name="Rectangle 28"/>
          <p:cNvSpPr>
            <a:spLocks noChangeArrowheads="1"/>
          </p:cNvSpPr>
          <p:nvPr/>
        </p:nvSpPr>
        <p:spPr bwMode="auto">
          <a:xfrm>
            <a:off x="1" y="4652900"/>
            <a:ext cx="9143999" cy="610675"/>
          </a:xfrm>
          <a:prstGeom prst="rect">
            <a:avLst/>
          </a:prstGeom>
          <a:noFill/>
          <a:ln w="9525" algn="ctr">
            <a:noFill/>
            <a:miter lim="800000"/>
            <a:headEnd/>
            <a:tailEnd/>
          </a:ln>
        </p:spPr>
        <p:txBody>
          <a:bodyPr lIns="90488" tIns="44450" rIns="90488" bIns="44450"/>
          <a:lstStyle/>
          <a:p>
            <a:pPr algn="ctr">
              <a:spcBef>
                <a:spcPct val="20000"/>
              </a:spcBef>
            </a:pPr>
            <a:r>
              <a:rPr lang="en-US" sz="3200" dirty="0" smtClean="0"/>
              <a:t>Opportunistic Routing </a:t>
            </a:r>
            <a:r>
              <a:rPr lang="en-US" sz="3200" dirty="0" smtClean="0">
                <a:sym typeface="Wingdings" pitchFamily="2" charset="2"/>
              </a:rPr>
              <a:t> </a:t>
            </a:r>
            <a:r>
              <a:rPr lang="en-US" sz="3200" dirty="0" smtClean="0">
                <a:solidFill>
                  <a:srgbClr val="FF0000"/>
                </a:solidFill>
                <a:sym typeface="Wingdings" pitchFamily="2" charset="2"/>
              </a:rPr>
              <a:t>Loss to Bob is 25%</a:t>
            </a:r>
            <a:endParaRPr lang="en-US" sz="3200" dirty="0">
              <a:solidFill>
                <a:srgbClr val="FF0000"/>
              </a:solidFill>
              <a:sym typeface="Wingdings" pitchFamily="2" charset="2"/>
            </a:endParaRPr>
          </a:p>
        </p:txBody>
      </p:sp>
      <p:sp>
        <p:nvSpPr>
          <p:cNvPr id="60" name="Text Box 19"/>
          <p:cNvSpPr txBox="1">
            <a:spLocks noChangeArrowheads="1"/>
          </p:cNvSpPr>
          <p:nvPr/>
        </p:nvSpPr>
        <p:spPr bwMode="auto">
          <a:xfrm rot="463536">
            <a:off x="5691544" y="2215640"/>
            <a:ext cx="1155386"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solidFill>
                  <a:srgbClr val="FF0000"/>
                </a:solidFill>
              </a:rPr>
              <a:t>25% Loss</a:t>
            </a:r>
            <a:endParaRPr lang="en-US" sz="2000" dirty="0">
              <a:solidFill>
                <a:srgbClr val="FF0000"/>
              </a:solidFill>
            </a:endParaRPr>
          </a:p>
        </p:txBody>
      </p:sp>
    </p:spTree>
    <p:custDataLst>
      <p:tags r:id="rId1"/>
    </p:custDataLst>
    <p:extLst>
      <p:ext uri="{BB962C8B-B14F-4D97-AF65-F5344CB8AC3E}">
        <p14:creationId xmlns:p14="http://schemas.microsoft.com/office/powerpoint/2010/main" val="2325925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47"/>
                                        </p:tgtEl>
                                      </p:cBhvr>
                                    </p:animEffect>
                                    <p:set>
                                      <p:cBhvr>
                                        <p:cTn id="7" dur="1" fill="hold">
                                          <p:stCondLst>
                                            <p:cond delay="499"/>
                                          </p:stCondLst>
                                        </p:cTn>
                                        <p:tgtEl>
                                          <p:spTgt spid="47"/>
                                        </p:tgtEl>
                                        <p:attrNameLst>
                                          <p:attrName>style.visibility</p:attrName>
                                        </p:attrNameLst>
                                      </p:cBhvr>
                                      <p:to>
                                        <p:strVal val="hidden"/>
                                      </p:to>
                                    </p:set>
                                  </p:childTnLst>
                                </p:cTn>
                              </p:par>
                              <p:par>
                                <p:cTn id="8" presetID="10" presetClass="exit" presetSubtype="0" fill="hold" grpId="1" nodeType="withEffect">
                                  <p:stCondLst>
                                    <p:cond delay="0"/>
                                  </p:stCondLst>
                                  <p:childTnLst>
                                    <p:animEffect transition="out" filter="fade">
                                      <p:cBhvr>
                                        <p:cTn id="9" dur="500"/>
                                        <p:tgtEl>
                                          <p:spTgt spid="46"/>
                                        </p:tgtEl>
                                      </p:cBhvr>
                                    </p:animEffect>
                                    <p:set>
                                      <p:cBhvr>
                                        <p:cTn id="10" dur="1" fill="hold">
                                          <p:stCondLst>
                                            <p:cond delay="499"/>
                                          </p:stCondLst>
                                        </p:cTn>
                                        <p:tgtEl>
                                          <p:spTgt spid="46"/>
                                        </p:tgtEl>
                                        <p:attrNameLst>
                                          <p:attrName>style.visibility</p:attrName>
                                        </p:attrNameLst>
                                      </p:cBhvr>
                                      <p:to>
                                        <p:strVal val="hidden"/>
                                      </p:to>
                                    </p:set>
                                  </p:childTnLst>
                                </p:cTn>
                              </p:par>
                              <p:par>
                                <p:cTn id="11" presetID="10" presetClass="exit" presetSubtype="0" fill="hold" grpId="1" nodeType="withEffect">
                                  <p:stCondLst>
                                    <p:cond delay="0"/>
                                  </p:stCondLst>
                                  <p:childTnLst>
                                    <p:animEffect transition="out" filter="fade">
                                      <p:cBhvr>
                                        <p:cTn id="12" dur="500"/>
                                        <p:tgtEl>
                                          <p:spTgt spid="45"/>
                                        </p:tgtEl>
                                      </p:cBhvr>
                                    </p:animEffect>
                                    <p:set>
                                      <p:cBhvr>
                                        <p:cTn id="13" dur="1" fill="hold">
                                          <p:stCondLst>
                                            <p:cond delay="499"/>
                                          </p:stCondLst>
                                        </p:cTn>
                                        <p:tgtEl>
                                          <p:spTgt spid="45"/>
                                        </p:tgtEl>
                                        <p:attrNameLst>
                                          <p:attrName>style.visibility</p:attrName>
                                        </p:attrNameLst>
                                      </p:cBhvr>
                                      <p:to>
                                        <p:strVal val="hidden"/>
                                      </p:to>
                                    </p:set>
                                  </p:childTnLst>
                                </p:cTn>
                              </p:par>
                              <p:par>
                                <p:cTn id="14" presetID="1"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par>
                          <p:cTn id="20" fill="hold">
                            <p:stCondLst>
                              <p:cond delay="500"/>
                            </p:stCondLst>
                            <p:childTnLst>
                              <p:par>
                                <p:cTn id="21" presetID="10" presetClass="exit" presetSubtype="0" fill="hold" grpId="1" nodeType="afterEffect">
                                  <p:stCondLst>
                                    <p:cond delay="200"/>
                                  </p:stCondLst>
                                  <p:childTnLst>
                                    <p:animEffect transition="out" filter="fade">
                                      <p:cBhvr>
                                        <p:cTn id="22" dur="500"/>
                                        <p:tgtEl>
                                          <p:spTgt spid="52"/>
                                        </p:tgtEl>
                                      </p:cBhvr>
                                    </p:animEffect>
                                    <p:set>
                                      <p:cBhvr>
                                        <p:cTn id="23" dur="1" fill="hold">
                                          <p:stCondLst>
                                            <p:cond delay="499"/>
                                          </p:stCondLst>
                                        </p:cTn>
                                        <p:tgtEl>
                                          <p:spTgt spid="52"/>
                                        </p:tgtEl>
                                        <p:attrNameLst>
                                          <p:attrName>style.visibility</p:attrName>
                                        </p:attrNameLst>
                                      </p:cBhvr>
                                      <p:to>
                                        <p:strVal val="hidden"/>
                                      </p:to>
                                    </p:set>
                                  </p:childTnLst>
                                </p:cTn>
                              </p:par>
                              <p:par>
                                <p:cTn id="24" presetID="10" presetClass="exit" presetSubtype="0" fill="hold" grpId="1" nodeType="withEffect">
                                  <p:stCondLst>
                                    <p:cond delay="200"/>
                                  </p:stCondLst>
                                  <p:childTnLst>
                                    <p:animEffect transition="out" filter="fade">
                                      <p:cBhvr>
                                        <p:cTn id="25" dur="500"/>
                                        <p:tgtEl>
                                          <p:spTgt spid="49"/>
                                        </p:tgtEl>
                                      </p:cBhvr>
                                    </p:animEffect>
                                    <p:set>
                                      <p:cBhvr>
                                        <p:cTn id="26" dur="1" fill="hold">
                                          <p:stCondLst>
                                            <p:cond delay="499"/>
                                          </p:stCondLst>
                                        </p:cTn>
                                        <p:tgtEl>
                                          <p:spTgt spid="49"/>
                                        </p:tgtEl>
                                        <p:attrNameLst>
                                          <p:attrName>style.visibility</p:attrName>
                                        </p:attrNameLst>
                                      </p:cBhvr>
                                      <p:to>
                                        <p:strVal val="hidden"/>
                                      </p:to>
                                    </p:set>
                                  </p:childTnLst>
                                </p:cTn>
                              </p:par>
                              <p:par>
                                <p:cTn id="27" presetID="10" presetClass="exit" presetSubtype="0" fill="hold" grpId="1" nodeType="withEffect">
                                  <p:stCondLst>
                                    <p:cond delay="200"/>
                                  </p:stCondLst>
                                  <p:childTnLst>
                                    <p:animEffect transition="out" filter="fade">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par>
                                <p:cTn id="30" presetID="1" presetClass="entr" presetSubtype="0" fill="hold" grpId="0" nodeType="withEffect">
                                  <p:stCondLst>
                                    <p:cond delay="200"/>
                                  </p:stCondLst>
                                  <p:childTnLst>
                                    <p:set>
                                      <p:cBhvr>
                                        <p:cTn id="31" dur="1" fill="hold">
                                          <p:stCondLst>
                                            <p:cond delay="0"/>
                                          </p:stCondLst>
                                        </p:cTn>
                                        <p:tgtEl>
                                          <p:spTgt spid="53"/>
                                        </p:tgtEl>
                                        <p:attrNameLst>
                                          <p:attrName>style.visibility</p:attrName>
                                        </p:attrNameLst>
                                      </p:cBhvr>
                                      <p:to>
                                        <p:strVal val="visible"/>
                                      </p:to>
                                    </p:set>
                                  </p:childTnLst>
                                </p:cTn>
                              </p:par>
                              <p:par>
                                <p:cTn id="32" presetID="1" presetClass="entr" presetSubtype="0" fill="hold" grpId="0" nodeType="withEffect">
                                  <p:stCondLst>
                                    <p:cond delay="200"/>
                                  </p:stCondLst>
                                  <p:childTnLst>
                                    <p:set>
                                      <p:cBhvr>
                                        <p:cTn id="33" dur="1" fill="hold">
                                          <p:stCondLst>
                                            <p:cond delay="0"/>
                                          </p:stCondLst>
                                        </p:cTn>
                                        <p:tgtEl>
                                          <p:spTgt spid="50"/>
                                        </p:tgtEl>
                                        <p:attrNameLst>
                                          <p:attrName>style.visibility</p:attrName>
                                        </p:attrNameLst>
                                      </p:cBhvr>
                                      <p:to>
                                        <p:strVal val="visible"/>
                                      </p:to>
                                    </p:set>
                                  </p:childTnLst>
                                </p:cTn>
                              </p:par>
                              <p:par>
                                <p:cTn id="34" presetID="1" presetClass="entr" presetSubtype="0" fill="hold" grpId="0" nodeType="withEffect">
                                  <p:stCondLst>
                                    <p:cond delay="200"/>
                                  </p:stCondLst>
                                  <p:childTnLst>
                                    <p:set>
                                      <p:cBhvr>
                                        <p:cTn id="35" dur="1" fill="hold">
                                          <p:stCondLst>
                                            <p:cond delay="0"/>
                                          </p:stCondLst>
                                        </p:cTn>
                                        <p:tgtEl>
                                          <p:spTgt spid="39"/>
                                        </p:tgtEl>
                                        <p:attrNameLst>
                                          <p:attrName>style.visibility</p:attrName>
                                        </p:attrNameLst>
                                      </p:cBhvr>
                                      <p:to>
                                        <p:strVal val="visible"/>
                                      </p:to>
                                    </p:set>
                                  </p:childTnLst>
                                </p:cTn>
                              </p:par>
                            </p:childTnLst>
                          </p:cTn>
                        </p:par>
                        <p:par>
                          <p:cTn id="36" fill="hold">
                            <p:stCondLst>
                              <p:cond delay="1200"/>
                            </p:stCondLst>
                            <p:childTnLst>
                              <p:par>
                                <p:cTn id="37" presetID="10" presetClass="exit" presetSubtype="0" fill="hold" grpId="1" nodeType="afterEffect">
                                  <p:stCondLst>
                                    <p:cond delay="200"/>
                                  </p:stCondLst>
                                  <p:childTnLst>
                                    <p:animEffect transition="out" filter="fade">
                                      <p:cBhvr>
                                        <p:cTn id="38" dur="500"/>
                                        <p:tgtEl>
                                          <p:spTgt spid="53"/>
                                        </p:tgtEl>
                                      </p:cBhvr>
                                    </p:animEffect>
                                    <p:set>
                                      <p:cBhvr>
                                        <p:cTn id="39" dur="1" fill="hold">
                                          <p:stCondLst>
                                            <p:cond delay="499"/>
                                          </p:stCondLst>
                                        </p:cTn>
                                        <p:tgtEl>
                                          <p:spTgt spid="53"/>
                                        </p:tgtEl>
                                        <p:attrNameLst>
                                          <p:attrName>style.visibility</p:attrName>
                                        </p:attrNameLst>
                                      </p:cBhvr>
                                      <p:to>
                                        <p:strVal val="hidden"/>
                                      </p:to>
                                    </p:set>
                                  </p:childTnLst>
                                </p:cTn>
                              </p:par>
                              <p:par>
                                <p:cTn id="40" presetID="10" presetClass="exit" presetSubtype="0" fill="hold" grpId="1" nodeType="withEffect">
                                  <p:stCondLst>
                                    <p:cond delay="200"/>
                                  </p:stCondLst>
                                  <p:childTnLst>
                                    <p:animEffect transition="out" filter="fade">
                                      <p:cBhvr>
                                        <p:cTn id="41" dur="500"/>
                                        <p:tgtEl>
                                          <p:spTgt spid="50"/>
                                        </p:tgtEl>
                                      </p:cBhvr>
                                    </p:animEffect>
                                    <p:set>
                                      <p:cBhvr>
                                        <p:cTn id="42" dur="1" fill="hold">
                                          <p:stCondLst>
                                            <p:cond delay="499"/>
                                          </p:stCondLst>
                                        </p:cTn>
                                        <p:tgtEl>
                                          <p:spTgt spid="50"/>
                                        </p:tgtEl>
                                        <p:attrNameLst>
                                          <p:attrName>style.visibility</p:attrName>
                                        </p:attrNameLst>
                                      </p:cBhvr>
                                      <p:to>
                                        <p:strVal val="hidden"/>
                                      </p:to>
                                    </p:set>
                                  </p:childTnLst>
                                </p:cTn>
                              </p:par>
                              <p:par>
                                <p:cTn id="43" presetID="10" presetClass="exit" presetSubtype="0" fill="hold" grpId="1" nodeType="withEffect">
                                  <p:stCondLst>
                                    <p:cond delay="200"/>
                                  </p:stCondLst>
                                  <p:childTnLst>
                                    <p:animEffect transition="out" filter="fade">
                                      <p:cBhvr>
                                        <p:cTn id="44" dur="500"/>
                                        <p:tgtEl>
                                          <p:spTgt spid="39"/>
                                        </p:tgtEl>
                                      </p:cBhvr>
                                    </p:animEffect>
                                    <p:set>
                                      <p:cBhvr>
                                        <p:cTn id="45" dur="1" fill="hold">
                                          <p:stCondLst>
                                            <p:cond delay="499"/>
                                          </p:stCondLst>
                                        </p:cTn>
                                        <p:tgtEl>
                                          <p:spTgt spid="39"/>
                                        </p:tgtEl>
                                        <p:attrNameLst>
                                          <p:attrName>style.visibility</p:attrName>
                                        </p:attrNameLst>
                                      </p:cBhvr>
                                      <p:to>
                                        <p:strVal val="hidden"/>
                                      </p:to>
                                    </p:set>
                                  </p:childTnLst>
                                </p:cTn>
                              </p:par>
                              <p:par>
                                <p:cTn id="46" presetID="1" presetClass="entr" presetSubtype="0" fill="hold" grpId="0" nodeType="withEffect">
                                  <p:stCondLst>
                                    <p:cond delay="200"/>
                                  </p:stCondLst>
                                  <p:childTnLst>
                                    <p:set>
                                      <p:cBhvr>
                                        <p:cTn id="47" dur="1" fill="hold">
                                          <p:stCondLst>
                                            <p:cond delay="0"/>
                                          </p:stCondLst>
                                        </p:cTn>
                                        <p:tgtEl>
                                          <p:spTgt spid="48"/>
                                        </p:tgtEl>
                                        <p:attrNameLst>
                                          <p:attrName>style.visibility</p:attrName>
                                        </p:attrNameLst>
                                      </p:cBhvr>
                                      <p:to>
                                        <p:strVal val="visible"/>
                                      </p:to>
                                    </p:set>
                                  </p:childTnLst>
                                </p:cTn>
                              </p:par>
                              <p:par>
                                <p:cTn id="48" presetID="1" presetClass="entr" presetSubtype="0" fill="hold" grpId="0" nodeType="withEffect">
                                  <p:stCondLst>
                                    <p:cond delay="200"/>
                                  </p:stCondLst>
                                  <p:childTnLst>
                                    <p:set>
                                      <p:cBhvr>
                                        <p:cTn id="49" dur="1" fill="hold">
                                          <p:stCondLst>
                                            <p:cond delay="0"/>
                                          </p:stCondLst>
                                        </p:cTn>
                                        <p:tgtEl>
                                          <p:spTgt spid="51"/>
                                        </p:tgtEl>
                                        <p:attrNameLst>
                                          <p:attrName>style.visibility</p:attrName>
                                        </p:attrNameLst>
                                      </p:cBhvr>
                                      <p:to>
                                        <p:strVal val="visible"/>
                                      </p:to>
                                    </p:set>
                                  </p:childTnLst>
                                </p:cTn>
                              </p:par>
                              <p:par>
                                <p:cTn id="50" presetID="1" presetClass="entr" presetSubtype="0" fill="hold" grpId="0" nodeType="withEffect">
                                  <p:stCondLst>
                                    <p:cond delay="200"/>
                                  </p:stCondLst>
                                  <p:childTnLst>
                                    <p:set>
                                      <p:cBhvr>
                                        <p:cTn id="51" dur="1" fill="hold">
                                          <p:stCondLst>
                                            <p:cond delay="0"/>
                                          </p:stCondLst>
                                        </p:cTn>
                                        <p:tgtEl>
                                          <p:spTgt spid="54"/>
                                        </p:tgtEl>
                                        <p:attrNameLst>
                                          <p:attrName>style.visibility</p:attrName>
                                        </p:attrNameLst>
                                      </p:cBhvr>
                                      <p:to>
                                        <p:strVal val="visible"/>
                                      </p:to>
                                    </p:set>
                                  </p:childTnLst>
                                </p:cTn>
                              </p:par>
                              <p:par>
                                <p:cTn id="52" presetID="10" presetClass="exit" presetSubtype="0" fill="hold" grpId="1" nodeType="withEffect">
                                  <p:stCondLst>
                                    <p:cond delay="500"/>
                                  </p:stCondLst>
                                  <p:childTnLst>
                                    <p:animEffect transition="out" filter="fade">
                                      <p:cBhvr>
                                        <p:cTn id="53" dur="500"/>
                                        <p:tgtEl>
                                          <p:spTgt spid="48"/>
                                        </p:tgtEl>
                                      </p:cBhvr>
                                    </p:animEffect>
                                    <p:set>
                                      <p:cBhvr>
                                        <p:cTn id="54" dur="1" fill="hold">
                                          <p:stCondLst>
                                            <p:cond delay="499"/>
                                          </p:stCondLst>
                                        </p:cTn>
                                        <p:tgtEl>
                                          <p:spTgt spid="48"/>
                                        </p:tgtEl>
                                        <p:attrNameLst>
                                          <p:attrName>style.visibility</p:attrName>
                                        </p:attrNameLst>
                                      </p:cBhvr>
                                      <p:to>
                                        <p:strVal val="hidden"/>
                                      </p:to>
                                    </p:set>
                                  </p:childTnLst>
                                </p:cTn>
                              </p:par>
                              <p:par>
                                <p:cTn id="55" presetID="10" presetClass="exit" presetSubtype="0" fill="hold" grpId="1" nodeType="withEffect">
                                  <p:stCondLst>
                                    <p:cond delay="200"/>
                                  </p:stCondLst>
                                  <p:childTnLst>
                                    <p:animEffect transition="out" filter="fade">
                                      <p:cBhvr>
                                        <p:cTn id="56" dur="500"/>
                                        <p:tgtEl>
                                          <p:spTgt spid="51"/>
                                        </p:tgtEl>
                                      </p:cBhvr>
                                    </p:animEffect>
                                    <p:set>
                                      <p:cBhvr>
                                        <p:cTn id="57" dur="1" fill="hold">
                                          <p:stCondLst>
                                            <p:cond delay="499"/>
                                          </p:stCondLst>
                                        </p:cTn>
                                        <p:tgtEl>
                                          <p:spTgt spid="51"/>
                                        </p:tgtEl>
                                        <p:attrNameLst>
                                          <p:attrName>style.visibility</p:attrName>
                                        </p:attrNameLst>
                                      </p:cBhvr>
                                      <p:to>
                                        <p:strVal val="hidden"/>
                                      </p:to>
                                    </p:set>
                                  </p:childTnLst>
                                </p:cTn>
                              </p:par>
                              <p:par>
                                <p:cTn id="58" presetID="10" presetClass="exit" presetSubtype="0" fill="hold" grpId="1" nodeType="withEffect">
                                  <p:stCondLst>
                                    <p:cond delay="200"/>
                                  </p:stCondLst>
                                  <p:childTnLst>
                                    <p:animEffect transition="out" filter="fade">
                                      <p:cBhvr>
                                        <p:cTn id="59" dur="500"/>
                                        <p:tgtEl>
                                          <p:spTgt spid="54"/>
                                        </p:tgtEl>
                                      </p:cBhvr>
                                    </p:animEffect>
                                    <p:set>
                                      <p:cBhvr>
                                        <p:cTn id="60" dur="1" fill="hold">
                                          <p:stCondLst>
                                            <p:cond delay="499"/>
                                          </p:stCondLst>
                                        </p:cTn>
                                        <p:tgtEl>
                                          <p:spTgt spid="5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xit"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56" grpId="0"/>
      <p:bldP spid="45" grpId="1" animBg="1"/>
      <p:bldP spid="46" grpId="1" animBg="1"/>
      <p:bldP spid="47" grpId="1" animBg="1"/>
      <p:bldP spid="2" grpId="0" animBg="1"/>
      <p:bldP spid="2" grpId="1" animBg="1"/>
      <p:bldP spid="39" grpId="0" animBg="1"/>
      <p:bldP spid="39"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28"/>
          <p:cNvSpPr txBox="1">
            <a:spLocks noChangeArrowheads="1"/>
          </p:cNvSpPr>
          <p:nvPr/>
        </p:nvSpPr>
        <p:spPr>
          <a:xfrm>
            <a:off x="959374" y="5256549"/>
            <a:ext cx="9144000" cy="799062"/>
          </a:xfrm>
          <a:prstGeom prst="rect">
            <a:avLst/>
          </a:prstGeom>
        </p:spPr>
        <p:txBody>
          <a:bodyPr vert="horz" lIns="90488" tIns="44450" rIns="90488" bIns="44450" rtlCol="0">
            <a:normAutofit/>
          </a:bodyPr>
          <a:lstStyle/>
          <a:p>
            <a:pPr marR="0" lvl="0" algn="ctr" defTabSz="457200" rtl="0" eaLnBrk="1" fontAlgn="auto" latinLnBrk="0" hangingPunct="1">
              <a:lnSpc>
                <a:spcPct val="90000"/>
              </a:lnSpc>
              <a:spcBef>
                <a:spcPct val="20000"/>
              </a:spcBef>
              <a:spcAft>
                <a:spcPts val="0"/>
              </a:spcAft>
              <a:buClrTx/>
              <a:buSzTx/>
              <a:tabLst/>
              <a:defRPr/>
            </a:pPr>
            <a:endParaRPr kumimoji="0" lang="en-US" sz="3200" i="0" u="none" strike="noStrike" kern="1200" cap="none" spc="0" normalizeH="0" baseline="0" noProof="0" dirty="0" smtClean="0">
              <a:ln>
                <a:noFill/>
              </a:ln>
              <a:solidFill>
                <a:srgbClr val="0070C0"/>
              </a:solidFill>
              <a:effectLst/>
              <a:uLnTx/>
              <a:uFillTx/>
              <a:ea typeface="+mn-ea"/>
              <a:cs typeface="+mn-cs"/>
              <a:sym typeface="Wingdings" pitchFamily="2" charset="2"/>
            </a:endParaRPr>
          </a:p>
        </p:txBody>
      </p:sp>
      <p:sp>
        <p:nvSpPr>
          <p:cNvPr id="15362" name="Oval 2"/>
          <p:cNvSpPr>
            <a:spLocks noChangeArrowheads="1"/>
          </p:cNvSpPr>
          <p:nvPr/>
        </p:nvSpPr>
        <p:spPr bwMode="auto">
          <a:xfrm>
            <a:off x="2256361" y="2432554"/>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endParaRPr lang="pl-PL" sz="2000" b="1" i="1" dirty="0"/>
          </a:p>
        </p:txBody>
      </p:sp>
      <p:sp>
        <p:nvSpPr>
          <p:cNvPr id="15363" name="Oval 3"/>
          <p:cNvSpPr>
            <a:spLocks noChangeArrowheads="1"/>
          </p:cNvSpPr>
          <p:nvPr/>
        </p:nvSpPr>
        <p:spPr bwMode="auto">
          <a:xfrm>
            <a:off x="5567886" y="1062542"/>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smtClean="0"/>
              <a:t>AP1</a:t>
            </a:r>
            <a:endParaRPr lang="pl-PL" sz="2000" b="1" i="1" dirty="0"/>
          </a:p>
        </p:txBody>
      </p:sp>
      <p:cxnSp>
        <p:nvCxnSpPr>
          <p:cNvPr id="15365" name="AutoShape 5"/>
          <p:cNvCxnSpPr>
            <a:cxnSpLocks noChangeShapeType="1"/>
            <a:stCxn id="15362" idx="7"/>
            <a:endCxn id="15363" idx="2"/>
          </p:cNvCxnSpPr>
          <p:nvPr/>
        </p:nvCxnSpPr>
        <p:spPr bwMode="auto">
          <a:xfrm flipV="1">
            <a:off x="2748486" y="1351467"/>
            <a:ext cx="2819400" cy="1165225"/>
          </a:xfrm>
          <a:prstGeom prst="straightConnector1">
            <a:avLst/>
          </a:prstGeom>
          <a:noFill/>
          <a:ln w="19050">
            <a:solidFill>
              <a:srgbClr val="808080"/>
            </a:solidFill>
            <a:prstDash val="dash"/>
            <a:round/>
            <a:headEnd type="triangle" w="lg" len="lg"/>
            <a:tailEnd type="none" w="lg" len="lg"/>
          </a:ln>
        </p:spPr>
      </p:cxnSp>
      <p:sp>
        <p:nvSpPr>
          <p:cNvPr id="15367" name="Oval 7"/>
          <p:cNvSpPr>
            <a:spLocks noChangeArrowheads="1"/>
          </p:cNvSpPr>
          <p:nvPr/>
        </p:nvSpPr>
        <p:spPr bwMode="auto">
          <a:xfrm>
            <a:off x="5567886" y="3872417"/>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smtClean="0"/>
              <a:t>AP4</a:t>
            </a:r>
            <a:endParaRPr lang="pl-PL" sz="2000" b="1" i="1" dirty="0"/>
          </a:p>
        </p:txBody>
      </p:sp>
      <p:sp>
        <p:nvSpPr>
          <p:cNvPr id="15368" name="Oval 8"/>
          <p:cNvSpPr>
            <a:spLocks noChangeArrowheads="1"/>
          </p:cNvSpPr>
          <p:nvPr/>
        </p:nvSpPr>
        <p:spPr bwMode="auto">
          <a:xfrm>
            <a:off x="5567886" y="2072192"/>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smtClean="0"/>
              <a:t>AP2</a:t>
            </a:r>
            <a:endParaRPr lang="pl-PL" sz="2000" b="1" i="1" dirty="0"/>
          </a:p>
        </p:txBody>
      </p:sp>
      <p:sp>
        <p:nvSpPr>
          <p:cNvPr id="15369" name="Oval 9"/>
          <p:cNvSpPr>
            <a:spLocks noChangeArrowheads="1"/>
          </p:cNvSpPr>
          <p:nvPr/>
        </p:nvSpPr>
        <p:spPr bwMode="auto">
          <a:xfrm>
            <a:off x="5567886" y="2935792"/>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smtClean="0"/>
              <a:t>AP3</a:t>
            </a:r>
            <a:endParaRPr lang="pl-PL" sz="2000" b="1" i="1" dirty="0"/>
          </a:p>
        </p:txBody>
      </p:sp>
      <p:sp useBgFill="1">
        <p:nvSpPr>
          <p:cNvPr id="15370" name="Text Box 10"/>
          <p:cNvSpPr txBox="1">
            <a:spLocks noChangeArrowheads="1"/>
          </p:cNvSpPr>
          <p:nvPr/>
        </p:nvSpPr>
        <p:spPr bwMode="auto">
          <a:xfrm rot="-1359115">
            <a:off x="3788407" y="1559757"/>
            <a:ext cx="1237440"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25% Loss</a:t>
            </a:r>
            <a:endParaRPr lang="en-US" sz="2000" dirty="0"/>
          </a:p>
        </p:txBody>
      </p:sp>
      <p:cxnSp>
        <p:nvCxnSpPr>
          <p:cNvPr id="15372" name="AutoShape 12"/>
          <p:cNvCxnSpPr>
            <a:cxnSpLocks noChangeShapeType="1"/>
            <a:stCxn id="15362" idx="6"/>
            <a:endCxn id="15368" idx="2"/>
          </p:cNvCxnSpPr>
          <p:nvPr/>
        </p:nvCxnSpPr>
        <p:spPr bwMode="auto">
          <a:xfrm flipV="1">
            <a:off x="2832623" y="2361117"/>
            <a:ext cx="2735263" cy="360362"/>
          </a:xfrm>
          <a:prstGeom prst="straightConnector1">
            <a:avLst/>
          </a:prstGeom>
          <a:noFill/>
          <a:ln w="19050">
            <a:solidFill>
              <a:srgbClr val="808080"/>
            </a:solidFill>
            <a:prstDash val="dash"/>
            <a:round/>
            <a:headEnd type="triangle" w="lg" len="lg"/>
            <a:tailEnd type="none" w="lg" len="lg"/>
          </a:ln>
        </p:spPr>
      </p:cxnSp>
      <p:cxnSp>
        <p:nvCxnSpPr>
          <p:cNvPr id="15374" name="AutoShape 14"/>
          <p:cNvCxnSpPr>
            <a:cxnSpLocks noChangeShapeType="1"/>
            <a:stCxn id="15362" idx="5"/>
            <a:endCxn id="15369" idx="2"/>
          </p:cNvCxnSpPr>
          <p:nvPr/>
        </p:nvCxnSpPr>
        <p:spPr bwMode="auto">
          <a:xfrm>
            <a:off x="2748486" y="2924679"/>
            <a:ext cx="2819400" cy="300038"/>
          </a:xfrm>
          <a:prstGeom prst="straightConnector1">
            <a:avLst/>
          </a:prstGeom>
          <a:noFill/>
          <a:ln w="19050">
            <a:solidFill>
              <a:srgbClr val="808080"/>
            </a:solidFill>
            <a:prstDash val="dash"/>
            <a:round/>
            <a:headEnd type="triangle" w="lg" len="lg"/>
            <a:tailEnd type="none" w="lg" len="lg"/>
          </a:ln>
        </p:spPr>
      </p:cxnSp>
      <p:cxnSp>
        <p:nvCxnSpPr>
          <p:cNvPr id="15376" name="AutoShape 16"/>
          <p:cNvCxnSpPr>
            <a:cxnSpLocks noChangeShapeType="1"/>
            <a:stCxn id="15362" idx="4"/>
            <a:endCxn id="15367" idx="2"/>
          </p:cNvCxnSpPr>
          <p:nvPr/>
        </p:nvCxnSpPr>
        <p:spPr bwMode="auto">
          <a:xfrm>
            <a:off x="2545286" y="3008817"/>
            <a:ext cx="3022600" cy="1152525"/>
          </a:xfrm>
          <a:prstGeom prst="straightConnector1">
            <a:avLst/>
          </a:prstGeom>
          <a:noFill/>
          <a:ln w="19050">
            <a:solidFill>
              <a:srgbClr val="808080"/>
            </a:solidFill>
            <a:prstDash val="dash"/>
            <a:round/>
            <a:headEnd type="triangle" w="lg" len="lg"/>
            <a:tailEnd type="none" w="lg" len="lg"/>
          </a:ln>
        </p:spPr>
      </p:cxnSp>
      <p:sp useBgFill="1">
        <p:nvSpPr>
          <p:cNvPr id="15378" name="Text Box 18"/>
          <p:cNvSpPr txBox="1">
            <a:spLocks noChangeArrowheads="1"/>
          </p:cNvSpPr>
          <p:nvPr/>
        </p:nvSpPr>
        <p:spPr bwMode="auto">
          <a:xfrm rot="-480000">
            <a:off x="3841106" y="2171777"/>
            <a:ext cx="1188360"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25% Loss</a:t>
            </a:r>
            <a:endParaRPr lang="en-US" sz="2000" dirty="0"/>
          </a:p>
        </p:txBody>
      </p:sp>
      <p:sp useBgFill="1">
        <p:nvSpPr>
          <p:cNvPr id="15382" name="Text Box 22"/>
          <p:cNvSpPr txBox="1">
            <a:spLocks noChangeArrowheads="1"/>
          </p:cNvSpPr>
          <p:nvPr/>
        </p:nvSpPr>
        <p:spPr bwMode="auto">
          <a:xfrm rot="420000">
            <a:off x="3878866" y="2840542"/>
            <a:ext cx="1168091"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25% Loss</a:t>
            </a:r>
            <a:endParaRPr lang="en-US" sz="2000" dirty="0"/>
          </a:p>
        </p:txBody>
      </p:sp>
      <p:sp useBgFill="1">
        <p:nvSpPr>
          <p:cNvPr id="15383" name="Text Box 23"/>
          <p:cNvSpPr txBox="1">
            <a:spLocks noChangeArrowheads="1"/>
          </p:cNvSpPr>
          <p:nvPr/>
        </p:nvSpPr>
        <p:spPr bwMode="auto">
          <a:xfrm rot="1320000">
            <a:off x="3721413" y="3457589"/>
            <a:ext cx="1182792"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25% Loss</a:t>
            </a:r>
            <a:endParaRPr lang="en-US" sz="2000" dirty="0"/>
          </a:p>
        </p:txBody>
      </p:sp>
      <p:sp>
        <p:nvSpPr>
          <p:cNvPr id="31" name="Text Box 75"/>
          <p:cNvSpPr txBox="1">
            <a:spLocks noChangeArrowheads="1"/>
          </p:cNvSpPr>
          <p:nvPr/>
        </p:nvSpPr>
        <p:spPr bwMode="auto">
          <a:xfrm>
            <a:off x="2082741" y="1981890"/>
            <a:ext cx="1189037" cy="459100"/>
          </a:xfrm>
          <a:prstGeom prst="rect">
            <a:avLst/>
          </a:prstGeom>
          <a:noFill/>
          <a:ln w="9525">
            <a:noFill/>
            <a:miter lim="800000"/>
            <a:headEnd/>
            <a:tailEnd/>
          </a:ln>
          <a:effectLst/>
        </p:spPr>
        <p:txBody>
          <a:bodyPr lIns="90488" tIns="44450" rIns="90488" bIns="44450">
            <a:prstTxWarp prst="textNoShape">
              <a:avLst/>
            </a:prstTxWarp>
            <a:spAutoFit/>
          </a:bodyPr>
          <a:lstStyle/>
          <a:p>
            <a:pPr>
              <a:spcBef>
                <a:spcPct val="50000"/>
              </a:spcBef>
            </a:pPr>
            <a:r>
              <a:rPr lang="en-US" sz="2400" b="0" i="0" dirty="0" smtClean="0">
                <a:ea typeface="Arial" pitchFamily="-112" charset="0"/>
                <a:cs typeface="Arial" pitchFamily="34" charset="0"/>
              </a:rPr>
              <a:t>Client</a:t>
            </a:r>
            <a:endParaRPr lang="en-US" sz="2400" b="0" i="0" dirty="0">
              <a:ea typeface="Arial" pitchFamily="-112" charset="0"/>
              <a:cs typeface="Arial" pitchFamily="34" charset="0"/>
            </a:endParaRPr>
          </a:p>
        </p:txBody>
      </p:sp>
      <p:sp>
        <p:nvSpPr>
          <p:cNvPr id="36" name="Rectangle 28"/>
          <p:cNvSpPr>
            <a:spLocks noChangeArrowheads="1"/>
          </p:cNvSpPr>
          <p:nvPr/>
        </p:nvSpPr>
        <p:spPr bwMode="auto">
          <a:xfrm>
            <a:off x="0" y="4624892"/>
            <a:ext cx="9143999" cy="610675"/>
          </a:xfrm>
          <a:prstGeom prst="rect">
            <a:avLst/>
          </a:prstGeom>
          <a:noFill/>
          <a:ln w="9525" algn="ctr">
            <a:noFill/>
            <a:miter lim="800000"/>
            <a:headEnd/>
            <a:tailEnd/>
          </a:ln>
        </p:spPr>
        <p:txBody>
          <a:bodyPr lIns="90488" tIns="44450" rIns="90488" bIns="44450"/>
          <a:lstStyle/>
          <a:p>
            <a:pPr algn="ctr">
              <a:spcBef>
                <a:spcPct val="20000"/>
              </a:spcBef>
            </a:pPr>
            <a:r>
              <a:rPr lang="en-US" sz="3100" dirty="0" smtClean="0">
                <a:solidFill>
                  <a:srgbClr val="000000"/>
                </a:solidFill>
              </a:rPr>
              <a:t>WLAN Diversity</a:t>
            </a:r>
            <a:r>
              <a:rPr lang="en-US" sz="3100" dirty="0" smtClean="0">
                <a:solidFill>
                  <a:srgbClr val="000000"/>
                </a:solidFill>
                <a:sym typeface="Wingdings" pitchFamily="2" charset="2"/>
              </a:rPr>
              <a:t></a:t>
            </a:r>
            <a:r>
              <a:rPr lang="en-US" sz="3100" dirty="0" smtClean="0">
                <a:solidFill>
                  <a:srgbClr val="FF0000"/>
                </a:solidFill>
                <a:sym typeface="Wingdings" pitchFamily="2" charset="2"/>
              </a:rPr>
              <a:t> Downlink Loss  is 25%</a:t>
            </a:r>
            <a:endParaRPr lang="en-US" sz="3100" dirty="0">
              <a:solidFill>
                <a:srgbClr val="FF0000"/>
              </a:solidFill>
              <a:sym typeface="Wingdings" pitchFamily="2" charset="2"/>
            </a:endParaRPr>
          </a:p>
        </p:txBody>
      </p:sp>
      <p:sp>
        <p:nvSpPr>
          <p:cNvPr id="45" name="Rectangle 76"/>
          <p:cNvSpPr>
            <a:spLocks noChangeArrowheads="1"/>
          </p:cNvSpPr>
          <p:nvPr/>
        </p:nvSpPr>
        <p:spPr bwMode="auto">
          <a:xfrm>
            <a:off x="6039481" y="1024256"/>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6" name="Rectangle 76"/>
          <p:cNvSpPr>
            <a:spLocks noChangeArrowheads="1"/>
          </p:cNvSpPr>
          <p:nvPr/>
        </p:nvSpPr>
        <p:spPr bwMode="auto">
          <a:xfrm>
            <a:off x="6049006" y="2927426"/>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7" name="Rectangle 76"/>
          <p:cNvSpPr>
            <a:spLocks noChangeArrowheads="1"/>
          </p:cNvSpPr>
          <p:nvPr/>
        </p:nvSpPr>
        <p:spPr bwMode="auto">
          <a:xfrm>
            <a:off x="6069332" y="3800650"/>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8" name="Title 1"/>
          <p:cNvSpPr>
            <a:spLocks noGrp="1"/>
          </p:cNvSpPr>
          <p:nvPr>
            <p:ph type="title"/>
          </p:nvPr>
        </p:nvSpPr>
        <p:spPr>
          <a:xfrm>
            <a:off x="1" y="15243"/>
            <a:ext cx="9144000" cy="1143000"/>
          </a:xfrm>
        </p:spPr>
        <p:txBody>
          <a:bodyPr>
            <a:normAutofit/>
          </a:bodyPr>
          <a:lstStyle/>
          <a:p>
            <a:r>
              <a:rPr lang="en-US" dirty="0" smtClean="0"/>
              <a:t>Sender Diversity Improves WLANs</a:t>
            </a:r>
            <a:endParaRPr lang="en-US" dirty="0"/>
          </a:p>
        </p:txBody>
      </p:sp>
      <p:cxnSp>
        <p:nvCxnSpPr>
          <p:cNvPr id="4" name="Straight Connector 3"/>
          <p:cNvCxnSpPr/>
          <p:nvPr/>
        </p:nvCxnSpPr>
        <p:spPr>
          <a:xfrm>
            <a:off x="6938682" y="892885"/>
            <a:ext cx="10758" cy="3829722"/>
          </a:xfrm>
          <a:prstGeom prst="line">
            <a:avLst/>
          </a:prstGeom>
          <a:ln w="19050" cmpd="sng">
            <a:solidFill>
              <a:schemeClr val="tx1"/>
            </a:solidFill>
            <a:prstDash val="solid"/>
            <a:headEnd type="none" w="lg" len="lg"/>
            <a:tailEnd type="none"/>
          </a:ln>
        </p:spPr>
        <p:style>
          <a:lnRef idx="2">
            <a:schemeClr val="accent1"/>
          </a:lnRef>
          <a:fillRef idx="0">
            <a:schemeClr val="accent1"/>
          </a:fillRef>
          <a:effectRef idx="1">
            <a:schemeClr val="accent1"/>
          </a:effectRef>
          <a:fontRef idx="minor">
            <a:schemeClr val="tx1"/>
          </a:fontRef>
        </p:style>
      </p:cxnSp>
      <p:cxnSp>
        <p:nvCxnSpPr>
          <p:cNvPr id="6" name="Straight Connector 5"/>
          <p:cNvCxnSpPr>
            <a:stCxn id="15363" idx="6"/>
          </p:cNvCxnSpPr>
          <p:nvPr/>
        </p:nvCxnSpPr>
        <p:spPr>
          <a:xfrm>
            <a:off x="6144148" y="1350673"/>
            <a:ext cx="794534" cy="0"/>
          </a:xfrm>
          <a:prstGeom prst="line">
            <a:avLst/>
          </a:prstGeom>
          <a:ln w="19050" cmpd="sng">
            <a:solidFill>
              <a:schemeClr val="tx1"/>
            </a:solidFill>
            <a:prstDash val="solid"/>
            <a:headEnd type="none" w="lg" len="lg"/>
            <a:tailEnd type="none"/>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15368" idx="6"/>
          </p:cNvCxnSpPr>
          <p:nvPr/>
        </p:nvCxnSpPr>
        <p:spPr>
          <a:xfrm flipV="1">
            <a:off x="6144148" y="2359529"/>
            <a:ext cx="794534" cy="794"/>
          </a:xfrm>
          <a:prstGeom prst="line">
            <a:avLst/>
          </a:prstGeom>
          <a:ln w="19050" cmpd="sng">
            <a:solidFill>
              <a:schemeClr val="tx1"/>
            </a:solidFill>
            <a:prstDash val="solid"/>
            <a:headEnd type="none" w="lg" len="lg"/>
            <a:tailEnd type="none"/>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15369" idx="6"/>
          </p:cNvCxnSpPr>
          <p:nvPr/>
        </p:nvCxnSpPr>
        <p:spPr>
          <a:xfrm>
            <a:off x="6144148" y="3223923"/>
            <a:ext cx="794534" cy="794"/>
          </a:xfrm>
          <a:prstGeom prst="line">
            <a:avLst/>
          </a:prstGeom>
          <a:ln w="19050" cmpd="sng">
            <a:solidFill>
              <a:schemeClr val="tx1"/>
            </a:solidFill>
            <a:prstDash val="solid"/>
            <a:headEnd type="none" w="lg" len="lg"/>
            <a:tailEnd type="none"/>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15367" idx="6"/>
          </p:cNvCxnSpPr>
          <p:nvPr/>
        </p:nvCxnSpPr>
        <p:spPr>
          <a:xfrm>
            <a:off x="6144148" y="4160548"/>
            <a:ext cx="794534" cy="794"/>
          </a:xfrm>
          <a:prstGeom prst="line">
            <a:avLst/>
          </a:prstGeom>
          <a:ln w="19050" cmpd="sng">
            <a:solidFill>
              <a:schemeClr val="tx1"/>
            </a:solidFill>
            <a:prstDash val="solid"/>
            <a:headEnd type="none" w="lg" len="lg"/>
            <a:tailEnd type="non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938676" y="2370549"/>
            <a:ext cx="1274260" cy="461665"/>
          </a:xfrm>
          <a:prstGeom prst="rect">
            <a:avLst/>
          </a:prstGeom>
          <a:noFill/>
        </p:spPr>
        <p:txBody>
          <a:bodyPr wrap="none" rtlCol="0">
            <a:spAutoFit/>
          </a:bodyPr>
          <a:lstStyle/>
          <a:p>
            <a:r>
              <a:rPr lang="en-US" sz="2400" dirty="0" smtClean="0"/>
              <a:t>Ethernet</a:t>
            </a:r>
          </a:p>
        </p:txBody>
      </p:sp>
      <p:sp>
        <p:nvSpPr>
          <p:cNvPr id="30" name="Rectangle 76"/>
          <p:cNvSpPr>
            <a:spLocks noChangeArrowheads="1"/>
          </p:cNvSpPr>
          <p:nvPr/>
        </p:nvSpPr>
        <p:spPr bwMode="auto">
          <a:xfrm>
            <a:off x="6031286" y="2037841"/>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32" name="Rectangle 28"/>
          <p:cNvSpPr txBox="1">
            <a:spLocks noChangeArrowheads="1"/>
          </p:cNvSpPr>
          <p:nvPr/>
        </p:nvSpPr>
        <p:spPr>
          <a:xfrm>
            <a:off x="21267" y="5277176"/>
            <a:ext cx="9111621" cy="1144881"/>
          </a:xfrm>
          <a:prstGeom prst="rect">
            <a:avLst/>
          </a:prstGeom>
        </p:spPr>
        <p:txBody>
          <a:bodyPr vert="horz" lIns="90488" tIns="44450" rIns="90488" bIns="44450" rtlCol="0">
            <a:normAutofit/>
          </a:bodyPr>
          <a:lstStyle/>
          <a:p>
            <a:pPr marL="0" marR="0" lvl="1" defTabSz="457200" rtl="0" eaLnBrk="1" fontAlgn="auto" latinLnBrk="0" hangingPunct="1">
              <a:lnSpc>
                <a:spcPct val="90000"/>
              </a:lnSpc>
              <a:spcBef>
                <a:spcPct val="20000"/>
              </a:spcBef>
              <a:spcAft>
                <a:spcPts val="0"/>
              </a:spcAft>
              <a:buClrTx/>
              <a:buSzTx/>
              <a:tabLst/>
              <a:defRPr/>
            </a:pPr>
            <a:r>
              <a:rPr kumimoji="0" lang="en-US" sz="3200" b="0" i="0" u="none" strike="noStrike" kern="1200" cap="none" spc="0" normalizeH="0" baseline="0" noProof="0" dirty="0" smtClean="0">
                <a:ln>
                  <a:noFill/>
                </a:ln>
                <a:effectLst/>
                <a:uLnTx/>
                <a:uFillTx/>
                <a:sym typeface="Wingdings" pitchFamily="2" charset="2"/>
              </a:rPr>
              <a:t>Forward simultaneously </a:t>
            </a:r>
            <a:r>
              <a:rPr kumimoji="0" lang="en-US" sz="3200" b="0" i="0" u="none" strike="noStrike" kern="1200" cap="none" spc="0" normalizeH="0" baseline="0" noProof="0" dirty="0" smtClean="0">
                <a:ln>
                  <a:noFill/>
                </a:ln>
                <a:solidFill>
                  <a:srgbClr val="FF0000"/>
                </a:solidFill>
                <a:effectLst/>
                <a:uLnTx/>
                <a:uFillTx/>
                <a:sym typeface="Wingdings" pitchFamily="2" charset="2"/>
              </a:rPr>
              <a:t>Downlink</a:t>
            </a:r>
            <a:r>
              <a:rPr kumimoji="0" lang="en-US" sz="3200" b="0" i="0" u="none" strike="noStrike" kern="1200" cap="none" spc="0" normalizeH="0" baseline="0" noProof="0" dirty="0" smtClean="0">
                <a:ln>
                  <a:noFill/>
                </a:ln>
                <a:effectLst/>
                <a:uLnTx/>
                <a:uFillTx/>
                <a:sym typeface="Wingdings" pitchFamily="2" charset="2"/>
              </a:rPr>
              <a:t> </a:t>
            </a:r>
            <a:r>
              <a:rPr kumimoji="0" lang="en-US" sz="3200" b="0" i="0" u="none" strike="noStrike" kern="1200" cap="none" spc="0" normalizeH="0" baseline="0" noProof="0" dirty="0" smtClean="0">
                <a:ln>
                  <a:noFill/>
                </a:ln>
                <a:solidFill>
                  <a:srgbClr val="FF0000"/>
                </a:solidFill>
                <a:effectLst/>
                <a:uLnTx/>
                <a:uFillTx/>
                <a:sym typeface="Wingdings" pitchFamily="2" charset="2"/>
              </a:rPr>
              <a:t>Loss</a:t>
            </a:r>
            <a:r>
              <a:rPr lang="en-US" sz="3200" dirty="0" smtClean="0">
                <a:solidFill>
                  <a:srgbClr val="FF0000"/>
                </a:solidFill>
                <a:sym typeface="Wingdings" pitchFamily="2" charset="2"/>
              </a:rPr>
              <a:t> </a:t>
            </a:r>
            <a:r>
              <a:rPr kumimoji="0" lang="en-US" sz="3200" b="0" i="0" u="none" strike="noStrike" kern="1200" cap="none" spc="0" normalizeH="0" baseline="0" noProof="0" dirty="0" smtClean="0">
                <a:ln>
                  <a:noFill/>
                </a:ln>
                <a:solidFill>
                  <a:srgbClr val="FF0000"/>
                </a:solidFill>
                <a:effectLst/>
                <a:uLnTx/>
                <a:uFillTx/>
                <a:sym typeface="Wingdings" pitchFamily="2" charset="2"/>
              </a:rPr>
              <a:t>(0.25)</a:t>
            </a:r>
            <a:r>
              <a:rPr lang="en-US" sz="3200" baseline="30000" noProof="0" dirty="0">
                <a:solidFill>
                  <a:srgbClr val="FF0000"/>
                </a:solidFill>
                <a:sym typeface="Wingdings" pitchFamily="2" charset="2"/>
              </a:rPr>
              <a:t>4</a:t>
            </a:r>
            <a:r>
              <a:rPr kumimoji="0" lang="en-US" sz="3200" b="0" i="0" u="none" strike="noStrike" kern="1200" cap="none" spc="0" normalizeH="0" baseline="0" noProof="0" dirty="0" smtClean="0">
                <a:ln>
                  <a:noFill/>
                </a:ln>
                <a:solidFill>
                  <a:srgbClr val="FF0000"/>
                </a:solidFill>
                <a:effectLst/>
                <a:uLnTx/>
                <a:uFillTx/>
                <a:sym typeface="Wingdings" pitchFamily="2" charset="2"/>
              </a:rPr>
              <a:t> &lt;</a:t>
            </a:r>
            <a:r>
              <a:rPr lang="en-US" sz="3200" dirty="0" smtClean="0">
                <a:solidFill>
                  <a:srgbClr val="FF0000"/>
                </a:solidFill>
                <a:sym typeface="Wingdings" pitchFamily="2" charset="2"/>
              </a:rPr>
              <a:t> 1</a:t>
            </a:r>
            <a:r>
              <a:rPr kumimoji="0" lang="en-US" sz="3200" b="0" i="0" u="none" strike="noStrike" kern="1200" cap="none" spc="0" normalizeH="0" baseline="0" noProof="0" dirty="0" smtClean="0">
                <a:ln>
                  <a:noFill/>
                </a:ln>
                <a:solidFill>
                  <a:srgbClr val="FF0000"/>
                </a:solidFill>
                <a:effectLst/>
                <a:uLnTx/>
                <a:uFillTx/>
                <a:sym typeface="Wingdings" pitchFamily="2" charset="2"/>
              </a:rPr>
              <a:t>%</a:t>
            </a:r>
          </a:p>
          <a:p>
            <a:pPr marL="342900" marR="0" lvl="0" indent="-342900" defTabSz="457200" rtl="0" eaLnBrk="1" fontAlgn="auto" latinLnBrk="0" hangingPunct="1">
              <a:lnSpc>
                <a:spcPct val="90000"/>
              </a:lnSpc>
              <a:spcBef>
                <a:spcPct val="20000"/>
              </a:spcBef>
              <a:spcAft>
                <a:spcPts val="0"/>
              </a:spcAft>
              <a:buClrTx/>
              <a:buSzTx/>
              <a:buFont typeface="Arial"/>
              <a:buChar char="•"/>
              <a:tabLst/>
              <a:defRPr/>
            </a:pPr>
            <a:endParaRPr kumimoji="0" lang="en-US" sz="3200" b="0" i="0" u="none" strike="noStrike" kern="1200" cap="none" spc="0" normalizeH="0" baseline="0" noProof="0" dirty="0" smtClean="0">
              <a:ln>
                <a:noFill/>
              </a:ln>
              <a:effectLst/>
              <a:uLnTx/>
              <a:uFillTx/>
              <a:sym typeface="Wingdings" pitchFamily="2" charset="2"/>
            </a:endParaRPr>
          </a:p>
        </p:txBody>
      </p:sp>
      <p:sp>
        <p:nvSpPr>
          <p:cNvPr id="33" name="Rectangle 28"/>
          <p:cNvSpPr txBox="1">
            <a:spLocks noChangeArrowheads="1"/>
          </p:cNvSpPr>
          <p:nvPr/>
        </p:nvSpPr>
        <p:spPr>
          <a:xfrm>
            <a:off x="17806" y="5263445"/>
            <a:ext cx="9115082" cy="1144881"/>
          </a:xfrm>
          <a:prstGeom prst="rect">
            <a:avLst/>
          </a:prstGeom>
        </p:spPr>
        <p:txBody>
          <a:bodyPr vert="horz" lIns="90488" tIns="44450" rIns="90488" bIns="44450" rtlCol="0">
            <a:normAutofit/>
          </a:bodyPr>
          <a:lstStyle/>
          <a:p>
            <a:pPr marL="0" lvl="1" algn="ctr">
              <a:lnSpc>
                <a:spcPct val="90000"/>
              </a:lnSpc>
              <a:spcBef>
                <a:spcPct val="20000"/>
              </a:spcBef>
              <a:defRPr/>
            </a:pPr>
            <a:r>
              <a:rPr lang="en-US" sz="3200" dirty="0" smtClean="0">
                <a:solidFill>
                  <a:srgbClr val="0070C0"/>
                </a:solidFill>
                <a:sym typeface="Wingdings" pitchFamily="2" charset="2"/>
              </a:rPr>
              <a:t>Sender </a:t>
            </a:r>
            <a:r>
              <a:rPr lang="en-US" sz="3200" dirty="0">
                <a:solidFill>
                  <a:srgbClr val="0070C0"/>
                </a:solidFill>
                <a:sym typeface="Wingdings" pitchFamily="2" charset="2"/>
              </a:rPr>
              <a:t>Diversity  Unlikely </a:t>
            </a:r>
            <a:r>
              <a:rPr lang="en-US" sz="3200" dirty="0" smtClean="0">
                <a:solidFill>
                  <a:srgbClr val="0070C0"/>
                </a:solidFill>
                <a:sym typeface="Wingdings" pitchFamily="2" charset="2"/>
              </a:rPr>
              <a:t>paths from all APs are attenuated </a:t>
            </a:r>
            <a:endParaRPr lang="en-US" sz="3200" dirty="0">
              <a:solidFill>
                <a:srgbClr val="0070C0"/>
              </a:solidFill>
              <a:sym typeface="Wingdings" pitchFamily="2" charset="2"/>
            </a:endParaRPr>
          </a:p>
          <a:p>
            <a:pPr marL="0" marR="0" lvl="1" algn="ctr" defTabSz="457200" rtl="0" eaLnBrk="1" fontAlgn="auto" latinLnBrk="0" hangingPunct="1">
              <a:lnSpc>
                <a:spcPct val="90000"/>
              </a:lnSpc>
              <a:spcBef>
                <a:spcPct val="20000"/>
              </a:spcBef>
              <a:spcAft>
                <a:spcPts val="0"/>
              </a:spcAft>
              <a:buClrTx/>
              <a:buSzTx/>
              <a:tabLst/>
              <a:defRPr/>
            </a:pPr>
            <a:endParaRPr kumimoji="0" lang="en-US" sz="3200" b="0" i="0" u="none" strike="noStrike" kern="1200" cap="none" spc="0" normalizeH="0" baseline="0" noProof="0" dirty="0" smtClean="0">
              <a:ln>
                <a:noFill/>
              </a:ln>
              <a:solidFill>
                <a:srgbClr val="FF0000"/>
              </a:solidFill>
              <a:effectLst/>
              <a:uLnTx/>
              <a:uFillTx/>
              <a:sym typeface="Wingdings" pitchFamily="2" charset="2"/>
            </a:endParaRPr>
          </a:p>
          <a:p>
            <a:pPr marL="342900" marR="0" lvl="0" indent="-342900" algn="ctr" defTabSz="457200" rtl="0" eaLnBrk="1" fontAlgn="auto" latinLnBrk="0" hangingPunct="1">
              <a:lnSpc>
                <a:spcPct val="90000"/>
              </a:lnSpc>
              <a:spcBef>
                <a:spcPct val="20000"/>
              </a:spcBef>
              <a:spcAft>
                <a:spcPts val="0"/>
              </a:spcAft>
              <a:buClrTx/>
              <a:buSzTx/>
              <a:buFont typeface="Arial"/>
              <a:buChar char="•"/>
              <a:tabLst/>
              <a:defRPr/>
            </a:pPr>
            <a:endParaRPr kumimoji="0" lang="en-US" sz="3200" b="0" i="0" u="none" strike="noStrike" kern="1200" cap="none" spc="0" normalizeH="0" baseline="0" noProof="0" dirty="0" smtClean="0">
              <a:ln>
                <a:noFill/>
              </a:ln>
              <a:effectLst/>
              <a:uLnTx/>
              <a:uFillTx/>
              <a:sym typeface="Wingdings" pitchFamily="2" charset="2"/>
            </a:endParaRPr>
          </a:p>
        </p:txBody>
      </p:sp>
      <p:sp>
        <p:nvSpPr>
          <p:cNvPr id="34" name="TextBox 33"/>
          <p:cNvSpPr txBox="1"/>
          <p:nvPr/>
        </p:nvSpPr>
        <p:spPr>
          <a:xfrm>
            <a:off x="2215136" y="1122689"/>
            <a:ext cx="2169042" cy="646331"/>
          </a:xfrm>
          <a:prstGeom prst="rect">
            <a:avLst/>
          </a:prstGeom>
          <a:noFill/>
        </p:spPr>
        <p:txBody>
          <a:bodyPr wrap="square" rtlCol="0">
            <a:spAutoFit/>
          </a:bodyPr>
          <a:lstStyle/>
          <a:p>
            <a:r>
              <a:rPr lang="en-US" sz="3600" b="1" dirty="0" smtClean="0"/>
              <a:t>Downlink</a:t>
            </a:r>
          </a:p>
        </p:txBody>
      </p:sp>
      <p:sp>
        <p:nvSpPr>
          <p:cNvPr id="35" name="Line 25"/>
          <p:cNvSpPr>
            <a:spLocks noChangeShapeType="1"/>
          </p:cNvSpPr>
          <p:nvPr/>
        </p:nvSpPr>
        <p:spPr bwMode="auto">
          <a:xfrm flipV="1">
            <a:off x="2881836" y="2359529"/>
            <a:ext cx="2520950" cy="360363"/>
          </a:xfrm>
          <a:prstGeom prst="line">
            <a:avLst/>
          </a:prstGeom>
          <a:noFill/>
          <a:ln w="50800">
            <a:solidFill>
              <a:schemeClr val="tx1"/>
            </a:solidFill>
            <a:round/>
            <a:headEnd type="triangle" w="lg" len="lg"/>
            <a:tailEnd type="none" w="lg" len="lg"/>
          </a:ln>
        </p:spPr>
        <p:txBody>
          <a:bodyPr lIns="90488" tIns="44450" rIns="90488" bIns="44450"/>
          <a:lstStyle/>
          <a:p>
            <a:endParaRPr lang="en-US"/>
          </a:p>
        </p:txBody>
      </p:sp>
      <p:sp>
        <p:nvSpPr>
          <p:cNvPr id="38" name="Arc 37"/>
          <p:cNvSpPr/>
          <p:nvPr/>
        </p:nvSpPr>
        <p:spPr>
          <a:xfrm rot="9824774">
            <a:off x="4958242" y="694725"/>
            <a:ext cx="1291697" cy="1186051"/>
          </a:xfrm>
          <a:prstGeom prst="arc">
            <a:avLst>
              <a:gd name="adj1" fmla="val 16200000"/>
              <a:gd name="adj2" fmla="val 4059716"/>
            </a:avLst>
          </a:prstGeom>
          <a:ln w="12700">
            <a:solidFill>
              <a:schemeClr val="tx1">
                <a:lumMod val="65000"/>
                <a:lumOff val="35000"/>
              </a:schemeClr>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Arc 38"/>
          <p:cNvSpPr/>
          <p:nvPr/>
        </p:nvSpPr>
        <p:spPr>
          <a:xfrm rot="15792610">
            <a:off x="4937626" y="3124626"/>
            <a:ext cx="1700276" cy="2265666"/>
          </a:xfrm>
          <a:prstGeom prst="arc">
            <a:avLst>
              <a:gd name="adj1" fmla="val 15933986"/>
              <a:gd name="adj2" fmla="val 0"/>
            </a:avLst>
          </a:prstGeom>
          <a:ln w="12700">
            <a:solidFill>
              <a:schemeClr val="tx1">
                <a:lumMod val="65000"/>
                <a:lumOff val="35000"/>
              </a:schemeClr>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Arc 39"/>
          <p:cNvSpPr/>
          <p:nvPr/>
        </p:nvSpPr>
        <p:spPr>
          <a:xfrm rot="14865256">
            <a:off x="5217521" y="2626399"/>
            <a:ext cx="1499112" cy="1409529"/>
          </a:xfrm>
          <a:prstGeom prst="arc">
            <a:avLst>
              <a:gd name="adj1" fmla="val 12835985"/>
              <a:gd name="adj2" fmla="val 0"/>
            </a:avLst>
          </a:prstGeom>
          <a:ln w="12700">
            <a:solidFill>
              <a:schemeClr val="tx1">
                <a:lumMod val="65000"/>
                <a:lumOff val="35000"/>
              </a:schemeClr>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Arc 40"/>
          <p:cNvSpPr/>
          <p:nvPr/>
        </p:nvSpPr>
        <p:spPr>
          <a:xfrm rot="13002282">
            <a:off x="5090163" y="484719"/>
            <a:ext cx="2273875" cy="2736605"/>
          </a:xfrm>
          <a:prstGeom prst="arc">
            <a:avLst/>
          </a:prstGeom>
          <a:ln w="12700">
            <a:solidFill>
              <a:schemeClr val="tx1">
                <a:lumMod val="65000"/>
                <a:lumOff val="35000"/>
              </a:schemeClr>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0365912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nodePh="1">
                                  <p:stCondLst>
                                    <p:cond delay="0"/>
                                  </p:stCondLst>
                                  <p:endCondLst>
                                    <p:cond evt="begin" delay="0">
                                      <p:tn val="11"/>
                                    </p:cond>
                                  </p:endCondLst>
                                  <p:childTnLst>
                                    <p:set>
                                      <p:cBhvr>
                                        <p:cTn id="12" dur="1" fill="hold">
                                          <p:stCondLst>
                                            <p:cond delay="0"/>
                                          </p:stCondLst>
                                        </p:cTn>
                                        <p:tgtEl>
                                          <p:spTgt spid="37">
                                            <p:txEl>
                                              <p:pRg st="0" end="0"/>
                                            </p:txEl>
                                          </p:spTgt>
                                        </p:tgtEl>
                                        <p:attrNameLst>
                                          <p:attrName>style.visibility</p:attrName>
                                        </p:attrNameLst>
                                      </p:cBhvr>
                                      <p:to>
                                        <p:strVal val="visible"/>
                                      </p:to>
                                    </p:set>
                                  </p:childTnLst>
                                </p:cTn>
                              </p:par>
                              <p:par>
                                <p:cTn id="13" presetID="1" presetClass="exit" presetSubtype="0" fill="hold" grpId="0" nodeType="withEffect" nodePh="1">
                                  <p:stCondLst>
                                    <p:cond delay="0"/>
                                  </p:stCondLst>
                                  <p:endCondLst>
                                    <p:cond evt="begin" delay="0">
                                      <p:tn val="13"/>
                                    </p:cond>
                                  </p:endCondLst>
                                  <p:childTnLst>
                                    <p:set>
                                      <p:cBhvr>
                                        <p:cTn id="14" dur="1" fill="hold">
                                          <p:stCondLst>
                                            <p:cond delay="0"/>
                                          </p:stCondLst>
                                        </p:cTn>
                                        <p:tgtEl>
                                          <p:spTgt spid="37">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33">
                                            <p:txEl>
                                              <p:pRg st="0" end="0"/>
                                            </p:txEl>
                                          </p:spTgt>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35"/>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par>
                          <p:cTn id="35" fill="hold">
                            <p:stCondLst>
                              <p:cond delay="0"/>
                            </p:stCondLst>
                            <p:childTnLst>
                              <p:par>
                                <p:cTn id="36" presetID="1" presetClass="exit" presetSubtype="0" fill="hold" grpId="0" nodeType="afterEffect">
                                  <p:stCondLst>
                                    <p:cond delay="0"/>
                                  </p:stCondLst>
                                  <p:childTnLst>
                                    <p:set>
                                      <p:cBhvr>
                                        <p:cTn id="37" dur="1" fill="hold">
                                          <p:stCondLst>
                                            <p:cond delay="0"/>
                                          </p:stCondLst>
                                        </p:cTn>
                                        <p:tgtEl>
                                          <p:spTgt spid="45"/>
                                        </p:tgtEl>
                                        <p:attrNameLst>
                                          <p:attrName>style.visibility</p:attrName>
                                        </p:attrNameLst>
                                      </p:cBhvr>
                                      <p:to>
                                        <p:strVal val="hidden"/>
                                      </p:to>
                                    </p:set>
                                  </p:childTnLst>
                                </p:cTn>
                              </p:par>
                            </p:childTnLst>
                          </p:cTn>
                        </p:par>
                        <p:par>
                          <p:cTn id="38" fill="hold">
                            <p:stCondLst>
                              <p:cond delay="0"/>
                            </p:stCondLst>
                            <p:childTnLst>
                              <p:par>
                                <p:cTn id="39" presetID="1" presetClass="exit" presetSubtype="0" fill="hold" grpId="0" nodeType="afterEffect">
                                  <p:stCondLst>
                                    <p:cond delay="0"/>
                                  </p:stCondLst>
                                  <p:childTnLst>
                                    <p:set>
                                      <p:cBhvr>
                                        <p:cTn id="40" dur="1" fill="hold">
                                          <p:stCondLst>
                                            <p:cond delay="0"/>
                                          </p:stCondLst>
                                        </p:cTn>
                                        <p:tgtEl>
                                          <p:spTgt spid="30"/>
                                        </p:tgtEl>
                                        <p:attrNameLst>
                                          <p:attrName>style.visibility</p:attrName>
                                        </p:attrNameLst>
                                      </p:cBhvr>
                                      <p:to>
                                        <p:strVal val="hidden"/>
                                      </p:to>
                                    </p:set>
                                  </p:childTnLst>
                                </p:cTn>
                              </p:par>
                            </p:childTnLst>
                          </p:cTn>
                        </p:par>
                        <p:par>
                          <p:cTn id="41" fill="hold">
                            <p:stCondLst>
                              <p:cond delay="0"/>
                            </p:stCondLst>
                            <p:childTnLst>
                              <p:par>
                                <p:cTn id="42" presetID="1" presetClass="exit" presetSubtype="0" fill="hold" grpId="0" nodeType="afterEffect">
                                  <p:stCondLst>
                                    <p:cond delay="0"/>
                                  </p:stCondLst>
                                  <p:childTnLst>
                                    <p:set>
                                      <p:cBhvr>
                                        <p:cTn id="43" dur="1" fill="hold">
                                          <p:stCondLst>
                                            <p:cond delay="0"/>
                                          </p:stCondLst>
                                        </p:cTn>
                                        <p:tgtEl>
                                          <p:spTgt spid="46"/>
                                        </p:tgtEl>
                                        <p:attrNameLst>
                                          <p:attrName>style.visibility</p:attrName>
                                        </p:attrNameLst>
                                      </p:cBhvr>
                                      <p:to>
                                        <p:strVal val="hidden"/>
                                      </p:to>
                                    </p:set>
                                  </p:childTnLst>
                                </p:cTn>
                              </p:par>
                            </p:childTnLst>
                          </p:cTn>
                        </p:par>
                        <p:par>
                          <p:cTn id="44" fill="hold">
                            <p:stCondLst>
                              <p:cond delay="0"/>
                            </p:stCondLst>
                            <p:childTnLst>
                              <p:par>
                                <p:cTn id="45" presetID="1" presetClass="exit" presetSubtype="0" fill="hold" grpId="0" nodeType="afterEffect">
                                  <p:stCondLst>
                                    <p:cond delay="0"/>
                                  </p:stCondLst>
                                  <p:childTnLst>
                                    <p:set>
                                      <p:cBhvr>
                                        <p:cTn id="46" dur="1" fill="hold">
                                          <p:stCondLst>
                                            <p:cond delay="0"/>
                                          </p:stCondLst>
                                        </p:cTn>
                                        <p:tgtEl>
                                          <p:spTgt spid="47"/>
                                        </p:tgtEl>
                                        <p:attrNameLst>
                                          <p:attrName>style.visibility</p:attrName>
                                        </p:attrNameLst>
                                      </p:cBhvr>
                                      <p:to>
                                        <p:strVal val="hidden"/>
                                      </p:to>
                                    </p:set>
                                  </p:childTnLst>
                                </p:cTn>
                              </p:par>
                              <p:par>
                                <p:cTn id="47" presetID="10" presetClass="exit" presetSubtype="0" fill="hold" grpId="1" nodeType="withEffect">
                                  <p:stCondLst>
                                    <p:cond delay="200"/>
                                  </p:stCondLst>
                                  <p:childTnLst>
                                    <p:animEffect transition="out" filter="fade">
                                      <p:cBhvr>
                                        <p:cTn id="48" dur="500"/>
                                        <p:tgtEl>
                                          <p:spTgt spid="40"/>
                                        </p:tgtEl>
                                      </p:cBhvr>
                                    </p:animEffect>
                                    <p:set>
                                      <p:cBhvr>
                                        <p:cTn id="49" dur="1" fill="hold">
                                          <p:stCondLst>
                                            <p:cond delay="499"/>
                                          </p:stCondLst>
                                        </p:cTn>
                                        <p:tgtEl>
                                          <p:spTgt spid="40"/>
                                        </p:tgtEl>
                                        <p:attrNameLst>
                                          <p:attrName>style.visibility</p:attrName>
                                        </p:attrNameLst>
                                      </p:cBhvr>
                                      <p:to>
                                        <p:strVal val="hidden"/>
                                      </p:to>
                                    </p:set>
                                  </p:childTnLst>
                                </p:cTn>
                              </p:par>
                              <p:par>
                                <p:cTn id="50" presetID="10" presetClass="exit" presetSubtype="0" fill="hold" grpId="1" nodeType="withEffect">
                                  <p:stCondLst>
                                    <p:cond delay="200"/>
                                  </p:stCondLst>
                                  <p:childTnLst>
                                    <p:animEffect transition="out" filter="fade">
                                      <p:cBhvr>
                                        <p:cTn id="51" dur="500"/>
                                        <p:tgtEl>
                                          <p:spTgt spid="39"/>
                                        </p:tgtEl>
                                      </p:cBhvr>
                                    </p:animEffect>
                                    <p:set>
                                      <p:cBhvr>
                                        <p:cTn id="52" dur="1" fill="hold">
                                          <p:stCondLst>
                                            <p:cond delay="499"/>
                                          </p:stCondLst>
                                        </p:cTn>
                                        <p:tgtEl>
                                          <p:spTgt spid="39"/>
                                        </p:tgtEl>
                                        <p:attrNameLst>
                                          <p:attrName>style.visibility</p:attrName>
                                        </p:attrNameLst>
                                      </p:cBhvr>
                                      <p:to>
                                        <p:strVal val="hidden"/>
                                      </p:to>
                                    </p:set>
                                  </p:childTnLst>
                                </p:cTn>
                              </p:par>
                              <p:par>
                                <p:cTn id="53" presetID="10" presetClass="exit" presetSubtype="0" fill="hold" grpId="1" nodeType="withEffect">
                                  <p:stCondLst>
                                    <p:cond delay="200"/>
                                  </p:stCondLst>
                                  <p:childTnLst>
                                    <p:animEffect transition="out" filter="fade">
                                      <p:cBhvr>
                                        <p:cTn id="54" dur="500"/>
                                        <p:tgtEl>
                                          <p:spTgt spid="38"/>
                                        </p:tgtEl>
                                      </p:cBhvr>
                                    </p:animEffect>
                                    <p:set>
                                      <p:cBhvr>
                                        <p:cTn id="55" dur="1" fill="hold">
                                          <p:stCondLst>
                                            <p:cond delay="499"/>
                                          </p:stCondLst>
                                        </p:cTn>
                                        <p:tgtEl>
                                          <p:spTgt spid="38"/>
                                        </p:tgtEl>
                                        <p:attrNameLst>
                                          <p:attrName>style.visibility</p:attrName>
                                        </p:attrNameLst>
                                      </p:cBhvr>
                                      <p:to>
                                        <p:strVal val="hidden"/>
                                      </p:to>
                                    </p:set>
                                  </p:childTnLst>
                                </p:cTn>
                              </p:par>
                              <p:par>
                                <p:cTn id="56" presetID="10" presetClass="exit" presetSubtype="0" fill="hold" grpId="1" nodeType="withEffect">
                                  <p:stCondLst>
                                    <p:cond delay="200"/>
                                  </p:stCondLst>
                                  <p:childTnLst>
                                    <p:animEffect transition="out" filter="fade">
                                      <p:cBhvr>
                                        <p:cTn id="57" dur="500"/>
                                        <p:tgtEl>
                                          <p:spTgt spid="41"/>
                                        </p:tgtEl>
                                      </p:cBhvr>
                                    </p:animEffect>
                                    <p:set>
                                      <p:cBhvr>
                                        <p:cTn id="58"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allAtOnce"/>
      <p:bldP spid="36" grpId="0"/>
      <p:bldP spid="45" grpId="0" animBg="1"/>
      <p:bldP spid="46" grpId="0" animBg="1"/>
      <p:bldP spid="47" grpId="0" animBg="1"/>
      <p:bldP spid="30" grpId="0" animBg="1"/>
      <p:bldP spid="32" grpId="0"/>
      <p:bldP spid="35" grpId="0" animBg="1"/>
      <p:bldP spid="35" grpId="1" animBg="1"/>
      <p:bldP spid="38" grpId="0" animBg="1"/>
      <p:bldP spid="38" grpId="1" animBg="1"/>
      <p:bldP spid="39" grpId="0" animBg="1"/>
      <p:bldP spid="39" grpId="1" animBg="1"/>
      <p:bldP spid="40" grpId="0" animBg="1"/>
      <p:bldP spid="40" grpId="1" animBg="1"/>
      <p:bldP spid="41" grpId="0" animBg="1"/>
      <p:bldP spid="4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94949"/>
            <a:ext cx="9143999" cy="798755"/>
          </a:xfrm>
        </p:spPr>
        <p:txBody>
          <a:bodyPr>
            <a:normAutofit/>
          </a:bodyPr>
          <a:lstStyle/>
          <a:p>
            <a:pPr marL="0" indent="0" algn="ctr">
              <a:buNone/>
            </a:pPr>
            <a:r>
              <a:rPr lang="en-US" sz="3600" dirty="0" smtClean="0"/>
              <a:t>Is it because Sender Diversity has no benefits?</a:t>
            </a:r>
            <a:endParaRPr lang="en-US" sz="3600" dirty="0"/>
          </a:p>
        </p:txBody>
      </p:sp>
      <p:sp>
        <p:nvSpPr>
          <p:cNvPr id="4" name="Content Placeholder 2"/>
          <p:cNvSpPr txBox="1">
            <a:spLocks/>
          </p:cNvSpPr>
          <p:nvPr/>
        </p:nvSpPr>
        <p:spPr>
          <a:xfrm>
            <a:off x="598843" y="2755878"/>
            <a:ext cx="8229600" cy="79875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solidFill>
                  <a:srgbClr val="FF0000"/>
                </a:solidFill>
              </a:rPr>
              <a:t>No</a:t>
            </a:r>
            <a:endParaRPr lang="en-US" sz="4400" dirty="0">
              <a:solidFill>
                <a:srgbClr val="FF0000"/>
              </a:solidFill>
            </a:endParaRPr>
          </a:p>
        </p:txBody>
      </p:sp>
      <p:sp>
        <p:nvSpPr>
          <p:cNvPr id="5" name="Content Placeholder 2"/>
          <p:cNvSpPr txBox="1">
            <a:spLocks/>
          </p:cNvSpPr>
          <p:nvPr/>
        </p:nvSpPr>
        <p:spPr>
          <a:xfrm>
            <a:off x="644918" y="3631288"/>
            <a:ext cx="8229600" cy="181258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solidFill>
                  <a:srgbClr val="FF0000"/>
                </a:solidFill>
              </a:rPr>
              <a:t>Sender Diversity has analogous benefits to Receiver Diversity</a:t>
            </a:r>
            <a:endParaRPr lang="en-US" sz="4400" dirty="0">
              <a:solidFill>
                <a:srgbClr val="FF0000"/>
              </a:solidFill>
            </a:endParaRPr>
          </a:p>
        </p:txBody>
      </p:sp>
      <p:sp>
        <p:nvSpPr>
          <p:cNvPr id="6" name="Rectangle 5"/>
          <p:cNvSpPr>
            <a:spLocks noChangeArrowheads="1"/>
          </p:cNvSpPr>
          <p:nvPr/>
        </p:nvSpPr>
        <p:spPr bwMode="auto">
          <a:xfrm>
            <a:off x="302625" y="3789700"/>
            <a:ext cx="8545157" cy="1547843"/>
          </a:xfrm>
          <a:prstGeom prst="rect">
            <a:avLst/>
          </a:prstGeom>
          <a:solidFill>
            <a:srgbClr val="790015"/>
          </a:solidFill>
          <a:ln w="9525">
            <a:noFill/>
            <a:miter lim="800000"/>
            <a:headEnd/>
            <a:tailEnd/>
          </a:ln>
          <a:effectLst>
            <a:outerShdw blurRad="50800" dist="38100" dir="2700000" algn="tl" rotWithShape="0">
              <a:prstClr val="black">
                <a:alpha val="40000"/>
              </a:prstClr>
            </a:outerShdw>
          </a:effectLst>
        </p:spPr>
        <p:txBody>
          <a:bodyPr anchor="ctr"/>
          <a:lstStyle/>
          <a:p>
            <a:pPr algn="ctr">
              <a:lnSpc>
                <a:spcPct val="90000"/>
              </a:lnSpc>
              <a:spcBef>
                <a:spcPct val="5000"/>
              </a:spcBef>
              <a:defRPr/>
            </a:pPr>
            <a:r>
              <a:rPr lang="en-US" sz="4400" dirty="0" smtClean="0">
                <a:solidFill>
                  <a:srgbClr val="FFFF66"/>
                </a:solidFill>
              </a:rPr>
              <a:t>What Has Prevented Us from Using Sender Diversity?</a:t>
            </a:r>
            <a:endParaRPr lang="en-US" sz="4400" dirty="0">
              <a:solidFill>
                <a:srgbClr val="FFFF66"/>
              </a:solidFill>
            </a:endParaRPr>
          </a:p>
        </p:txBody>
      </p:sp>
    </p:spTree>
    <p:custDataLst>
      <p:tags r:id="rId1"/>
    </p:custDataLst>
    <p:extLst>
      <p:ext uri="{BB962C8B-B14F-4D97-AF65-F5344CB8AC3E}">
        <p14:creationId xmlns:p14="http://schemas.microsoft.com/office/powerpoint/2010/main" val="753419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42228"/>
            <a:ext cx="9144000" cy="1143000"/>
          </a:xfrm>
        </p:spPr>
        <p:txBody>
          <a:bodyPr>
            <a:normAutofit/>
          </a:bodyPr>
          <a:lstStyle/>
          <a:p>
            <a:r>
              <a:rPr lang="en-US" dirty="0" smtClean="0"/>
              <a:t>Challenge</a:t>
            </a:r>
            <a:endParaRPr lang="en-US" dirty="0"/>
          </a:p>
        </p:txBody>
      </p:sp>
      <p:sp>
        <p:nvSpPr>
          <p:cNvPr id="5" name="Rectangle 28"/>
          <p:cNvSpPr>
            <a:spLocks noChangeArrowheads="1"/>
          </p:cNvSpPr>
          <p:nvPr/>
        </p:nvSpPr>
        <p:spPr bwMode="auto">
          <a:xfrm>
            <a:off x="1" y="932215"/>
            <a:ext cx="9143999" cy="610675"/>
          </a:xfrm>
          <a:prstGeom prst="rect">
            <a:avLst/>
          </a:prstGeom>
          <a:noFill/>
          <a:ln w="9525" algn="ctr">
            <a:noFill/>
            <a:miter lim="800000"/>
            <a:headEnd/>
            <a:tailEnd/>
          </a:ln>
        </p:spPr>
        <p:txBody>
          <a:bodyPr lIns="90488" tIns="44450" rIns="90488" bIns="44450"/>
          <a:lstStyle/>
          <a:p>
            <a:pPr algn="ctr">
              <a:spcBef>
                <a:spcPct val="20000"/>
              </a:spcBef>
            </a:pPr>
            <a:r>
              <a:rPr lang="en-US" sz="2700" dirty="0" smtClean="0">
                <a:sym typeface="Wingdings" pitchFamily="2" charset="2"/>
              </a:rPr>
              <a:t>Today, simultaneous transmissions don’t strengthen each other</a:t>
            </a:r>
            <a:endParaRPr lang="en-US" sz="2700" dirty="0">
              <a:solidFill>
                <a:srgbClr val="FF0000"/>
              </a:solidFill>
              <a:sym typeface="Wingdings" pitchFamily="2" charset="2"/>
            </a:endParaRPr>
          </a:p>
        </p:txBody>
      </p:sp>
    </p:spTree>
    <p:extLst>
      <p:ext uri="{BB962C8B-B14F-4D97-AF65-F5344CB8AC3E}">
        <p14:creationId xmlns:p14="http://schemas.microsoft.com/office/powerpoint/2010/main" val="3470993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Oval 3"/>
          <p:cNvSpPr>
            <a:spLocks noChangeArrowheads="1"/>
          </p:cNvSpPr>
          <p:nvPr/>
        </p:nvSpPr>
        <p:spPr bwMode="auto">
          <a:xfrm>
            <a:off x="2697416" y="1626003"/>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R1</a:t>
            </a:r>
            <a:endParaRPr lang="pl-PL" sz="2000" b="1" i="1"/>
          </a:p>
        </p:txBody>
      </p:sp>
      <p:sp>
        <p:nvSpPr>
          <p:cNvPr id="15364" name="Oval 4"/>
          <p:cNvSpPr>
            <a:spLocks noChangeArrowheads="1"/>
          </p:cNvSpPr>
          <p:nvPr/>
        </p:nvSpPr>
        <p:spPr bwMode="auto">
          <a:xfrm>
            <a:off x="5866066" y="2922990"/>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dst</a:t>
            </a:r>
            <a:endParaRPr lang="pl-PL" sz="2000" b="1" i="1"/>
          </a:p>
        </p:txBody>
      </p:sp>
      <p:cxnSp>
        <p:nvCxnSpPr>
          <p:cNvPr id="15366" name="AutoShape 6"/>
          <p:cNvCxnSpPr>
            <a:cxnSpLocks noChangeShapeType="1"/>
            <a:stCxn id="15363" idx="6"/>
            <a:endCxn id="15364" idx="1"/>
          </p:cNvCxnSpPr>
          <p:nvPr/>
        </p:nvCxnSpPr>
        <p:spPr bwMode="auto">
          <a:xfrm>
            <a:off x="3273678" y="1914928"/>
            <a:ext cx="2676525" cy="1092200"/>
          </a:xfrm>
          <a:prstGeom prst="straightConnector1">
            <a:avLst/>
          </a:prstGeom>
          <a:noFill/>
          <a:ln w="19050">
            <a:solidFill>
              <a:srgbClr val="808080"/>
            </a:solidFill>
            <a:prstDash val="dash"/>
            <a:round/>
            <a:headEnd/>
            <a:tailEnd type="triangle" w="lg" len="lg"/>
          </a:ln>
        </p:spPr>
      </p:cxnSp>
      <p:sp>
        <p:nvSpPr>
          <p:cNvPr id="15367" name="Oval 7"/>
          <p:cNvSpPr>
            <a:spLocks noChangeArrowheads="1"/>
          </p:cNvSpPr>
          <p:nvPr/>
        </p:nvSpPr>
        <p:spPr bwMode="auto">
          <a:xfrm>
            <a:off x="2697416" y="4435878"/>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R4</a:t>
            </a:r>
            <a:endParaRPr lang="pl-PL" sz="2000" b="1" i="1"/>
          </a:p>
        </p:txBody>
      </p:sp>
      <p:sp>
        <p:nvSpPr>
          <p:cNvPr id="15368" name="Oval 8"/>
          <p:cNvSpPr>
            <a:spLocks noChangeArrowheads="1"/>
          </p:cNvSpPr>
          <p:nvPr/>
        </p:nvSpPr>
        <p:spPr bwMode="auto">
          <a:xfrm>
            <a:off x="2697416" y="2635653"/>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R2</a:t>
            </a:r>
            <a:endParaRPr lang="pl-PL" sz="2000" b="1" i="1"/>
          </a:p>
        </p:txBody>
      </p:sp>
      <p:sp>
        <p:nvSpPr>
          <p:cNvPr id="15369" name="Oval 9"/>
          <p:cNvSpPr>
            <a:spLocks noChangeArrowheads="1"/>
          </p:cNvSpPr>
          <p:nvPr/>
        </p:nvSpPr>
        <p:spPr bwMode="auto">
          <a:xfrm>
            <a:off x="2697416" y="3499253"/>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R3</a:t>
            </a:r>
            <a:endParaRPr lang="pl-PL" sz="2000" b="1" i="1"/>
          </a:p>
        </p:txBody>
      </p:sp>
      <p:cxnSp>
        <p:nvCxnSpPr>
          <p:cNvPr id="15373" name="AutoShape 13"/>
          <p:cNvCxnSpPr>
            <a:cxnSpLocks noChangeShapeType="1"/>
            <a:stCxn id="15368" idx="6"/>
            <a:endCxn id="15364" idx="2"/>
          </p:cNvCxnSpPr>
          <p:nvPr/>
        </p:nvCxnSpPr>
        <p:spPr bwMode="auto">
          <a:xfrm>
            <a:off x="3273678" y="2924578"/>
            <a:ext cx="2592388" cy="287337"/>
          </a:xfrm>
          <a:prstGeom prst="straightConnector1">
            <a:avLst/>
          </a:prstGeom>
          <a:noFill/>
          <a:ln w="19050">
            <a:solidFill>
              <a:srgbClr val="808080"/>
            </a:solidFill>
            <a:prstDash val="dash"/>
            <a:round/>
            <a:headEnd/>
            <a:tailEnd type="triangle" w="lg" len="lg"/>
          </a:ln>
        </p:spPr>
      </p:cxnSp>
      <p:cxnSp>
        <p:nvCxnSpPr>
          <p:cNvPr id="15375" name="AutoShape 15"/>
          <p:cNvCxnSpPr>
            <a:cxnSpLocks noChangeShapeType="1"/>
            <a:stCxn id="15369" idx="6"/>
            <a:endCxn id="15364" idx="3"/>
          </p:cNvCxnSpPr>
          <p:nvPr/>
        </p:nvCxnSpPr>
        <p:spPr bwMode="auto">
          <a:xfrm flipV="1">
            <a:off x="3273678" y="3415115"/>
            <a:ext cx="2676525" cy="373063"/>
          </a:xfrm>
          <a:prstGeom prst="straightConnector1">
            <a:avLst/>
          </a:prstGeom>
          <a:noFill/>
          <a:ln w="19050">
            <a:solidFill>
              <a:srgbClr val="808080"/>
            </a:solidFill>
            <a:prstDash val="dash"/>
            <a:round/>
            <a:headEnd/>
            <a:tailEnd type="triangle" w="lg" len="lg"/>
          </a:ln>
        </p:spPr>
      </p:cxnSp>
      <p:cxnSp>
        <p:nvCxnSpPr>
          <p:cNvPr id="15377" name="AutoShape 17"/>
          <p:cNvCxnSpPr>
            <a:cxnSpLocks noChangeShapeType="1"/>
            <a:stCxn id="15367" idx="6"/>
            <a:endCxn id="15364" idx="4"/>
          </p:cNvCxnSpPr>
          <p:nvPr/>
        </p:nvCxnSpPr>
        <p:spPr bwMode="auto">
          <a:xfrm flipV="1">
            <a:off x="3273678" y="3499253"/>
            <a:ext cx="2881313" cy="1225550"/>
          </a:xfrm>
          <a:prstGeom prst="straightConnector1">
            <a:avLst/>
          </a:prstGeom>
          <a:noFill/>
          <a:ln w="19050">
            <a:solidFill>
              <a:srgbClr val="808080"/>
            </a:solidFill>
            <a:prstDash val="dash"/>
            <a:round/>
            <a:headEnd/>
            <a:tailEnd type="triangle" w="lg" len="lg"/>
          </a:ln>
        </p:spPr>
      </p:cxnSp>
      <p:sp>
        <p:nvSpPr>
          <p:cNvPr id="32" name="Text Box 76"/>
          <p:cNvSpPr txBox="1">
            <a:spLocks noChangeArrowheads="1"/>
          </p:cNvSpPr>
          <p:nvPr/>
        </p:nvSpPr>
        <p:spPr bwMode="auto">
          <a:xfrm>
            <a:off x="5980707" y="2430777"/>
            <a:ext cx="1152937"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b="0" i="0" dirty="0">
                <a:ea typeface="Arial" pitchFamily="-112" charset="0"/>
                <a:cs typeface="Arial" pitchFamily="34" charset="0"/>
              </a:rPr>
              <a:t>Bob</a:t>
            </a:r>
          </a:p>
        </p:txBody>
      </p:sp>
      <p:sp>
        <p:nvSpPr>
          <p:cNvPr id="46" name="Rectangle 76"/>
          <p:cNvSpPr>
            <a:spLocks noChangeArrowheads="1"/>
          </p:cNvSpPr>
          <p:nvPr/>
        </p:nvSpPr>
        <p:spPr bwMode="auto">
          <a:xfrm>
            <a:off x="3067920" y="1647828"/>
            <a:ext cx="641554" cy="262596"/>
          </a:xfrm>
          <a:prstGeom prst="rect">
            <a:avLst/>
          </a:prstGeom>
          <a:solidFill>
            <a:schemeClr val="bg1">
              <a:lumMod val="8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7" name="Rectangle 76"/>
          <p:cNvSpPr>
            <a:spLocks noChangeArrowheads="1"/>
          </p:cNvSpPr>
          <p:nvPr/>
        </p:nvSpPr>
        <p:spPr bwMode="auto">
          <a:xfrm>
            <a:off x="3102336" y="3687972"/>
            <a:ext cx="641554" cy="262596"/>
          </a:xfrm>
          <a:prstGeom prst="rect">
            <a:avLst/>
          </a:prstGeom>
          <a:solidFill>
            <a:schemeClr val="bg1">
              <a:lumMod val="8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28" name="Arc 27"/>
          <p:cNvSpPr/>
          <p:nvPr/>
        </p:nvSpPr>
        <p:spPr>
          <a:xfrm rot="3000000">
            <a:off x="2251760" y="1028740"/>
            <a:ext cx="2273875" cy="2736605"/>
          </a:xfrm>
          <a:prstGeom prst="arc">
            <a:avLst/>
          </a:prstGeom>
          <a:ln w="12700">
            <a:solidFill>
              <a:schemeClr val="tx1">
                <a:lumMod val="65000"/>
                <a:lumOff val="35000"/>
              </a:schemeClr>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Arc 28"/>
          <p:cNvSpPr/>
          <p:nvPr/>
        </p:nvSpPr>
        <p:spPr>
          <a:xfrm rot="1200000">
            <a:off x="2438575" y="2773031"/>
            <a:ext cx="2273875" cy="2736605"/>
          </a:xfrm>
          <a:prstGeom prst="arc">
            <a:avLst/>
          </a:prstGeom>
          <a:ln w="12700">
            <a:solidFill>
              <a:schemeClr val="tx1">
                <a:lumMod val="65000"/>
                <a:lumOff val="35000"/>
              </a:schemeClr>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Rectangle 76"/>
          <p:cNvSpPr>
            <a:spLocks noChangeArrowheads="1"/>
          </p:cNvSpPr>
          <p:nvPr/>
        </p:nvSpPr>
        <p:spPr bwMode="auto">
          <a:xfrm>
            <a:off x="6236398" y="3718204"/>
            <a:ext cx="641554" cy="262596"/>
          </a:xfrm>
          <a:prstGeom prst="rect">
            <a:avLst/>
          </a:prstGeom>
          <a:solidFill>
            <a:schemeClr val="bg1">
              <a:lumMod val="85000"/>
            </a:schemeClr>
          </a:solidFill>
          <a:ln w="12700" algn="ctr">
            <a:solidFill>
              <a:schemeClr val="bg1"/>
            </a:solid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34" name="Rectangle 76"/>
          <p:cNvSpPr>
            <a:spLocks noChangeArrowheads="1"/>
          </p:cNvSpPr>
          <p:nvPr/>
        </p:nvSpPr>
        <p:spPr bwMode="auto">
          <a:xfrm>
            <a:off x="6388798" y="3980966"/>
            <a:ext cx="641554" cy="262596"/>
          </a:xfrm>
          <a:prstGeom prst="rect">
            <a:avLst/>
          </a:prstGeom>
          <a:solidFill>
            <a:schemeClr val="bg1">
              <a:lumMod val="85000"/>
            </a:schemeClr>
          </a:solidFill>
          <a:ln w="12700" algn="ctr">
            <a:solidFill>
              <a:schemeClr val="bg1"/>
            </a:solid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0" name="Oval 39"/>
          <p:cNvSpPr/>
          <p:nvPr/>
        </p:nvSpPr>
        <p:spPr>
          <a:xfrm>
            <a:off x="3409437" y="2339337"/>
            <a:ext cx="5959365" cy="370085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1" name="Group 27"/>
          <p:cNvGrpSpPr/>
          <p:nvPr/>
        </p:nvGrpSpPr>
        <p:grpSpPr>
          <a:xfrm>
            <a:off x="4285619" y="3694922"/>
            <a:ext cx="4648200" cy="914400"/>
            <a:chOff x="3200400" y="2819400"/>
            <a:chExt cx="2971800" cy="609600"/>
          </a:xfrm>
        </p:grpSpPr>
        <p:sp>
          <p:nvSpPr>
            <p:cNvPr id="42" name="Rectangle 41"/>
            <p:cNvSpPr/>
            <p:nvPr/>
          </p:nvSpPr>
          <p:spPr>
            <a:xfrm>
              <a:off x="3667760" y="2819400"/>
              <a:ext cx="838200" cy="304800"/>
            </a:xfrm>
            <a:prstGeom prst="rect">
              <a:avLst/>
            </a:prstGeom>
            <a:solidFill>
              <a:schemeClr val="bg1">
                <a:lumMod val="8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solidFill>
                    <a:schemeClr val="tx1"/>
                  </a:solidFill>
                </a:rPr>
                <a:t>S</a:t>
              </a:r>
              <a:r>
                <a:rPr lang="en-US" sz="3200" b="1" baseline="-25000" dirty="0" err="1" smtClean="0">
                  <a:solidFill>
                    <a:schemeClr val="tx1"/>
                  </a:solidFill>
                </a:rPr>
                <a:t>n</a:t>
              </a:r>
              <a:endParaRPr lang="en-US" sz="3200" b="1" baseline="-25000" dirty="0">
                <a:solidFill>
                  <a:schemeClr val="tx1"/>
                </a:solidFill>
              </a:endParaRPr>
            </a:p>
          </p:txBody>
        </p:sp>
        <p:sp>
          <p:nvSpPr>
            <p:cNvPr id="43" name="Rectangle 42"/>
            <p:cNvSpPr/>
            <p:nvPr/>
          </p:nvSpPr>
          <p:spPr>
            <a:xfrm>
              <a:off x="4505960" y="2819400"/>
              <a:ext cx="838200" cy="304800"/>
            </a:xfrm>
            <a:prstGeom prst="rect">
              <a:avLst/>
            </a:prstGeom>
            <a:solidFill>
              <a:schemeClr val="bg1">
                <a:lumMod val="8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pPr algn="ctr"/>
              <a:r>
                <a:rPr lang="en-US" sz="3200" dirty="0" smtClean="0">
                  <a:solidFill>
                    <a:schemeClr val="tx1"/>
                  </a:solidFill>
                </a:rPr>
                <a:t>S</a:t>
              </a:r>
              <a:r>
                <a:rPr lang="en-US" sz="3200" b="1" baseline="-25000" dirty="0" smtClean="0">
                  <a:solidFill>
                    <a:schemeClr val="tx1"/>
                  </a:solidFill>
                </a:rPr>
                <a:t>n+1</a:t>
              </a:r>
              <a:endParaRPr lang="en-US" sz="3200" b="1" baseline="-25000" dirty="0">
                <a:solidFill>
                  <a:schemeClr val="tx1"/>
                </a:solidFill>
              </a:endParaRPr>
            </a:p>
          </p:txBody>
        </p:sp>
        <p:sp>
          <p:nvSpPr>
            <p:cNvPr id="44" name="Rectangle 43"/>
            <p:cNvSpPr/>
            <p:nvPr/>
          </p:nvSpPr>
          <p:spPr>
            <a:xfrm>
              <a:off x="3972560" y="3124200"/>
              <a:ext cx="838200" cy="304800"/>
            </a:xfrm>
            <a:prstGeom prst="rect">
              <a:avLst/>
            </a:prstGeom>
            <a:solidFill>
              <a:schemeClr val="bg1">
                <a:lumMod val="8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Ins="274320" rtlCol="0" anchor="ctr"/>
            <a:lstStyle/>
            <a:p>
              <a:pPr algn="ctr"/>
              <a:r>
                <a:rPr lang="en-US" sz="3200" dirty="0" err="1" smtClean="0">
                  <a:solidFill>
                    <a:schemeClr val="tx1"/>
                  </a:solidFill>
                </a:rPr>
                <a:t>S</a:t>
              </a:r>
              <a:r>
                <a:rPr lang="en-US" sz="3200" b="1" baseline="-25000" dirty="0" err="1" smtClean="0">
                  <a:solidFill>
                    <a:schemeClr val="tx1"/>
                  </a:solidFill>
                </a:rPr>
                <a:t>n</a:t>
              </a:r>
              <a:endParaRPr lang="en-US" sz="3200" b="1" baseline="-25000" dirty="0">
                <a:solidFill>
                  <a:schemeClr val="tx1"/>
                </a:solidFill>
              </a:endParaRPr>
            </a:p>
          </p:txBody>
        </p:sp>
        <p:sp>
          <p:nvSpPr>
            <p:cNvPr id="45" name="Rectangle 44"/>
            <p:cNvSpPr/>
            <p:nvPr/>
          </p:nvSpPr>
          <p:spPr>
            <a:xfrm>
              <a:off x="4810760" y="3124200"/>
              <a:ext cx="838200" cy="304800"/>
            </a:xfrm>
            <a:prstGeom prst="rect">
              <a:avLst/>
            </a:prstGeom>
            <a:solidFill>
              <a:schemeClr val="bg1">
                <a:lumMod val="8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S</a:t>
              </a:r>
              <a:r>
                <a:rPr lang="en-US" sz="3200" b="1" baseline="-25000" dirty="0" smtClean="0">
                  <a:solidFill>
                    <a:schemeClr val="tx1"/>
                  </a:solidFill>
                </a:rPr>
                <a:t>n+1</a:t>
              </a:r>
              <a:endParaRPr lang="en-US" sz="3200" b="1" baseline="-25000" dirty="0">
                <a:solidFill>
                  <a:schemeClr val="tx1"/>
                </a:solidFill>
              </a:endParaRPr>
            </a:p>
          </p:txBody>
        </p:sp>
        <p:cxnSp>
          <p:nvCxnSpPr>
            <p:cNvPr id="48" name="Straight Connector 47"/>
            <p:cNvCxnSpPr/>
            <p:nvPr/>
          </p:nvCxnSpPr>
          <p:spPr>
            <a:xfrm>
              <a:off x="5334000" y="2819400"/>
              <a:ext cx="533400" cy="0"/>
            </a:xfrm>
            <a:prstGeom prst="line">
              <a:avLst/>
            </a:prstGeom>
            <a:ln w="22225">
              <a:solidFill>
                <a:schemeClr val="accent4">
                  <a:lumMod val="50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334000" y="3124200"/>
              <a:ext cx="533400" cy="0"/>
            </a:xfrm>
            <a:prstGeom prst="line">
              <a:avLst/>
            </a:prstGeom>
            <a:ln w="22225">
              <a:solidFill>
                <a:schemeClr val="accent4">
                  <a:lumMod val="50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210560" y="2819400"/>
              <a:ext cx="533400" cy="0"/>
            </a:xfrm>
            <a:prstGeom prst="line">
              <a:avLst/>
            </a:prstGeom>
            <a:ln w="22225">
              <a:solidFill>
                <a:schemeClr val="accent4">
                  <a:lumMod val="50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200400" y="3124200"/>
              <a:ext cx="533400" cy="0"/>
            </a:xfrm>
            <a:prstGeom prst="line">
              <a:avLst/>
            </a:prstGeom>
            <a:ln w="22225">
              <a:solidFill>
                <a:schemeClr val="accent4">
                  <a:lumMod val="50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638800" y="3429000"/>
              <a:ext cx="533400" cy="0"/>
            </a:xfrm>
            <a:prstGeom prst="line">
              <a:avLst/>
            </a:prstGeom>
            <a:ln w="22225">
              <a:solidFill>
                <a:schemeClr val="accent4">
                  <a:lumMod val="50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505200" y="3429000"/>
              <a:ext cx="533400" cy="0"/>
            </a:xfrm>
            <a:prstGeom prst="line">
              <a:avLst/>
            </a:prstGeom>
            <a:ln w="22225">
              <a:solidFill>
                <a:schemeClr val="accent4">
                  <a:lumMod val="50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grpSp>
      <p:sp>
        <p:nvSpPr>
          <p:cNvPr id="54" name="Oval 53"/>
          <p:cNvSpPr/>
          <p:nvPr/>
        </p:nvSpPr>
        <p:spPr>
          <a:xfrm>
            <a:off x="6190619" y="3313922"/>
            <a:ext cx="762000" cy="16764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itle 1"/>
          <p:cNvSpPr>
            <a:spLocks noGrp="1"/>
          </p:cNvSpPr>
          <p:nvPr>
            <p:ph type="title"/>
          </p:nvPr>
        </p:nvSpPr>
        <p:spPr>
          <a:xfrm>
            <a:off x="0" y="42228"/>
            <a:ext cx="9144000" cy="1143000"/>
          </a:xfrm>
        </p:spPr>
        <p:txBody>
          <a:bodyPr>
            <a:normAutofit/>
          </a:bodyPr>
          <a:lstStyle/>
          <a:p>
            <a:r>
              <a:rPr lang="en-US" dirty="0" smtClean="0"/>
              <a:t>Challenge</a:t>
            </a:r>
            <a:endParaRPr lang="en-US" dirty="0"/>
          </a:p>
        </p:txBody>
      </p:sp>
      <p:sp>
        <p:nvSpPr>
          <p:cNvPr id="57" name="Rectangle 28"/>
          <p:cNvSpPr>
            <a:spLocks noChangeArrowheads="1"/>
          </p:cNvSpPr>
          <p:nvPr/>
        </p:nvSpPr>
        <p:spPr bwMode="auto">
          <a:xfrm>
            <a:off x="1" y="937773"/>
            <a:ext cx="9143999" cy="610675"/>
          </a:xfrm>
          <a:prstGeom prst="rect">
            <a:avLst/>
          </a:prstGeom>
          <a:noFill/>
          <a:ln w="9525" algn="ctr">
            <a:noFill/>
            <a:miter lim="800000"/>
            <a:headEnd/>
            <a:tailEnd/>
          </a:ln>
        </p:spPr>
        <p:txBody>
          <a:bodyPr lIns="90488" tIns="44450" rIns="90488" bIns="44450"/>
          <a:lstStyle/>
          <a:p>
            <a:pPr algn="ctr">
              <a:spcBef>
                <a:spcPct val="20000"/>
              </a:spcBef>
            </a:pPr>
            <a:r>
              <a:rPr lang="en-US" sz="2700" dirty="0" smtClean="0">
                <a:sym typeface="Wingdings" pitchFamily="2" charset="2"/>
              </a:rPr>
              <a:t>Today, simultaneous transmissions don’t strengthen each other</a:t>
            </a:r>
            <a:endParaRPr lang="en-US" sz="2700" dirty="0">
              <a:solidFill>
                <a:srgbClr val="FF0000"/>
              </a:solidFill>
              <a:sym typeface="Wingdings" pitchFamily="2" charset="2"/>
            </a:endParaRPr>
          </a:p>
        </p:txBody>
      </p:sp>
      <p:sp>
        <p:nvSpPr>
          <p:cNvPr id="58" name="TextBox 57"/>
          <p:cNvSpPr txBox="1"/>
          <p:nvPr/>
        </p:nvSpPr>
        <p:spPr>
          <a:xfrm>
            <a:off x="-24823" y="5661468"/>
            <a:ext cx="9144000" cy="523220"/>
          </a:xfrm>
          <a:prstGeom prst="rect">
            <a:avLst/>
          </a:prstGeom>
          <a:noFill/>
        </p:spPr>
        <p:txBody>
          <a:bodyPr wrap="square" rtlCol="0">
            <a:spAutoFit/>
          </a:bodyPr>
          <a:lstStyle/>
          <a:p>
            <a:pPr algn="ctr"/>
            <a:r>
              <a:rPr lang="en-US" sz="2800" dirty="0" smtClean="0">
                <a:sym typeface="Wingdings" pitchFamily="2" charset="2"/>
              </a:rPr>
              <a:t> </a:t>
            </a:r>
            <a:r>
              <a:rPr lang="en-US" sz="2800" dirty="0" smtClean="0"/>
              <a:t>Different symbols from different transmitters interfere</a:t>
            </a:r>
          </a:p>
        </p:txBody>
      </p:sp>
      <p:sp>
        <p:nvSpPr>
          <p:cNvPr id="2" name="TextBox 1"/>
          <p:cNvSpPr txBox="1"/>
          <p:nvPr/>
        </p:nvSpPr>
        <p:spPr>
          <a:xfrm>
            <a:off x="1886142" y="1960551"/>
            <a:ext cx="2233560" cy="584775"/>
          </a:xfrm>
          <a:prstGeom prst="rect">
            <a:avLst/>
          </a:prstGeom>
          <a:noFill/>
        </p:spPr>
        <p:txBody>
          <a:bodyPr wrap="none" rtlCol="0">
            <a:spAutoFit/>
          </a:bodyPr>
          <a:lstStyle/>
          <a:p>
            <a:r>
              <a:rPr lang="en-US" sz="3200" dirty="0" smtClean="0">
                <a:solidFill>
                  <a:srgbClr val="FF0000"/>
                </a:solidFill>
              </a:rPr>
              <a:t>Interference</a:t>
            </a:r>
          </a:p>
        </p:txBody>
      </p:sp>
      <p:sp>
        <p:nvSpPr>
          <p:cNvPr id="36" name="TextBox 35"/>
          <p:cNvSpPr txBox="1"/>
          <p:nvPr/>
        </p:nvSpPr>
        <p:spPr>
          <a:xfrm>
            <a:off x="58997" y="5265228"/>
            <a:ext cx="9144000" cy="523220"/>
          </a:xfrm>
          <a:prstGeom prst="rect">
            <a:avLst/>
          </a:prstGeom>
          <a:noFill/>
        </p:spPr>
        <p:txBody>
          <a:bodyPr wrap="square" rtlCol="0">
            <a:spAutoFit/>
          </a:bodyPr>
          <a:lstStyle/>
          <a:p>
            <a:pPr algn="ctr"/>
            <a:r>
              <a:rPr lang="en-US" sz="2800" dirty="0" smtClean="0">
                <a:sym typeface="Wingdings" pitchFamily="2" charset="2"/>
              </a:rPr>
              <a:t>Transmissions arrive out of sync</a:t>
            </a:r>
            <a:endParaRPr lang="en-US" sz="2800" dirty="0" smtClean="0"/>
          </a:p>
        </p:txBody>
      </p:sp>
      <p:sp>
        <p:nvSpPr>
          <p:cNvPr id="70" name="Rectangle 5"/>
          <p:cNvSpPr>
            <a:spLocks noChangeArrowheads="1"/>
          </p:cNvSpPr>
          <p:nvPr/>
        </p:nvSpPr>
        <p:spPr bwMode="auto">
          <a:xfrm>
            <a:off x="127412" y="5168272"/>
            <a:ext cx="8884920" cy="1295401"/>
          </a:xfrm>
          <a:prstGeom prst="rect">
            <a:avLst/>
          </a:prstGeom>
          <a:solidFill>
            <a:srgbClr val="790015"/>
          </a:solidFill>
          <a:ln w="9525">
            <a:noFill/>
            <a:miter lim="800000"/>
            <a:headEnd/>
            <a:tailEnd/>
          </a:ln>
          <a:effectLst>
            <a:outerShdw blurRad="50800" dist="38100" dir="2700000" algn="tl" rotWithShape="0">
              <a:prstClr val="black">
                <a:alpha val="40000"/>
              </a:prstClr>
            </a:outerShdw>
          </a:effectLst>
        </p:spPr>
        <p:txBody>
          <a:bodyPr anchor="ctr"/>
          <a:lstStyle/>
          <a:p>
            <a:pPr algn="ctr">
              <a:lnSpc>
                <a:spcPct val="90000"/>
              </a:lnSpc>
              <a:spcBef>
                <a:spcPct val="5000"/>
              </a:spcBef>
              <a:defRPr/>
            </a:pPr>
            <a:r>
              <a:rPr lang="en-US" sz="3500" dirty="0" smtClean="0">
                <a:solidFill>
                  <a:srgbClr val="FFFF66"/>
                </a:solidFill>
              </a:rPr>
              <a:t>Need Distributed Symbol-Level </a:t>
            </a:r>
            <a:r>
              <a:rPr lang="en-US" sz="3500" dirty="0">
                <a:solidFill>
                  <a:srgbClr val="FFFF66"/>
                </a:solidFill>
              </a:rPr>
              <a:t>S</a:t>
            </a:r>
            <a:r>
              <a:rPr lang="en-US" sz="3500" dirty="0" smtClean="0">
                <a:solidFill>
                  <a:srgbClr val="FFFF66"/>
                </a:solidFill>
              </a:rPr>
              <a:t>ynchronization   </a:t>
            </a:r>
            <a:endParaRPr lang="en-US" sz="3500" dirty="0">
              <a:solidFill>
                <a:srgbClr val="FFFF66"/>
              </a:solidFill>
            </a:endParaRPr>
          </a:p>
        </p:txBody>
      </p:sp>
    </p:spTree>
    <p:custDataLst>
      <p:tags r:id="rId1"/>
    </p:custDataLst>
    <p:extLst>
      <p:ext uri="{BB962C8B-B14F-4D97-AF65-F5344CB8AC3E}">
        <p14:creationId xmlns:p14="http://schemas.microsoft.com/office/powerpoint/2010/main" val="42759705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hidden"/>
                                      </p:to>
                                    </p:set>
                                  </p:childTnLst>
                                </p:cTn>
                              </p:par>
                              <p:par>
                                <p:cTn id="13" presetID="10" presetClass="exit" presetSubtype="0" fill="hold" grpId="1" nodeType="withEffect">
                                  <p:stCondLst>
                                    <p:cond delay="500"/>
                                  </p:stCondLst>
                                  <p:childTnLst>
                                    <p:animEffect transition="out" filter="fade">
                                      <p:cBhvr>
                                        <p:cTn id="14" dur="500"/>
                                        <p:tgtEl>
                                          <p:spTgt spid="29"/>
                                        </p:tgtEl>
                                      </p:cBhvr>
                                    </p:animEffect>
                                    <p:set>
                                      <p:cBhvr>
                                        <p:cTn id="15" dur="1" fill="hold">
                                          <p:stCondLst>
                                            <p:cond delay="499"/>
                                          </p:stCondLst>
                                        </p:cTn>
                                        <p:tgtEl>
                                          <p:spTgt spid="29"/>
                                        </p:tgtEl>
                                        <p:attrNameLst>
                                          <p:attrName>style.visibility</p:attrName>
                                        </p:attrNameLst>
                                      </p:cBhvr>
                                      <p:to>
                                        <p:strVal val="hidden"/>
                                      </p:to>
                                    </p:set>
                                  </p:childTnLst>
                                </p:cTn>
                              </p:par>
                              <p:par>
                                <p:cTn id="16" presetID="10" presetClass="exit" presetSubtype="0" fill="hold" grpId="1" nodeType="withEffect">
                                  <p:stCondLst>
                                    <p:cond delay="500"/>
                                  </p:stCondLst>
                                  <p:childTnLst>
                                    <p:animEffect transition="out" filter="fade">
                                      <p:cBhvr>
                                        <p:cTn id="17" dur="500"/>
                                        <p:tgtEl>
                                          <p:spTgt spid="28"/>
                                        </p:tgtEl>
                                      </p:cBhvr>
                                    </p:animEffect>
                                    <p:set>
                                      <p:cBhvr>
                                        <p:cTn id="18" dur="1" fill="hold">
                                          <p:stCondLst>
                                            <p:cond delay="499"/>
                                          </p:stCondLst>
                                        </p:cTn>
                                        <p:tgtEl>
                                          <p:spTgt spid="28"/>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30"/>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34"/>
                                        </p:tgtEl>
                                        <p:attrNameLst>
                                          <p:attrName>style.visibility</p:attrName>
                                        </p:attrNameLst>
                                      </p:cBhvr>
                                      <p:to>
                                        <p:strVal val="hidden"/>
                                      </p:to>
                                    </p:set>
                                  </p:childTnLst>
                                </p:cTn>
                              </p:par>
                              <p:par>
                                <p:cTn id="34" presetID="53" presetClass="entr" presetSubtype="16" fill="hold" nodeType="with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1000" fill="hold"/>
                                        <p:tgtEl>
                                          <p:spTgt spid="41"/>
                                        </p:tgtEl>
                                        <p:attrNameLst>
                                          <p:attrName>ppt_w</p:attrName>
                                        </p:attrNameLst>
                                      </p:cBhvr>
                                      <p:tavLst>
                                        <p:tav tm="0">
                                          <p:val>
                                            <p:fltVal val="0"/>
                                          </p:val>
                                        </p:tav>
                                        <p:tav tm="100000">
                                          <p:val>
                                            <p:strVal val="#ppt_w"/>
                                          </p:val>
                                        </p:tav>
                                      </p:tavLst>
                                    </p:anim>
                                    <p:anim calcmode="lin" valueType="num">
                                      <p:cBhvr>
                                        <p:cTn id="37" dur="1000" fill="hold"/>
                                        <p:tgtEl>
                                          <p:spTgt spid="41"/>
                                        </p:tgtEl>
                                        <p:attrNameLst>
                                          <p:attrName>ppt_h</p:attrName>
                                        </p:attrNameLst>
                                      </p:cBhvr>
                                      <p:tavLst>
                                        <p:tav tm="0">
                                          <p:val>
                                            <p:fltVal val="0"/>
                                          </p:val>
                                        </p:tav>
                                        <p:tav tm="100000">
                                          <p:val>
                                            <p:strVal val="#ppt_h"/>
                                          </p:val>
                                        </p:tav>
                                      </p:tavLst>
                                    </p:anim>
                                    <p:animEffect transition="in" filter="fade">
                                      <p:cBhvr>
                                        <p:cTn id="38" dur="1000"/>
                                        <p:tgtEl>
                                          <p:spTgt spid="41"/>
                                        </p:tgtEl>
                                      </p:cBhvr>
                                    </p:animEffect>
                                  </p:childTnLst>
                                </p:cTn>
                              </p:par>
                              <p:par>
                                <p:cTn id="39" presetID="53" presetClass="entr" presetSubtype="16" fill="hold" grpId="1" nodeType="withEffect">
                                  <p:stCondLst>
                                    <p:cond delay="0"/>
                                  </p:stCondLst>
                                  <p:childTnLst>
                                    <p:set>
                                      <p:cBhvr>
                                        <p:cTn id="40" dur="1" fill="hold">
                                          <p:stCondLst>
                                            <p:cond delay="0"/>
                                          </p:stCondLst>
                                        </p:cTn>
                                        <p:tgtEl>
                                          <p:spTgt spid="54"/>
                                        </p:tgtEl>
                                        <p:attrNameLst>
                                          <p:attrName>style.visibility</p:attrName>
                                        </p:attrNameLst>
                                      </p:cBhvr>
                                      <p:to>
                                        <p:strVal val="visible"/>
                                      </p:to>
                                    </p:set>
                                    <p:anim calcmode="lin" valueType="num">
                                      <p:cBhvr>
                                        <p:cTn id="41" dur="1000" fill="hold"/>
                                        <p:tgtEl>
                                          <p:spTgt spid="54"/>
                                        </p:tgtEl>
                                        <p:attrNameLst>
                                          <p:attrName>ppt_w</p:attrName>
                                        </p:attrNameLst>
                                      </p:cBhvr>
                                      <p:tavLst>
                                        <p:tav tm="0">
                                          <p:val>
                                            <p:fltVal val="0"/>
                                          </p:val>
                                        </p:tav>
                                        <p:tav tm="100000">
                                          <p:val>
                                            <p:strVal val="#ppt_w"/>
                                          </p:val>
                                        </p:tav>
                                      </p:tavLst>
                                    </p:anim>
                                    <p:anim calcmode="lin" valueType="num">
                                      <p:cBhvr>
                                        <p:cTn id="42" dur="1000" fill="hold"/>
                                        <p:tgtEl>
                                          <p:spTgt spid="54"/>
                                        </p:tgtEl>
                                        <p:attrNameLst>
                                          <p:attrName>ppt_h</p:attrName>
                                        </p:attrNameLst>
                                      </p:cBhvr>
                                      <p:tavLst>
                                        <p:tav tm="0">
                                          <p:val>
                                            <p:fltVal val="0"/>
                                          </p:val>
                                        </p:tav>
                                        <p:tav tm="100000">
                                          <p:val>
                                            <p:strVal val="#ppt_h"/>
                                          </p:val>
                                        </p:tav>
                                      </p:tavLst>
                                    </p:anim>
                                    <p:animEffect transition="in" filter="fade">
                                      <p:cBhvr>
                                        <p:cTn id="43" dur="1000"/>
                                        <p:tgtEl>
                                          <p:spTgt spid="5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 calcmode="lin" valueType="num">
                                      <p:cBhvr>
                                        <p:cTn id="46" dur="1000" fill="hold"/>
                                        <p:tgtEl>
                                          <p:spTgt spid="40"/>
                                        </p:tgtEl>
                                        <p:attrNameLst>
                                          <p:attrName>ppt_w</p:attrName>
                                        </p:attrNameLst>
                                      </p:cBhvr>
                                      <p:tavLst>
                                        <p:tav tm="0">
                                          <p:val>
                                            <p:fltVal val="0"/>
                                          </p:val>
                                        </p:tav>
                                        <p:tav tm="100000">
                                          <p:val>
                                            <p:strVal val="#ppt_w"/>
                                          </p:val>
                                        </p:tav>
                                      </p:tavLst>
                                    </p:anim>
                                    <p:anim calcmode="lin" valueType="num">
                                      <p:cBhvr>
                                        <p:cTn id="47" dur="1000" fill="hold"/>
                                        <p:tgtEl>
                                          <p:spTgt spid="40"/>
                                        </p:tgtEl>
                                        <p:attrNameLst>
                                          <p:attrName>ppt_h</p:attrName>
                                        </p:attrNameLst>
                                      </p:cBhvr>
                                      <p:tavLst>
                                        <p:tav tm="0">
                                          <p:val>
                                            <p:fltVal val="0"/>
                                          </p:val>
                                        </p:tav>
                                        <p:tav tm="100000">
                                          <p:val>
                                            <p:strVal val="#ppt_h"/>
                                          </p:val>
                                        </p:tav>
                                      </p:tavLst>
                                    </p:anim>
                                    <p:animEffect transition="in" filter="fade">
                                      <p:cBhvr>
                                        <p:cTn id="48" dur="1000"/>
                                        <p:tgtEl>
                                          <p:spTgt spid="40"/>
                                        </p:tgtEl>
                                      </p:cBhvr>
                                    </p:animEffect>
                                  </p:childTnLst>
                                </p:cTn>
                              </p:par>
                              <p:par>
                                <p:cTn id="49" presetID="42" presetClass="path" presetSubtype="0" accel="50000" decel="50000" fill="hold" nodeType="withEffect">
                                  <p:stCondLst>
                                    <p:cond delay="0"/>
                                  </p:stCondLst>
                                  <p:childTnLst>
                                    <p:animMotion origin="layout" path="M 8.33333E-7 -1.11111E-6 L -0.41198 -0.11829 " pathEditMode="relative" rAng="0" ptsTypes="AA">
                                      <p:cBhvr>
                                        <p:cTn id="50" dur="1000" fill="hold"/>
                                        <p:tgtEl>
                                          <p:spTgt spid="41"/>
                                        </p:tgtEl>
                                        <p:attrNameLst>
                                          <p:attrName>ppt_x</p:attrName>
                                          <p:attrName>ppt_y</p:attrName>
                                        </p:attrNameLst>
                                      </p:cBhvr>
                                      <p:rCtr x="-20608" y="-5926"/>
                                    </p:animMotion>
                                  </p:childTnLst>
                                </p:cTn>
                              </p:par>
                              <p:par>
                                <p:cTn id="51" presetID="42" presetClass="path" presetSubtype="0" accel="50000" decel="50000" fill="hold" grpId="0" nodeType="withEffect">
                                  <p:stCondLst>
                                    <p:cond delay="0"/>
                                  </p:stCondLst>
                                  <p:childTnLst>
                                    <p:animMotion origin="layout" path="M -2.5E-6 -1.11111E-6 L -0.41128 -0.12176 " pathEditMode="relative" rAng="0" ptsTypes="AA">
                                      <p:cBhvr>
                                        <p:cTn id="52" dur="1000" fill="hold"/>
                                        <p:tgtEl>
                                          <p:spTgt spid="54"/>
                                        </p:tgtEl>
                                        <p:attrNameLst>
                                          <p:attrName>ppt_x</p:attrName>
                                          <p:attrName>ppt_y</p:attrName>
                                        </p:attrNameLst>
                                      </p:cBhvr>
                                      <p:rCtr x="-20573" y="-6088"/>
                                    </p:animMotion>
                                  </p:childTnLst>
                                </p:cTn>
                              </p:par>
                              <p:par>
                                <p:cTn id="53" presetID="42" presetClass="path" presetSubtype="0" accel="50000" decel="50000" fill="hold" grpId="1" nodeType="withEffect">
                                  <p:stCondLst>
                                    <p:cond delay="0"/>
                                  </p:stCondLst>
                                  <p:childTnLst>
                                    <p:animMotion origin="layout" path="M 0.02291 -0.00695 L -0.39115 -0.122 " pathEditMode="relative" rAng="0" ptsTypes="AA">
                                      <p:cBhvr>
                                        <p:cTn id="54" dur="1000" fill="hold"/>
                                        <p:tgtEl>
                                          <p:spTgt spid="40"/>
                                        </p:tgtEl>
                                        <p:attrNameLst>
                                          <p:attrName>ppt_x</p:attrName>
                                          <p:attrName>ppt_y</p:attrName>
                                        </p:attrNameLst>
                                      </p:cBhvr>
                                      <p:rCtr x="-20712" y="-5764"/>
                                    </p:animMotion>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2"/>
                                        </p:tgtEl>
                                        <p:attrNameLst>
                                          <p:attrName>style.visibility</p:attrName>
                                        </p:attrNameLst>
                                      </p:cBhvr>
                                      <p:to>
                                        <p:strVal val="visible"/>
                                      </p:to>
                                    </p:set>
                                  </p:childTnLst>
                                </p:cTn>
                              </p:par>
                            </p:childTnLst>
                          </p:cTn>
                        </p:par>
                        <p:par>
                          <p:cTn id="58" fill="hold">
                            <p:stCondLst>
                              <p:cond delay="1000"/>
                            </p:stCondLst>
                            <p:childTnLst>
                              <p:par>
                                <p:cTn id="59" presetID="1" presetClass="entr" presetSubtype="0" fill="hold" grpId="0" nodeType="afterEffect">
                                  <p:stCondLst>
                                    <p:cond delay="100"/>
                                  </p:stCondLst>
                                  <p:childTnLst>
                                    <p:set>
                                      <p:cBhvr>
                                        <p:cTn id="60" dur="1" fill="hold">
                                          <p:stCondLst>
                                            <p:cond delay="0"/>
                                          </p:stCondLst>
                                        </p:cTn>
                                        <p:tgtEl>
                                          <p:spTgt spid="5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28" grpId="0" animBg="1"/>
      <p:bldP spid="28" grpId="1" animBg="1"/>
      <p:bldP spid="29" grpId="0" animBg="1"/>
      <p:bldP spid="29" grpId="1" animBg="1"/>
      <p:bldP spid="30" grpId="0" animBg="1"/>
      <p:bldP spid="30" grpId="1" animBg="1"/>
      <p:bldP spid="34" grpId="0" animBg="1"/>
      <p:bldP spid="34" grpId="1" animBg="1"/>
      <p:bldP spid="40" grpId="0" animBg="1"/>
      <p:bldP spid="40" grpId="1" animBg="1"/>
      <p:bldP spid="54" grpId="0" animBg="1"/>
      <p:bldP spid="54" grpId="1" animBg="1"/>
      <p:bldP spid="58" grpId="0"/>
      <p:bldP spid="2" grpId="0"/>
      <p:bldP spid="36" grpId="0"/>
      <p:bldP spid="7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685" y="1587415"/>
            <a:ext cx="8229600" cy="1121485"/>
          </a:xfrm>
        </p:spPr>
        <p:txBody>
          <a:bodyPr>
            <a:noAutofit/>
          </a:bodyPr>
          <a:lstStyle/>
          <a:p>
            <a:pPr marL="0" indent="0" algn="ctr">
              <a:buNone/>
            </a:pPr>
            <a:r>
              <a:rPr lang="en-US" sz="3600" dirty="0" smtClean="0"/>
              <a:t>Diversity is a fundamental property of wireless networks</a:t>
            </a:r>
            <a:endParaRPr lang="en-US" sz="3600" dirty="0"/>
          </a:p>
        </p:txBody>
      </p:sp>
    </p:spTree>
    <p:extLst>
      <p:ext uri="{BB962C8B-B14F-4D97-AF65-F5344CB8AC3E}">
        <p14:creationId xmlns:p14="http://schemas.microsoft.com/office/powerpoint/2010/main" val="2104993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 name="TextBox 27"/>
              <p:cNvSpPr txBox="1"/>
              <p:nvPr/>
            </p:nvSpPr>
            <p:spPr>
              <a:xfrm>
                <a:off x="3931354" y="1597967"/>
                <a:ext cx="7407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2</m:t>
                      </m:r>
                      <m:r>
                        <a:rPr lang="en-US" sz="2400" b="0" i="1" smtClean="0">
                          <a:latin typeface="Cambria Math"/>
                          <a:ea typeface="Cambria Math"/>
                        </a:rPr>
                        <m:t>𝜇</m:t>
                      </m:r>
                      <m:r>
                        <a:rPr lang="en-US" sz="2400" b="0" i="1" smtClean="0">
                          <a:latin typeface="Cambria Math"/>
                          <a:ea typeface="Cambria Math"/>
                        </a:rPr>
                        <m:t>𝑠</m:t>
                      </m:r>
                    </m:oMath>
                  </m:oMathPara>
                </a14:m>
                <a:endParaRPr lang="en-US" sz="2400" dirty="0" smtClean="0"/>
              </a:p>
            </p:txBody>
          </p:sp>
        </mc:Choice>
        <mc:Fallback xmlns="">
          <p:sp>
            <p:nvSpPr>
              <p:cNvPr id="28" name="TextBox 27"/>
              <p:cNvSpPr txBox="1">
                <a:spLocks noRot="1" noChangeAspect="1" noMove="1" noResize="1" noEditPoints="1" noAdjustHandles="1" noChangeArrowheads="1" noChangeShapeType="1" noTextEdit="1"/>
              </p:cNvSpPr>
              <p:nvPr/>
            </p:nvSpPr>
            <p:spPr>
              <a:xfrm>
                <a:off x="3931354" y="1597967"/>
                <a:ext cx="740779" cy="461665"/>
              </a:xfrm>
              <a:prstGeom prst="rect">
                <a:avLst/>
              </a:prstGeom>
              <a:blipFill rotWithShape="1">
                <a:blip r:embed="rId4"/>
                <a:stretch>
                  <a:fillRect b="-7895"/>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How Accurately Need We Synchronize?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48" y="3626777"/>
                <a:ext cx="9144000" cy="3231223"/>
              </a:xfrm>
            </p:spPr>
            <p:txBody>
              <a:bodyPr/>
              <a:lstStyle/>
              <a:p>
                <a:pPr marL="623888" indent="-457200"/>
                <a:r>
                  <a:rPr lang="en-US" dirty="0" smtClean="0"/>
                  <a:t>802.11 Symbol Time is </a:t>
                </a:r>
                <a14:m>
                  <m:oMath xmlns:m="http://schemas.openxmlformats.org/officeDocument/2006/math">
                    <m:r>
                      <a:rPr lang="en-US" b="0" i="1" smtClean="0">
                        <a:latin typeface="Cambria Math"/>
                      </a:rPr>
                      <m:t>3.2</m:t>
                    </m:r>
                    <m:r>
                      <a:rPr lang="en-US" b="0" i="1" smtClean="0">
                        <a:latin typeface="Cambria Math"/>
                        <a:ea typeface="Cambria Math"/>
                      </a:rPr>
                      <m:t>𝜇</m:t>
                    </m:r>
                    <m:r>
                      <a:rPr lang="en-US" b="0" i="1" smtClean="0">
                        <a:latin typeface="Cambria Math"/>
                        <a:ea typeface="Cambria Math"/>
                      </a:rPr>
                      <m:t>𝑠</m:t>
                    </m:r>
                  </m:oMath>
                </a14:m>
                <a:endParaRPr lang="en-US" b="0" dirty="0" smtClean="0">
                  <a:ea typeface="Cambria Math"/>
                </a:endParaRPr>
              </a:p>
              <a:p>
                <a:pPr marL="623888" indent="-457200"/>
                <a:r>
                  <a:rPr lang="en-US" dirty="0" smtClean="0"/>
                  <a:t>Synchronization Error of </a:t>
                </a:r>
                <a14:m>
                  <m:oMath xmlns:m="http://schemas.openxmlformats.org/officeDocument/2006/math">
                    <m:r>
                      <a:rPr lang="en-US" i="1">
                        <a:latin typeface="Cambria Math"/>
                      </a:rPr>
                      <m:t>2</m:t>
                    </m:r>
                    <m:r>
                      <a:rPr lang="en-US" i="1">
                        <a:latin typeface="Cambria Math"/>
                        <a:ea typeface="Cambria Math"/>
                      </a:rPr>
                      <m:t>𝜇</m:t>
                    </m:r>
                    <m:r>
                      <a:rPr lang="en-US" i="1">
                        <a:latin typeface="Cambria Math"/>
                        <a:ea typeface="Cambria Math"/>
                      </a:rPr>
                      <m:t>𝑠</m:t>
                    </m:r>
                  </m:oMath>
                </a14:m>
                <a:r>
                  <a:rPr lang="en-US" b="0" dirty="0" smtClean="0">
                    <a:ea typeface="Cambria Math"/>
                  </a:rPr>
                  <a:t> </a:t>
                </a:r>
              </a:p>
              <a:p>
                <a:pPr marL="166688" indent="0" algn="r">
                  <a:spcBef>
                    <a:spcPts val="0"/>
                  </a:spcBef>
                  <a:buNone/>
                </a:pPr>
                <a:r>
                  <a:rPr lang="en-US" b="0" dirty="0" smtClean="0">
                    <a:ea typeface="Cambria Math"/>
                    <a:sym typeface="Wingdings" pitchFamily="2" charset="2"/>
                  </a:rPr>
                  <a:t></a:t>
                </a:r>
                <a:r>
                  <a:rPr lang="en-US" dirty="0" smtClean="0">
                    <a:sym typeface="Wingdings" pitchFamily="2" charset="2"/>
                  </a:rPr>
                  <a:t>Maximum Possible SNR is </a:t>
                </a:r>
                <a14:m>
                  <m:oMath xmlns:m="http://schemas.openxmlformats.org/officeDocument/2006/math">
                    <m:r>
                      <a:rPr lang="en-US" b="0" i="1" smtClean="0">
                        <a:latin typeface="Cambria Math"/>
                        <a:sym typeface="Wingdings" pitchFamily="2" charset="2"/>
                      </a:rPr>
                      <m:t>10</m:t>
                    </m:r>
                    <m:r>
                      <a:rPr lang="en-US" b="0" i="1" smtClean="0">
                        <a:latin typeface="Cambria Math"/>
                        <a:sym typeface="Wingdings" pitchFamily="2" charset="2"/>
                      </a:rPr>
                      <m:t>𝑙𝑜𝑔</m:t>
                    </m:r>
                    <m:r>
                      <a:rPr lang="en-US" b="0" i="1" baseline="-25000" smtClean="0">
                        <a:latin typeface="Cambria Math"/>
                        <a:sym typeface="Wingdings" pitchFamily="2" charset="2"/>
                      </a:rPr>
                      <m:t>10</m:t>
                    </m:r>
                    <m:r>
                      <a:rPr lang="en-US" b="0" i="1" smtClean="0">
                        <a:latin typeface="Cambria Math"/>
                        <a:sym typeface="Wingdings" pitchFamily="2" charset="2"/>
                      </a:rPr>
                      <m:t>⁡(</m:t>
                    </m:r>
                    <m:f>
                      <m:fPr>
                        <m:ctrlPr>
                          <a:rPr lang="en-US" b="0" i="1" smtClean="0">
                            <a:latin typeface="Cambria Math"/>
                            <a:sym typeface="Wingdings" pitchFamily="2" charset="2"/>
                          </a:rPr>
                        </m:ctrlPr>
                      </m:fPr>
                      <m:num>
                        <m:r>
                          <a:rPr lang="en-US" b="0" i="1" smtClean="0">
                            <a:latin typeface="Cambria Math"/>
                            <a:sym typeface="Wingdings" pitchFamily="2" charset="2"/>
                          </a:rPr>
                          <m:t>3.2</m:t>
                        </m:r>
                      </m:num>
                      <m:den>
                        <m:r>
                          <a:rPr lang="en-US" b="0" i="1" smtClean="0">
                            <a:latin typeface="Cambria Math"/>
                            <a:sym typeface="Wingdings" pitchFamily="2" charset="2"/>
                          </a:rPr>
                          <m:t>2</m:t>
                        </m:r>
                      </m:den>
                    </m:f>
                    <m:r>
                      <a:rPr lang="en-US" b="0" i="1" smtClean="0">
                        <a:latin typeface="Cambria Math"/>
                        <a:sym typeface="Wingdings" pitchFamily="2" charset="2"/>
                      </a:rPr>
                      <m:t>)</m:t>
                    </m:r>
                  </m:oMath>
                </a14:m>
                <a:r>
                  <a:rPr lang="en-US" dirty="0" smtClean="0"/>
                  <a:t> = 2 dB</a:t>
                </a:r>
                <a:endParaRPr lang="en-US" dirty="0"/>
              </a:p>
              <a:p>
                <a:pPr marL="166688" indent="0" algn="ctr">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48" y="3626777"/>
                <a:ext cx="9144000" cy="3231223"/>
              </a:xfrm>
              <a:blipFill rotWithShape="1">
                <a:blip r:embed="rId5"/>
                <a:stretch>
                  <a:fillRect t="-2264" r="-1733"/>
                </a:stretch>
              </a:blipFill>
            </p:spPr>
            <p:txBody>
              <a:bodyPr/>
              <a:lstStyle/>
              <a:p>
                <a:r>
                  <a:rPr lang="en-US">
                    <a:noFill/>
                  </a:rPr>
                  <a:t> </a:t>
                </a:r>
              </a:p>
            </p:txBody>
          </p:sp>
        </mc:Fallback>
      </mc:AlternateContent>
      <p:sp>
        <p:nvSpPr>
          <p:cNvPr id="15" name="Rectangle 14"/>
          <p:cNvSpPr/>
          <p:nvPr/>
        </p:nvSpPr>
        <p:spPr>
          <a:xfrm>
            <a:off x="3907163" y="2260998"/>
            <a:ext cx="1311031" cy="45720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baseline="-25000" dirty="0">
              <a:solidFill>
                <a:schemeClr val="tx1"/>
              </a:solidFill>
            </a:endParaRPr>
          </a:p>
        </p:txBody>
      </p:sp>
      <p:sp>
        <p:nvSpPr>
          <p:cNvPr id="16" name="Rectangle 15"/>
          <p:cNvSpPr/>
          <p:nvPr/>
        </p:nvSpPr>
        <p:spPr>
          <a:xfrm>
            <a:off x="3378287" y="2724029"/>
            <a:ext cx="1311031" cy="457200"/>
          </a:xfrm>
          <a:prstGeom prst="rect">
            <a:avLst/>
          </a:prstGeom>
          <a:solidFill>
            <a:schemeClr val="bg2">
              <a:lumMod val="2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Ins="274320" rtlCol="0" anchor="ctr"/>
          <a:lstStyle/>
          <a:p>
            <a:pPr algn="ctr"/>
            <a:endParaRPr lang="en-US" sz="3200" b="1" baseline="-25000" dirty="0">
              <a:solidFill>
                <a:schemeClr val="tx1"/>
              </a:solidFill>
            </a:endParaRPr>
          </a:p>
        </p:txBody>
      </p:sp>
      <p:cxnSp>
        <p:nvCxnSpPr>
          <p:cNvPr id="24" name="Straight Connector 23"/>
          <p:cNvCxnSpPr/>
          <p:nvPr/>
        </p:nvCxnSpPr>
        <p:spPr>
          <a:xfrm>
            <a:off x="3907163" y="1382558"/>
            <a:ext cx="0" cy="878440"/>
          </a:xfrm>
          <a:prstGeom prst="line">
            <a:avLst/>
          </a:prstGeom>
          <a:ln w="19050" cmpd="sng">
            <a:solidFill>
              <a:schemeClr val="tx1">
                <a:lumMod val="50000"/>
                <a:lumOff val="50000"/>
              </a:schemeClr>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686277" y="1888735"/>
            <a:ext cx="3041" cy="819189"/>
          </a:xfrm>
          <a:prstGeom prst="line">
            <a:avLst/>
          </a:prstGeom>
          <a:ln w="19050" cmpd="sng">
            <a:solidFill>
              <a:schemeClr val="tx1">
                <a:lumMod val="50000"/>
                <a:lumOff val="50000"/>
              </a:schemeClr>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3907163" y="2013732"/>
            <a:ext cx="782155" cy="0"/>
          </a:xfrm>
          <a:prstGeom prst="straightConnector1">
            <a:avLst/>
          </a:prstGeom>
          <a:ln w="19050" cmpd="sng">
            <a:solidFill>
              <a:schemeClr val="tx1"/>
            </a:solidFill>
            <a:prstDash val="solid"/>
            <a:headEnd type="stealth"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217743" y="1382558"/>
            <a:ext cx="0" cy="878440"/>
          </a:xfrm>
          <a:prstGeom prst="line">
            <a:avLst/>
          </a:prstGeom>
          <a:ln w="19050" cmpd="sng">
            <a:solidFill>
              <a:schemeClr val="tx1">
                <a:lumMod val="50000"/>
                <a:lumOff val="50000"/>
              </a:schemeClr>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4083754" y="1151725"/>
                <a:ext cx="9732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3.2</m:t>
                      </m:r>
                      <m:r>
                        <a:rPr lang="en-US" sz="2400" b="0" i="1" smtClean="0">
                          <a:latin typeface="Cambria Math"/>
                          <a:ea typeface="Cambria Math"/>
                        </a:rPr>
                        <m:t>𝜇</m:t>
                      </m:r>
                      <m:r>
                        <a:rPr lang="en-US" sz="2400" b="0" i="1" smtClean="0">
                          <a:latin typeface="Cambria Math"/>
                          <a:ea typeface="Cambria Math"/>
                        </a:rPr>
                        <m:t>𝑠</m:t>
                      </m:r>
                    </m:oMath>
                  </m:oMathPara>
                </a14:m>
                <a:endParaRPr lang="en-US" sz="2400" dirty="0" smtClean="0"/>
              </a:p>
            </p:txBody>
          </p:sp>
        </mc:Choice>
        <mc:Fallback xmlns="">
          <p:sp>
            <p:nvSpPr>
              <p:cNvPr id="32" name="TextBox 31"/>
              <p:cNvSpPr txBox="1">
                <a:spLocks noRot="1" noChangeAspect="1" noMove="1" noResize="1" noEditPoints="1" noAdjustHandles="1" noChangeArrowheads="1" noChangeShapeType="1" noTextEdit="1"/>
              </p:cNvSpPr>
              <p:nvPr/>
            </p:nvSpPr>
            <p:spPr>
              <a:xfrm>
                <a:off x="4083754" y="1151725"/>
                <a:ext cx="973215" cy="461665"/>
              </a:xfrm>
              <a:prstGeom prst="rect">
                <a:avLst/>
              </a:prstGeom>
              <a:blipFill rotWithShape="1">
                <a:blip r:embed="rId6"/>
                <a:stretch>
                  <a:fillRect b="-7895"/>
                </a:stretch>
              </a:blipFill>
            </p:spPr>
            <p:txBody>
              <a:bodyPr/>
              <a:lstStyle/>
              <a:p>
                <a:r>
                  <a:rPr lang="en-US">
                    <a:noFill/>
                  </a:rPr>
                  <a:t> </a:t>
                </a:r>
              </a:p>
            </p:txBody>
          </p:sp>
        </mc:Fallback>
      </mc:AlternateContent>
      <p:cxnSp>
        <p:nvCxnSpPr>
          <p:cNvPr id="33" name="Straight Arrow Connector 32"/>
          <p:cNvCxnSpPr/>
          <p:nvPr/>
        </p:nvCxnSpPr>
        <p:spPr>
          <a:xfrm flipV="1">
            <a:off x="3931354" y="1597967"/>
            <a:ext cx="1286389" cy="15423"/>
          </a:xfrm>
          <a:prstGeom prst="straightConnector1">
            <a:avLst/>
          </a:prstGeom>
          <a:ln w="19050" cmpd="sng">
            <a:solidFill>
              <a:schemeClr val="tx1"/>
            </a:solidFill>
            <a:prstDash val="solid"/>
            <a:headEnd type="stealth" w="lg" len="lg"/>
            <a:tailEnd type="stealth" w="lg" len="lg"/>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486401" y="2204630"/>
            <a:ext cx="1284069" cy="523220"/>
          </a:xfrm>
          <a:prstGeom prst="rect">
            <a:avLst/>
          </a:prstGeom>
          <a:noFill/>
        </p:spPr>
        <p:txBody>
          <a:bodyPr wrap="none" rtlCol="0">
            <a:spAutoFit/>
          </a:bodyPr>
          <a:lstStyle/>
          <a:p>
            <a:r>
              <a:rPr lang="en-US" sz="2800" dirty="0" smtClean="0">
                <a:solidFill>
                  <a:schemeClr val="accent4">
                    <a:lumMod val="50000"/>
                  </a:schemeClr>
                </a:solidFill>
              </a:rPr>
              <a:t>Symbol</a:t>
            </a:r>
          </a:p>
        </p:txBody>
      </p:sp>
      <p:sp>
        <p:nvSpPr>
          <p:cNvPr id="19" name="TextBox 18"/>
          <p:cNvSpPr txBox="1"/>
          <p:nvPr/>
        </p:nvSpPr>
        <p:spPr>
          <a:xfrm>
            <a:off x="-23522" y="2699377"/>
            <a:ext cx="2926250" cy="523220"/>
          </a:xfrm>
          <a:prstGeom prst="rect">
            <a:avLst/>
          </a:prstGeom>
          <a:noFill/>
        </p:spPr>
        <p:txBody>
          <a:bodyPr wrap="none" rtlCol="0">
            <a:spAutoFit/>
          </a:bodyPr>
          <a:lstStyle/>
          <a:p>
            <a:r>
              <a:rPr lang="en-US" sz="2800" dirty="0" smtClean="0">
                <a:solidFill>
                  <a:schemeClr val="bg2">
                    <a:lumMod val="10000"/>
                  </a:schemeClr>
                </a:solidFill>
              </a:rPr>
              <a:t>Misaligned Symbol</a:t>
            </a:r>
          </a:p>
        </p:txBody>
      </p:sp>
    </p:spTree>
    <p:custDataLst>
      <p:tags r:id="rId1"/>
    </p:custDataLst>
    <p:extLst>
      <p:ext uri="{BB962C8B-B14F-4D97-AF65-F5344CB8AC3E}">
        <p14:creationId xmlns:p14="http://schemas.microsoft.com/office/powerpoint/2010/main" val="3546320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uiExpand="1"/>
      <p:bldP spid="3" grpId="0" uiExpand="1" build="p"/>
      <p:bldP spid="15" grpId="0" uiExpand="1" animBg="1"/>
      <p:bldP spid="16" grpId="0" uiExpand="1" animBg="1"/>
      <p:bldP spid="32" grpId="0" uiExpand="1"/>
      <p:bldP spid="1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 name="TextBox 27"/>
              <p:cNvSpPr txBox="1"/>
              <p:nvPr/>
            </p:nvSpPr>
            <p:spPr>
              <a:xfrm>
                <a:off x="3777244" y="1597967"/>
                <a:ext cx="7407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1</m:t>
                      </m:r>
                      <m:r>
                        <a:rPr lang="en-US" sz="2400" b="0" i="1" smtClean="0">
                          <a:latin typeface="Cambria Math"/>
                          <a:ea typeface="Cambria Math"/>
                        </a:rPr>
                        <m:t>𝜇</m:t>
                      </m:r>
                      <m:r>
                        <a:rPr lang="en-US" sz="2400" b="0" i="1" smtClean="0">
                          <a:latin typeface="Cambria Math"/>
                          <a:ea typeface="Cambria Math"/>
                        </a:rPr>
                        <m:t>𝑠</m:t>
                      </m:r>
                    </m:oMath>
                  </m:oMathPara>
                </a14:m>
                <a:endParaRPr lang="en-US" sz="2400" dirty="0" smtClean="0"/>
              </a:p>
            </p:txBody>
          </p:sp>
        </mc:Choice>
        <mc:Fallback xmlns="">
          <p:sp>
            <p:nvSpPr>
              <p:cNvPr id="28" name="TextBox 27"/>
              <p:cNvSpPr txBox="1">
                <a:spLocks noRot="1" noChangeAspect="1" noMove="1" noResize="1" noEditPoints="1" noAdjustHandles="1" noChangeArrowheads="1" noChangeShapeType="1" noTextEdit="1"/>
              </p:cNvSpPr>
              <p:nvPr/>
            </p:nvSpPr>
            <p:spPr>
              <a:xfrm>
                <a:off x="3777244" y="1597967"/>
                <a:ext cx="740780" cy="461665"/>
              </a:xfrm>
              <a:prstGeom prst="rect">
                <a:avLst/>
              </a:prstGeom>
              <a:blipFill rotWithShape="1">
                <a:blip r:embed="rId4"/>
                <a:stretch>
                  <a:fillRect b="-7895"/>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How Accurately Need We Synchronize?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48" y="3626777"/>
                <a:ext cx="9144000" cy="3231223"/>
              </a:xfrm>
            </p:spPr>
            <p:txBody>
              <a:bodyPr/>
              <a:lstStyle/>
              <a:p>
                <a:pPr marL="623888" indent="-457200"/>
                <a:r>
                  <a:rPr lang="en-US" dirty="0" smtClean="0"/>
                  <a:t>802.11 Symbol Time is </a:t>
                </a:r>
                <a14:m>
                  <m:oMath xmlns:m="http://schemas.openxmlformats.org/officeDocument/2006/math">
                    <m:r>
                      <a:rPr lang="en-US" b="0" i="1" smtClean="0">
                        <a:latin typeface="Cambria Math"/>
                      </a:rPr>
                      <m:t>3.2</m:t>
                    </m:r>
                    <m:r>
                      <a:rPr lang="en-US" b="0" i="1" smtClean="0">
                        <a:latin typeface="Cambria Math"/>
                        <a:ea typeface="Cambria Math"/>
                      </a:rPr>
                      <m:t>𝜇</m:t>
                    </m:r>
                    <m:r>
                      <a:rPr lang="en-US" b="0" i="1" smtClean="0">
                        <a:latin typeface="Cambria Math"/>
                        <a:ea typeface="Cambria Math"/>
                      </a:rPr>
                      <m:t>𝑠</m:t>
                    </m:r>
                  </m:oMath>
                </a14:m>
                <a:endParaRPr lang="en-US" b="0" dirty="0" smtClean="0">
                  <a:ea typeface="Cambria Math"/>
                </a:endParaRPr>
              </a:p>
              <a:p>
                <a:pPr marL="623888" indent="-457200"/>
                <a:r>
                  <a:rPr lang="en-US" dirty="0" smtClean="0"/>
                  <a:t>Synchronization Error of </a:t>
                </a:r>
                <a14:m>
                  <m:oMath xmlns:m="http://schemas.openxmlformats.org/officeDocument/2006/math">
                    <m:r>
                      <a:rPr lang="en-US" i="1" dirty="0" smtClean="0">
                        <a:latin typeface="Cambria Math"/>
                      </a:rPr>
                      <m:t>1</m:t>
                    </m:r>
                    <m:r>
                      <a:rPr lang="en-US" i="1">
                        <a:latin typeface="Cambria Math"/>
                        <a:ea typeface="Cambria Math"/>
                      </a:rPr>
                      <m:t>𝜇</m:t>
                    </m:r>
                    <m:r>
                      <a:rPr lang="en-US" i="1">
                        <a:latin typeface="Cambria Math"/>
                        <a:ea typeface="Cambria Math"/>
                      </a:rPr>
                      <m:t>𝑠</m:t>
                    </m:r>
                  </m:oMath>
                </a14:m>
                <a:r>
                  <a:rPr lang="en-US" b="0" dirty="0" smtClean="0">
                    <a:ea typeface="Cambria Math"/>
                  </a:rPr>
                  <a:t> </a:t>
                </a:r>
              </a:p>
              <a:p>
                <a:pPr marL="166688" indent="0" algn="r">
                  <a:spcBef>
                    <a:spcPts val="0"/>
                  </a:spcBef>
                  <a:buNone/>
                </a:pPr>
                <a:r>
                  <a:rPr lang="en-US" b="0" dirty="0" smtClean="0">
                    <a:ea typeface="Cambria Math"/>
                    <a:sym typeface="Wingdings" pitchFamily="2" charset="2"/>
                  </a:rPr>
                  <a:t></a:t>
                </a:r>
                <a:r>
                  <a:rPr lang="en-US" dirty="0" smtClean="0">
                    <a:sym typeface="Wingdings" pitchFamily="2" charset="2"/>
                  </a:rPr>
                  <a:t>Maximum Possible SNR is </a:t>
                </a:r>
                <a14:m>
                  <m:oMath xmlns:m="http://schemas.openxmlformats.org/officeDocument/2006/math">
                    <m:r>
                      <a:rPr lang="en-US" b="0" i="1" smtClean="0">
                        <a:latin typeface="Cambria Math"/>
                        <a:sym typeface="Wingdings" pitchFamily="2" charset="2"/>
                      </a:rPr>
                      <m:t>10</m:t>
                    </m:r>
                    <m:r>
                      <a:rPr lang="en-US" b="0" i="1" smtClean="0">
                        <a:latin typeface="Cambria Math"/>
                        <a:sym typeface="Wingdings" pitchFamily="2" charset="2"/>
                      </a:rPr>
                      <m:t>𝑙𝑜𝑔</m:t>
                    </m:r>
                    <m:r>
                      <a:rPr lang="en-US" b="0" i="1" baseline="-25000" smtClean="0">
                        <a:latin typeface="Cambria Math"/>
                        <a:sym typeface="Wingdings" pitchFamily="2" charset="2"/>
                      </a:rPr>
                      <m:t>10</m:t>
                    </m:r>
                    <m:r>
                      <a:rPr lang="en-US" b="0" i="1" smtClean="0">
                        <a:latin typeface="Cambria Math"/>
                        <a:sym typeface="Wingdings" pitchFamily="2" charset="2"/>
                      </a:rPr>
                      <m:t>⁡(</m:t>
                    </m:r>
                    <m:f>
                      <m:fPr>
                        <m:ctrlPr>
                          <a:rPr lang="en-US" b="0" i="1" smtClean="0">
                            <a:latin typeface="Cambria Math"/>
                            <a:sym typeface="Wingdings" pitchFamily="2" charset="2"/>
                          </a:rPr>
                        </m:ctrlPr>
                      </m:fPr>
                      <m:num>
                        <m:r>
                          <a:rPr lang="en-US" b="0" i="1" smtClean="0">
                            <a:latin typeface="Cambria Math"/>
                            <a:sym typeface="Wingdings" pitchFamily="2" charset="2"/>
                          </a:rPr>
                          <m:t>3.2</m:t>
                        </m:r>
                      </m:num>
                      <m:den>
                        <m:r>
                          <a:rPr lang="en-US" b="0" i="1" smtClean="0">
                            <a:latin typeface="Cambria Math"/>
                            <a:sym typeface="Wingdings" pitchFamily="2" charset="2"/>
                          </a:rPr>
                          <m:t>1</m:t>
                        </m:r>
                      </m:den>
                    </m:f>
                    <m:r>
                      <a:rPr lang="en-US" b="0" i="1" smtClean="0">
                        <a:latin typeface="Cambria Math"/>
                        <a:sym typeface="Wingdings" pitchFamily="2" charset="2"/>
                      </a:rPr>
                      <m:t>)</m:t>
                    </m:r>
                  </m:oMath>
                </a14:m>
                <a:r>
                  <a:rPr lang="en-US" dirty="0" smtClean="0"/>
                  <a:t> = 5 dB</a:t>
                </a:r>
                <a:endParaRPr lang="en-US" dirty="0"/>
              </a:p>
              <a:p>
                <a:pPr marL="166688" indent="0" algn="ctr">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48" y="3626777"/>
                <a:ext cx="9144000" cy="3231223"/>
              </a:xfrm>
              <a:blipFill rotWithShape="1">
                <a:blip r:embed="rId5"/>
                <a:stretch>
                  <a:fillRect t="-2264" r="-1733"/>
                </a:stretch>
              </a:blipFill>
            </p:spPr>
            <p:txBody>
              <a:bodyPr/>
              <a:lstStyle/>
              <a:p>
                <a:r>
                  <a:rPr lang="en-US">
                    <a:noFill/>
                  </a:rPr>
                  <a:t> </a:t>
                </a:r>
              </a:p>
            </p:txBody>
          </p:sp>
        </mc:Fallback>
      </mc:AlternateContent>
      <p:sp>
        <p:nvSpPr>
          <p:cNvPr id="15" name="Rectangle 14"/>
          <p:cNvSpPr/>
          <p:nvPr/>
        </p:nvSpPr>
        <p:spPr>
          <a:xfrm>
            <a:off x="3907163" y="2260998"/>
            <a:ext cx="1311031" cy="45720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baseline="-25000" dirty="0">
              <a:solidFill>
                <a:schemeClr val="tx1"/>
              </a:solidFill>
            </a:endParaRPr>
          </a:p>
        </p:txBody>
      </p:sp>
      <p:sp>
        <p:nvSpPr>
          <p:cNvPr id="16" name="Rectangle 15"/>
          <p:cNvSpPr/>
          <p:nvPr/>
        </p:nvSpPr>
        <p:spPr>
          <a:xfrm>
            <a:off x="3121437" y="2724029"/>
            <a:ext cx="1311031" cy="457200"/>
          </a:xfrm>
          <a:prstGeom prst="rect">
            <a:avLst/>
          </a:prstGeom>
          <a:solidFill>
            <a:schemeClr val="bg2">
              <a:lumMod val="2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Ins="274320" rtlCol="0" anchor="ctr"/>
          <a:lstStyle/>
          <a:p>
            <a:pPr algn="ctr"/>
            <a:endParaRPr lang="en-US" sz="3200" b="1" baseline="-25000" dirty="0">
              <a:solidFill>
                <a:schemeClr val="tx1"/>
              </a:solidFill>
            </a:endParaRPr>
          </a:p>
        </p:txBody>
      </p:sp>
      <p:cxnSp>
        <p:nvCxnSpPr>
          <p:cNvPr id="24" name="Straight Connector 23"/>
          <p:cNvCxnSpPr/>
          <p:nvPr/>
        </p:nvCxnSpPr>
        <p:spPr>
          <a:xfrm>
            <a:off x="3907163" y="1382558"/>
            <a:ext cx="0" cy="878440"/>
          </a:xfrm>
          <a:prstGeom prst="line">
            <a:avLst/>
          </a:prstGeom>
          <a:ln w="19050" cmpd="sng">
            <a:solidFill>
              <a:schemeClr val="tx1">
                <a:lumMod val="50000"/>
                <a:lumOff val="50000"/>
              </a:schemeClr>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429427" y="1888735"/>
            <a:ext cx="3041" cy="819189"/>
          </a:xfrm>
          <a:prstGeom prst="line">
            <a:avLst/>
          </a:prstGeom>
          <a:ln w="19050" cmpd="sng">
            <a:solidFill>
              <a:schemeClr val="tx1">
                <a:lumMod val="50000"/>
                <a:lumOff val="50000"/>
              </a:schemeClr>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3907163" y="2013732"/>
            <a:ext cx="520999" cy="0"/>
          </a:xfrm>
          <a:prstGeom prst="straightConnector1">
            <a:avLst/>
          </a:prstGeom>
          <a:ln w="19050" cmpd="sng">
            <a:solidFill>
              <a:schemeClr val="tx1"/>
            </a:solidFill>
            <a:prstDash val="solid"/>
            <a:headEnd type="stealth"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217743" y="1382558"/>
            <a:ext cx="0" cy="878440"/>
          </a:xfrm>
          <a:prstGeom prst="line">
            <a:avLst/>
          </a:prstGeom>
          <a:ln w="19050" cmpd="sng">
            <a:solidFill>
              <a:schemeClr val="tx1">
                <a:lumMod val="50000"/>
                <a:lumOff val="50000"/>
              </a:schemeClr>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4083754" y="1151725"/>
                <a:ext cx="9732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3.2</m:t>
                      </m:r>
                      <m:r>
                        <a:rPr lang="en-US" sz="2400" b="0" i="1" smtClean="0">
                          <a:latin typeface="Cambria Math"/>
                          <a:ea typeface="Cambria Math"/>
                        </a:rPr>
                        <m:t>𝜇</m:t>
                      </m:r>
                      <m:r>
                        <a:rPr lang="en-US" sz="2400" b="0" i="1" smtClean="0">
                          <a:latin typeface="Cambria Math"/>
                          <a:ea typeface="Cambria Math"/>
                        </a:rPr>
                        <m:t>𝑠</m:t>
                      </m:r>
                    </m:oMath>
                  </m:oMathPara>
                </a14:m>
                <a:endParaRPr lang="en-US" sz="2400" dirty="0" smtClean="0"/>
              </a:p>
            </p:txBody>
          </p:sp>
        </mc:Choice>
        <mc:Fallback xmlns="">
          <p:sp>
            <p:nvSpPr>
              <p:cNvPr id="32" name="TextBox 31"/>
              <p:cNvSpPr txBox="1">
                <a:spLocks noRot="1" noChangeAspect="1" noMove="1" noResize="1" noEditPoints="1" noAdjustHandles="1" noChangeArrowheads="1" noChangeShapeType="1" noTextEdit="1"/>
              </p:cNvSpPr>
              <p:nvPr/>
            </p:nvSpPr>
            <p:spPr>
              <a:xfrm>
                <a:off x="4083754" y="1151725"/>
                <a:ext cx="973215" cy="461665"/>
              </a:xfrm>
              <a:prstGeom prst="rect">
                <a:avLst/>
              </a:prstGeom>
              <a:blipFill rotWithShape="1">
                <a:blip r:embed="rId6"/>
                <a:stretch>
                  <a:fillRect b="-7895"/>
                </a:stretch>
              </a:blipFill>
            </p:spPr>
            <p:txBody>
              <a:bodyPr/>
              <a:lstStyle/>
              <a:p>
                <a:r>
                  <a:rPr lang="en-US">
                    <a:noFill/>
                  </a:rPr>
                  <a:t> </a:t>
                </a:r>
              </a:p>
            </p:txBody>
          </p:sp>
        </mc:Fallback>
      </mc:AlternateContent>
      <p:cxnSp>
        <p:nvCxnSpPr>
          <p:cNvPr id="33" name="Straight Arrow Connector 32"/>
          <p:cNvCxnSpPr/>
          <p:nvPr/>
        </p:nvCxnSpPr>
        <p:spPr>
          <a:xfrm flipV="1">
            <a:off x="3931354" y="1597967"/>
            <a:ext cx="1286389" cy="15423"/>
          </a:xfrm>
          <a:prstGeom prst="straightConnector1">
            <a:avLst/>
          </a:prstGeom>
          <a:ln w="19050" cmpd="sng">
            <a:solidFill>
              <a:schemeClr val="tx1"/>
            </a:solidFill>
            <a:prstDash val="solid"/>
            <a:headEnd type="stealth" w="lg" len="lg"/>
            <a:tailEnd type="stealth" w="lg" len="lg"/>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486401" y="2204630"/>
            <a:ext cx="1284069" cy="523220"/>
          </a:xfrm>
          <a:prstGeom prst="rect">
            <a:avLst/>
          </a:prstGeom>
          <a:noFill/>
        </p:spPr>
        <p:txBody>
          <a:bodyPr wrap="none" rtlCol="0">
            <a:spAutoFit/>
          </a:bodyPr>
          <a:lstStyle/>
          <a:p>
            <a:r>
              <a:rPr lang="en-US" sz="2800" dirty="0" smtClean="0">
                <a:solidFill>
                  <a:schemeClr val="accent4">
                    <a:lumMod val="50000"/>
                  </a:schemeClr>
                </a:solidFill>
              </a:rPr>
              <a:t>Symbol</a:t>
            </a:r>
          </a:p>
        </p:txBody>
      </p:sp>
      <p:sp>
        <p:nvSpPr>
          <p:cNvPr id="14" name="TextBox 13"/>
          <p:cNvSpPr txBox="1"/>
          <p:nvPr/>
        </p:nvSpPr>
        <p:spPr>
          <a:xfrm>
            <a:off x="-23522" y="2699377"/>
            <a:ext cx="2926250" cy="523220"/>
          </a:xfrm>
          <a:prstGeom prst="rect">
            <a:avLst/>
          </a:prstGeom>
          <a:noFill/>
        </p:spPr>
        <p:txBody>
          <a:bodyPr wrap="none" rtlCol="0">
            <a:spAutoFit/>
          </a:bodyPr>
          <a:lstStyle/>
          <a:p>
            <a:r>
              <a:rPr lang="en-US" sz="2800" dirty="0" smtClean="0">
                <a:solidFill>
                  <a:schemeClr val="bg2">
                    <a:lumMod val="10000"/>
                  </a:schemeClr>
                </a:solidFill>
              </a:rPr>
              <a:t>Misaligned Symbol</a:t>
            </a:r>
          </a:p>
        </p:txBody>
      </p:sp>
    </p:spTree>
    <p:custDataLst>
      <p:tags r:id="rId1"/>
    </p:custDataLst>
    <p:extLst>
      <p:ext uri="{BB962C8B-B14F-4D97-AF65-F5344CB8AC3E}">
        <p14:creationId xmlns:p14="http://schemas.microsoft.com/office/powerpoint/2010/main" val="1914258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Accurately Need We Synchronize?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48" y="3626777"/>
                <a:ext cx="9144000" cy="3231223"/>
              </a:xfrm>
            </p:spPr>
            <p:txBody>
              <a:bodyPr/>
              <a:lstStyle/>
              <a:p>
                <a:pPr marL="623888" indent="-457200"/>
                <a:r>
                  <a:rPr lang="en-US" dirty="0" smtClean="0"/>
                  <a:t>802.11 Symbol Time is </a:t>
                </a:r>
                <a14:m>
                  <m:oMath xmlns:m="http://schemas.openxmlformats.org/officeDocument/2006/math">
                    <m:r>
                      <a:rPr lang="en-US" b="0" i="1" smtClean="0">
                        <a:latin typeface="Cambria Math"/>
                      </a:rPr>
                      <m:t>3.2</m:t>
                    </m:r>
                    <m:r>
                      <a:rPr lang="en-US" b="0" i="1" smtClean="0">
                        <a:latin typeface="Cambria Math"/>
                        <a:ea typeface="Cambria Math"/>
                      </a:rPr>
                      <m:t>𝜇</m:t>
                    </m:r>
                    <m:r>
                      <a:rPr lang="en-US" b="0" i="1" smtClean="0">
                        <a:latin typeface="Cambria Math"/>
                        <a:ea typeface="Cambria Math"/>
                      </a:rPr>
                      <m:t>𝑠</m:t>
                    </m:r>
                  </m:oMath>
                </a14:m>
                <a:endParaRPr lang="en-US" b="0" dirty="0" smtClean="0">
                  <a:ea typeface="Cambria Math"/>
                </a:endParaRPr>
              </a:p>
              <a:p>
                <a:pPr marL="623888" indent="-457200"/>
                <a:r>
                  <a:rPr lang="en-US" dirty="0" smtClean="0">
                    <a:solidFill>
                      <a:srgbClr val="FF0000"/>
                    </a:solidFill>
                  </a:rPr>
                  <a:t>For max. bitrate, 802.11 needs an SNR of </a:t>
                </a:r>
                <a14:m>
                  <m:oMath xmlns:m="http://schemas.openxmlformats.org/officeDocument/2006/math">
                    <m:r>
                      <a:rPr lang="en-US" i="1" smtClean="0">
                        <a:solidFill>
                          <a:srgbClr val="FF0000"/>
                        </a:solidFill>
                        <a:latin typeface="Cambria Math"/>
                        <a:ea typeface="Cambria Math"/>
                      </a:rPr>
                      <m:t>~</m:t>
                    </m:r>
                  </m:oMath>
                </a14:m>
                <a:r>
                  <a:rPr lang="en-US" dirty="0" smtClean="0">
                    <a:solidFill>
                      <a:srgbClr val="FF0000"/>
                    </a:solidFill>
                  </a:rPr>
                  <a:t>22dB</a:t>
                </a:r>
                <a:endParaRPr lang="en-US" b="0" dirty="0" smtClean="0">
                  <a:solidFill>
                    <a:srgbClr val="FF0000"/>
                  </a:solidFill>
                  <a:ea typeface="Cambria Math"/>
                </a:endParaRPr>
              </a:p>
              <a:p>
                <a:pPr marL="166688" indent="0" algn="ctr">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48" y="3626777"/>
                <a:ext cx="9144000" cy="3231223"/>
              </a:xfrm>
              <a:blipFill rotWithShape="1">
                <a:blip r:embed="rId4"/>
                <a:stretch>
                  <a:fillRect t="-22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777244" y="1597967"/>
                <a:ext cx="7407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1</m:t>
                      </m:r>
                      <m:r>
                        <a:rPr lang="en-US" sz="2400" b="0" i="1" smtClean="0">
                          <a:latin typeface="Cambria Math"/>
                          <a:ea typeface="Cambria Math"/>
                        </a:rPr>
                        <m:t>𝜇</m:t>
                      </m:r>
                      <m:r>
                        <a:rPr lang="en-US" sz="2400" b="0" i="1" smtClean="0">
                          <a:latin typeface="Cambria Math"/>
                          <a:ea typeface="Cambria Math"/>
                        </a:rPr>
                        <m:t>𝑠</m:t>
                      </m:r>
                    </m:oMath>
                  </m:oMathPara>
                </a14:m>
                <a:endParaRPr lang="en-US" sz="2400" dirty="0" smtClean="0"/>
              </a:p>
            </p:txBody>
          </p:sp>
        </mc:Choice>
        <mc:Fallback xmlns="">
          <p:sp>
            <p:nvSpPr>
              <p:cNvPr id="23" name="TextBox 22"/>
              <p:cNvSpPr txBox="1">
                <a:spLocks noRot="1" noChangeAspect="1" noMove="1" noResize="1" noEditPoints="1" noAdjustHandles="1" noChangeArrowheads="1" noChangeShapeType="1" noTextEdit="1"/>
              </p:cNvSpPr>
              <p:nvPr/>
            </p:nvSpPr>
            <p:spPr>
              <a:xfrm>
                <a:off x="3777244" y="1597967"/>
                <a:ext cx="740780" cy="461665"/>
              </a:xfrm>
              <a:prstGeom prst="rect">
                <a:avLst/>
              </a:prstGeom>
              <a:blipFill rotWithShape="1">
                <a:blip r:embed="rId5"/>
                <a:stretch>
                  <a:fillRect b="-7895"/>
                </a:stretch>
              </a:blipFill>
            </p:spPr>
            <p:txBody>
              <a:bodyPr/>
              <a:lstStyle/>
              <a:p>
                <a:r>
                  <a:rPr lang="en-US">
                    <a:noFill/>
                  </a:rPr>
                  <a:t> </a:t>
                </a:r>
              </a:p>
            </p:txBody>
          </p:sp>
        </mc:Fallback>
      </mc:AlternateContent>
      <p:sp>
        <p:nvSpPr>
          <p:cNvPr id="25" name="Rectangle 24"/>
          <p:cNvSpPr/>
          <p:nvPr/>
        </p:nvSpPr>
        <p:spPr>
          <a:xfrm>
            <a:off x="3907163" y="2260998"/>
            <a:ext cx="1311031" cy="45720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baseline="-25000" dirty="0">
              <a:solidFill>
                <a:schemeClr val="tx1"/>
              </a:solidFill>
            </a:endParaRPr>
          </a:p>
        </p:txBody>
      </p:sp>
      <p:sp>
        <p:nvSpPr>
          <p:cNvPr id="26" name="Rectangle 25"/>
          <p:cNvSpPr/>
          <p:nvPr/>
        </p:nvSpPr>
        <p:spPr>
          <a:xfrm>
            <a:off x="3121437" y="2724029"/>
            <a:ext cx="1311031" cy="457200"/>
          </a:xfrm>
          <a:prstGeom prst="rect">
            <a:avLst/>
          </a:prstGeom>
          <a:solidFill>
            <a:schemeClr val="bg2">
              <a:lumMod val="2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Ins="274320" rtlCol="0" anchor="ctr"/>
          <a:lstStyle/>
          <a:p>
            <a:pPr algn="ctr"/>
            <a:endParaRPr lang="en-US" sz="3200" b="1" baseline="-25000" dirty="0">
              <a:solidFill>
                <a:schemeClr val="tx1"/>
              </a:solidFill>
            </a:endParaRPr>
          </a:p>
        </p:txBody>
      </p:sp>
      <p:cxnSp>
        <p:nvCxnSpPr>
          <p:cNvPr id="27" name="Straight Connector 26"/>
          <p:cNvCxnSpPr/>
          <p:nvPr/>
        </p:nvCxnSpPr>
        <p:spPr>
          <a:xfrm>
            <a:off x="3907163" y="1382558"/>
            <a:ext cx="0" cy="878440"/>
          </a:xfrm>
          <a:prstGeom prst="line">
            <a:avLst/>
          </a:prstGeom>
          <a:ln w="19050" cmpd="sng">
            <a:solidFill>
              <a:schemeClr val="tx1">
                <a:lumMod val="50000"/>
                <a:lumOff val="50000"/>
              </a:schemeClr>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429427" y="1888735"/>
            <a:ext cx="3041" cy="819189"/>
          </a:xfrm>
          <a:prstGeom prst="line">
            <a:avLst/>
          </a:prstGeom>
          <a:ln w="19050" cmpd="sng">
            <a:solidFill>
              <a:schemeClr val="tx1">
                <a:lumMod val="50000"/>
                <a:lumOff val="50000"/>
              </a:schemeClr>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907163" y="2013732"/>
            <a:ext cx="520999" cy="0"/>
          </a:xfrm>
          <a:prstGeom prst="straightConnector1">
            <a:avLst/>
          </a:prstGeom>
          <a:ln w="19050" cmpd="sng">
            <a:solidFill>
              <a:schemeClr val="tx1"/>
            </a:solidFill>
            <a:prstDash val="solid"/>
            <a:headEnd type="stealth"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217743" y="1382558"/>
            <a:ext cx="0" cy="878440"/>
          </a:xfrm>
          <a:prstGeom prst="line">
            <a:avLst/>
          </a:prstGeom>
          <a:ln w="19050" cmpd="sng">
            <a:solidFill>
              <a:schemeClr val="tx1">
                <a:lumMod val="50000"/>
                <a:lumOff val="50000"/>
              </a:schemeClr>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p:cNvSpPr txBox="1"/>
              <p:nvPr/>
            </p:nvSpPr>
            <p:spPr>
              <a:xfrm>
                <a:off x="4083754" y="1151725"/>
                <a:ext cx="9732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3.2</m:t>
                      </m:r>
                      <m:r>
                        <a:rPr lang="en-US" sz="2400" b="0" i="1" smtClean="0">
                          <a:latin typeface="Cambria Math"/>
                          <a:ea typeface="Cambria Math"/>
                        </a:rPr>
                        <m:t>𝜇</m:t>
                      </m:r>
                      <m:r>
                        <a:rPr lang="en-US" sz="2400" b="0" i="1" smtClean="0">
                          <a:latin typeface="Cambria Math"/>
                          <a:ea typeface="Cambria Math"/>
                        </a:rPr>
                        <m:t>𝑠</m:t>
                      </m:r>
                    </m:oMath>
                  </m:oMathPara>
                </a14:m>
                <a:endParaRPr lang="en-US" sz="2400" dirty="0" smtClean="0"/>
              </a:p>
            </p:txBody>
          </p:sp>
        </mc:Choice>
        <mc:Fallback xmlns="">
          <p:sp>
            <p:nvSpPr>
              <p:cNvPr id="35" name="TextBox 34"/>
              <p:cNvSpPr txBox="1">
                <a:spLocks noRot="1" noChangeAspect="1" noMove="1" noResize="1" noEditPoints="1" noAdjustHandles="1" noChangeArrowheads="1" noChangeShapeType="1" noTextEdit="1"/>
              </p:cNvSpPr>
              <p:nvPr/>
            </p:nvSpPr>
            <p:spPr>
              <a:xfrm>
                <a:off x="4083754" y="1151725"/>
                <a:ext cx="973215" cy="461665"/>
              </a:xfrm>
              <a:prstGeom prst="rect">
                <a:avLst/>
              </a:prstGeom>
              <a:blipFill rotWithShape="1">
                <a:blip r:embed="rId6"/>
                <a:stretch>
                  <a:fillRect b="-7895"/>
                </a:stretch>
              </a:blipFill>
            </p:spPr>
            <p:txBody>
              <a:bodyPr/>
              <a:lstStyle/>
              <a:p>
                <a:r>
                  <a:rPr lang="en-US">
                    <a:noFill/>
                  </a:rPr>
                  <a:t> </a:t>
                </a:r>
              </a:p>
            </p:txBody>
          </p:sp>
        </mc:Fallback>
      </mc:AlternateContent>
      <p:cxnSp>
        <p:nvCxnSpPr>
          <p:cNvPr id="36" name="Straight Arrow Connector 35"/>
          <p:cNvCxnSpPr/>
          <p:nvPr/>
        </p:nvCxnSpPr>
        <p:spPr>
          <a:xfrm flipV="1">
            <a:off x="3931354" y="1597967"/>
            <a:ext cx="1286389" cy="15423"/>
          </a:xfrm>
          <a:prstGeom prst="straightConnector1">
            <a:avLst/>
          </a:prstGeom>
          <a:ln w="19050" cmpd="sng">
            <a:solidFill>
              <a:schemeClr val="tx1"/>
            </a:solidFill>
            <a:prstDash val="solid"/>
            <a:headEnd type="stealth" w="lg" len="lg"/>
            <a:tailEnd type="stealth" w="lg" len="lg"/>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486401" y="2204630"/>
            <a:ext cx="1284069" cy="523220"/>
          </a:xfrm>
          <a:prstGeom prst="rect">
            <a:avLst/>
          </a:prstGeom>
          <a:noFill/>
        </p:spPr>
        <p:txBody>
          <a:bodyPr wrap="none" rtlCol="0">
            <a:spAutoFit/>
          </a:bodyPr>
          <a:lstStyle/>
          <a:p>
            <a:r>
              <a:rPr lang="en-US" sz="2800" dirty="0" smtClean="0">
                <a:solidFill>
                  <a:schemeClr val="accent4">
                    <a:lumMod val="50000"/>
                  </a:schemeClr>
                </a:solidFill>
              </a:rPr>
              <a:t>Symbol</a:t>
            </a:r>
          </a:p>
        </p:txBody>
      </p:sp>
      <p:sp>
        <p:nvSpPr>
          <p:cNvPr id="38" name="TextBox 37"/>
          <p:cNvSpPr txBox="1"/>
          <p:nvPr/>
        </p:nvSpPr>
        <p:spPr>
          <a:xfrm>
            <a:off x="-23522" y="2699377"/>
            <a:ext cx="2926250" cy="523220"/>
          </a:xfrm>
          <a:prstGeom prst="rect">
            <a:avLst/>
          </a:prstGeom>
          <a:noFill/>
        </p:spPr>
        <p:txBody>
          <a:bodyPr wrap="none" rtlCol="0">
            <a:spAutoFit/>
          </a:bodyPr>
          <a:lstStyle/>
          <a:p>
            <a:r>
              <a:rPr lang="en-US" sz="2800" dirty="0" smtClean="0">
                <a:solidFill>
                  <a:schemeClr val="bg2">
                    <a:lumMod val="10000"/>
                  </a:schemeClr>
                </a:solidFill>
              </a:rPr>
              <a:t>Misaligned Symbol</a:t>
            </a:r>
          </a:p>
        </p:txBody>
      </p:sp>
    </p:spTree>
    <p:custDataLst>
      <p:tags r:id="rId1"/>
    </p:custDataLst>
    <p:extLst>
      <p:ext uri="{BB962C8B-B14F-4D97-AF65-F5344CB8AC3E}">
        <p14:creationId xmlns:p14="http://schemas.microsoft.com/office/powerpoint/2010/main" val="926286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 name="TextBox 27"/>
              <p:cNvSpPr txBox="1"/>
              <p:nvPr/>
            </p:nvSpPr>
            <p:spPr>
              <a:xfrm>
                <a:off x="4316189" y="1657902"/>
                <a:ext cx="91871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2</m:t>
                      </m:r>
                      <m:r>
                        <a:rPr lang="en-US" sz="2400" b="0" i="1" smtClean="0">
                          <a:latin typeface="Cambria Math"/>
                        </a:rPr>
                        <m:t>0</m:t>
                      </m:r>
                      <m:r>
                        <a:rPr lang="en-US" sz="2400" b="0" i="1" smtClean="0">
                          <a:latin typeface="Cambria Math"/>
                        </a:rPr>
                        <m:t>𝑛𝑠</m:t>
                      </m:r>
                    </m:oMath>
                  </m:oMathPara>
                </a14:m>
                <a:endParaRPr lang="en-US" sz="2400" dirty="0" smtClean="0"/>
              </a:p>
            </p:txBody>
          </p:sp>
        </mc:Choice>
        <mc:Fallback xmlns="">
          <p:sp>
            <p:nvSpPr>
              <p:cNvPr id="28" name="TextBox 27"/>
              <p:cNvSpPr txBox="1">
                <a:spLocks noRot="1" noChangeAspect="1" noMove="1" noResize="1" noEditPoints="1" noAdjustHandles="1" noChangeArrowheads="1" noChangeShapeType="1" noTextEdit="1"/>
              </p:cNvSpPr>
              <p:nvPr/>
            </p:nvSpPr>
            <p:spPr>
              <a:xfrm>
                <a:off x="4316189" y="1657902"/>
                <a:ext cx="918713" cy="461665"/>
              </a:xfrm>
              <a:prstGeom prst="rect">
                <a:avLst/>
              </a:prstGeom>
              <a:blipFill rotWithShape="1">
                <a:blip r:embed="rId4"/>
                <a:stretch>
                  <a:fillRect/>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How Accurately Need We Synchronize?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48" y="3626777"/>
                <a:ext cx="9144000" cy="3231223"/>
              </a:xfrm>
            </p:spPr>
            <p:txBody>
              <a:bodyPr/>
              <a:lstStyle/>
              <a:p>
                <a:pPr marL="623888" indent="-457200"/>
                <a:r>
                  <a:rPr lang="en-US" dirty="0" smtClean="0"/>
                  <a:t>802.11 Symbol Time is </a:t>
                </a:r>
                <a14:m>
                  <m:oMath xmlns:m="http://schemas.openxmlformats.org/officeDocument/2006/math">
                    <m:r>
                      <a:rPr lang="en-US" b="0" i="1" smtClean="0">
                        <a:latin typeface="Cambria Math"/>
                      </a:rPr>
                      <m:t>3.2</m:t>
                    </m:r>
                    <m:r>
                      <a:rPr lang="en-US" b="0" i="1" smtClean="0">
                        <a:latin typeface="Cambria Math"/>
                        <a:ea typeface="Cambria Math"/>
                      </a:rPr>
                      <m:t>𝜇</m:t>
                    </m:r>
                    <m:r>
                      <a:rPr lang="en-US" b="0" i="1" smtClean="0">
                        <a:latin typeface="Cambria Math"/>
                        <a:ea typeface="Cambria Math"/>
                      </a:rPr>
                      <m:t>𝑠</m:t>
                    </m:r>
                  </m:oMath>
                </a14:m>
                <a:endParaRPr lang="en-US" b="0" dirty="0" smtClean="0">
                  <a:ea typeface="Cambria Math"/>
                </a:endParaRPr>
              </a:p>
              <a:p>
                <a:pPr marL="623888" indent="-457200"/>
                <a:r>
                  <a:rPr lang="en-US" dirty="0" smtClean="0">
                    <a:solidFill>
                      <a:srgbClr val="FF0000"/>
                    </a:solidFill>
                  </a:rPr>
                  <a:t>For max. bitrate, 802.11 needs an SNR of </a:t>
                </a:r>
                <a14:m>
                  <m:oMath xmlns:m="http://schemas.openxmlformats.org/officeDocument/2006/math">
                    <m:r>
                      <a:rPr lang="en-US" i="1" smtClean="0">
                        <a:solidFill>
                          <a:srgbClr val="FF0000"/>
                        </a:solidFill>
                        <a:latin typeface="Cambria Math"/>
                        <a:ea typeface="Cambria Math"/>
                      </a:rPr>
                      <m:t>~</m:t>
                    </m:r>
                  </m:oMath>
                </a14:m>
                <a:r>
                  <a:rPr lang="en-US" dirty="0" smtClean="0">
                    <a:solidFill>
                      <a:srgbClr val="FF0000"/>
                    </a:solidFill>
                  </a:rPr>
                  <a:t>22dB</a:t>
                </a:r>
                <a:endParaRPr lang="en-US" b="0" dirty="0" smtClean="0">
                  <a:solidFill>
                    <a:srgbClr val="FF0000"/>
                  </a:solidFill>
                  <a:ea typeface="Cambria Math"/>
                </a:endParaRPr>
              </a:p>
              <a:p>
                <a:pPr marL="166688" indent="0" algn="r">
                  <a:spcBef>
                    <a:spcPts val="0"/>
                  </a:spcBef>
                  <a:buNone/>
                </a:pPr>
                <a:r>
                  <a:rPr lang="en-US" b="0" dirty="0" smtClean="0">
                    <a:solidFill>
                      <a:srgbClr val="FF0000"/>
                    </a:solidFill>
                    <a:ea typeface="Cambria Math"/>
                    <a:sym typeface="Wingdings" pitchFamily="2" charset="2"/>
                  </a:rPr>
                  <a:t></a:t>
                </a:r>
                <a:r>
                  <a:rPr lang="en-US" dirty="0" smtClean="0">
                    <a:solidFill>
                      <a:srgbClr val="FF0000"/>
                    </a:solidFill>
                    <a:sym typeface="Wingdings" pitchFamily="2" charset="2"/>
                  </a:rPr>
                  <a:t>Maximum Synchronization Error is 20 ns </a:t>
                </a:r>
                <a:endParaRPr lang="en-US" dirty="0">
                  <a:solidFill>
                    <a:srgbClr val="FF0000"/>
                  </a:solidFill>
                </a:endParaRPr>
              </a:p>
              <a:p>
                <a:pPr marL="166688" indent="0" algn="ctr">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48" y="3626777"/>
                <a:ext cx="9144000" cy="3231223"/>
              </a:xfrm>
              <a:blipFill rotWithShape="1">
                <a:blip r:embed="rId5"/>
                <a:stretch>
                  <a:fillRect t="-2264" r="-2733"/>
                </a:stretch>
              </a:blipFill>
            </p:spPr>
            <p:txBody>
              <a:bodyPr/>
              <a:lstStyle/>
              <a:p>
                <a:r>
                  <a:rPr lang="en-US">
                    <a:noFill/>
                  </a:rPr>
                  <a:t> </a:t>
                </a:r>
              </a:p>
            </p:txBody>
          </p:sp>
        </mc:Fallback>
      </mc:AlternateContent>
      <p:sp>
        <p:nvSpPr>
          <p:cNvPr id="15" name="Rectangle 14"/>
          <p:cNvSpPr/>
          <p:nvPr/>
        </p:nvSpPr>
        <p:spPr>
          <a:xfrm>
            <a:off x="3907163" y="2260998"/>
            <a:ext cx="1311031" cy="45720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baseline="-25000" dirty="0">
              <a:solidFill>
                <a:schemeClr val="tx1"/>
              </a:solidFill>
            </a:endParaRPr>
          </a:p>
        </p:txBody>
      </p:sp>
      <p:cxnSp>
        <p:nvCxnSpPr>
          <p:cNvPr id="24" name="Straight Connector 23"/>
          <p:cNvCxnSpPr/>
          <p:nvPr/>
        </p:nvCxnSpPr>
        <p:spPr>
          <a:xfrm>
            <a:off x="3907163" y="1382558"/>
            <a:ext cx="0" cy="878440"/>
          </a:xfrm>
          <a:prstGeom prst="line">
            <a:avLst/>
          </a:prstGeom>
          <a:ln w="19050" cmpd="sng">
            <a:solidFill>
              <a:schemeClr val="tx1">
                <a:lumMod val="50000"/>
                <a:lumOff val="50000"/>
              </a:schemeClr>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217743" y="1382558"/>
            <a:ext cx="0" cy="878440"/>
          </a:xfrm>
          <a:prstGeom prst="line">
            <a:avLst/>
          </a:prstGeom>
          <a:ln w="19050" cmpd="sng">
            <a:solidFill>
              <a:schemeClr val="tx1">
                <a:lumMod val="50000"/>
                <a:lumOff val="50000"/>
              </a:schemeClr>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4083754" y="1151725"/>
                <a:ext cx="9732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3.2</m:t>
                      </m:r>
                      <m:r>
                        <a:rPr lang="en-US" sz="2400" b="0" i="1" smtClean="0">
                          <a:latin typeface="Cambria Math"/>
                          <a:ea typeface="Cambria Math"/>
                        </a:rPr>
                        <m:t>𝜇</m:t>
                      </m:r>
                      <m:r>
                        <a:rPr lang="en-US" sz="2400" b="0" i="1" smtClean="0">
                          <a:latin typeface="Cambria Math"/>
                          <a:ea typeface="Cambria Math"/>
                        </a:rPr>
                        <m:t>𝑠</m:t>
                      </m:r>
                    </m:oMath>
                  </m:oMathPara>
                </a14:m>
                <a:endParaRPr lang="en-US" sz="2400" dirty="0" smtClean="0"/>
              </a:p>
            </p:txBody>
          </p:sp>
        </mc:Choice>
        <mc:Fallback xmlns="">
          <p:sp>
            <p:nvSpPr>
              <p:cNvPr id="32" name="TextBox 31"/>
              <p:cNvSpPr txBox="1">
                <a:spLocks noRot="1" noChangeAspect="1" noMove="1" noResize="1" noEditPoints="1" noAdjustHandles="1" noChangeArrowheads="1" noChangeShapeType="1" noTextEdit="1"/>
              </p:cNvSpPr>
              <p:nvPr/>
            </p:nvSpPr>
            <p:spPr>
              <a:xfrm>
                <a:off x="4083754" y="1151725"/>
                <a:ext cx="973215" cy="461665"/>
              </a:xfrm>
              <a:prstGeom prst="rect">
                <a:avLst/>
              </a:prstGeom>
              <a:blipFill rotWithShape="1">
                <a:blip r:embed="rId6"/>
                <a:stretch>
                  <a:fillRect b="-7895"/>
                </a:stretch>
              </a:blipFill>
            </p:spPr>
            <p:txBody>
              <a:bodyPr/>
              <a:lstStyle/>
              <a:p>
                <a:r>
                  <a:rPr lang="en-US">
                    <a:noFill/>
                  </a:rPr>
                  <a:t> </a:t>
                </a:r>
              </a:p>
            </p:txBody>
          </p:sp>
        </mc:Fallback>
      </mc:AlternateContent>
      <p:cxnSp>
        <p:nvCxnSpPr>
          <p:cNvPr id="33" name="Straight Arrow Connector 32"/>
          <p:cNvCxnSpPr/>
          <p:nvPr/>
        </p:nvCxnSpPr>
        <p:spPr>
          <a:xfrm flipV="1">
            <a:off x="3931354" y="1597967"/>
            <a:ext cx="1286389" cy="15423"/>
          </a:xfrm>
          <a:prstGeom prst="straightConnector1">
            <a:avLst/>
          </a:prstGeom>
          <a:ln w="19050" cmpd="sng">
            <a:solidFill>
              <a:schemeClr val="tx1"/>
            </a:solidFill>
            <a:prstDash val="solid"/>
            <a:headEnd type="stealth"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3931354" y="1888735"/>
            <a:ext cx="517356" cy="230832"/>
          </a:xfrm>
          <a:prstGeom prst="straightConnector1">
            <a:avLst/>
          </a:prstGeom>
          <a:ln w="19050" cmpd="sng">
            <a:solidFill>
              <a:schemeClr val="tx1"/>
            </a:solidFill>
            <a:prstDash val="solid"/>
            <a:headEnd type="triangle" w="lg" len="lg"/>
            <a:tailEnd type="none" w="lg" len="lg"/>
          </a:ln>
        </p:spPr>
        <p:style>
          <a:lnRef idx="2">
            <a:schemeClr val="accent1"/>
          </a:lnRef>
          <a:fillRef idx="0">
            <a:schemeClr val="accent1"/>
          </a:fillRef>
          <a:effectRef idx="1">
            <a:schemeClr val="accent1"/>
          </a:effectRef>
          <a:fontRef idx="minor">
            <a:schemeClr val="tx1"/>
          </a:fontRef>
        </p:style>
      </p:cxnSp>
      <p:sp>
        <p:nvSpPr>
          <p:cNvPr id="17" name="Rectangle 5"/>
          <p:cNvSpPr>
            <a:spLocks noChangeArrowheads="1"/>
          </p:cNvSpPr>
          <p:nvPr/>
        </p:nvSpPr>
        <p:spPr bwMode="auto">
          <a:xfrm>
            <a:off x="128016" y="5315479"/>
            <a:ext cx="8884920" cy="1295401"/>
          </a:xfrm>
          <a:prstGeom prst="rect">
            <a:avLst/>
          </a:prstGeom>
          <a:solidFill>
            <a:srgbClr val="790015"/>
          </a:solidFill>
          <a:ln w="9525">
            <a:noFill/>
            <a:miter lim="800000"/>
            <a:headEnd/>
            <a:tailEnd/>
          </a:ln>
          <a:effectLst>
            <a:outerShdw blurRad="50800" dist="38100" dir="2700000" algn="tl" rotWithShape="0">
              <a:prstClr val="black">
                <a:alpha val="40000"/>
              </a:prstClr>
            </a:outerShdw>
          </a:effectLst>
        </p:spPr>
        <p:txBody>
          <a:bodyPr anchor="ctr"/>
          <a:lstStyle/>
          <a:p>
            <a:pPr algn="ctr">
              <a:lnSpc>
                <a:spcPct val="90000"/>
              </a:lnSpc>
              <a:spcBef>
                <a:spcPct val="5000"/>
              </a:spcBef>
              <a:defRPr/>
            </a:pPr>
            <a:r>
              <a:rPr lang="en-US" sz="3600" dirty="0" smtClean="0">
                <a:solidFill>
                  <a:srgbClr val="FFFF66"/>
                </a:solidFill>
              </a:rPr>
              <a:t>Need to Synchronize Symbols to within 20 ns</a:t>
            </a:r>
            <a:endParaRPr lang="en-US" sz="3600" dirty="0">
              <a:solidFill>
                <a:srgbClr val="FFFF66"/>
              </a:solidFill>
            </a:endParaRPr>
          </a:p>
        </p:txBody>
      </p:sp>
      <p:sp>
        <p:nvSpPr>
          <p:cNvPr id="14" name="TextBox 13"/>
          <p:cNvSpPr txBox="1"/>
          <p:nvPr/>
        </p:nvSpPr>
        <p:spPr>
          <a:xfrm>
            <a:off x="5486401" y="2204630"/>
            <a:ext cx="1284069" cy="523220"/>
          </a:xfrm>
          <a:prstGeom prst="rect">
            <a:avLst/>
          </a:prstGeom>
          <a:noFill/>
        </p:spPr>
        <p:txBody>
          <a:bodyPr wrap="none" rtlCol="0">
            <a:spAutoFit/>
          </a:bodyPr>
          <a:lstStyle/>
          <a:p>
            <a:r>
              <a:rPr lang="en-US" sz="2800" dirty="0" smtClean="0">
                <a:solidFill>
                  <a:schemeClr val="accent4">
                    <a:lumMod val="50000"/>
                  </a:schemeClr>
                </a:solidFill>
              </a:rPr>
              <a:t>Symbol</a:t>
            </a:r>
          </a:p>
        </p:txBody>
      </p:sp>
      <p:sp>
        <p:nvSpPr>
          <p:cNvPr id="18" name="TextBox 17"/>
          <p:cNvSpPr txBox="1"/>
          <p:nvPr/>
        </p:nvSpPr>
        <p:spPr>
          <a:xfrm>
            <a:off x="-23522" y="2699377"/>
            <a:ext cx="2926250" cy="523220"/>
          </a:xfrm>
          <a:prstGeom prst="rect">
            <a:avLst/>
          </a:prstGeom>
          <a:noFill/>
        </p:spPr>
        <p:txBody>
          <a:bodyPr wrap="none" rtlCol="0">
            <a:spAutoFit/>
          </a:bodyPr>
          <a:lstStyle/>
          <a:p>
            <a:r>
              <a:rPr lang="en-US" sz="2800" dirty="0" smtClean="0">
                <a:solidFill>
                  <a:schemeClr val="bg2">
                    <a:lumMod val="10000"/>
                  </a:schemeClr>
                </a:solidFill>
              </a:rPr>
              <a:t>Misaligned Symbol</a:t>
            </a:r>
          </a:p>
        </p:txBody>
      </p:sp>
      <p:sp>
        <p:nvSpPr>
          <p:cNvPr id="20" name="Rectangle 19"/>
          <p:cNvSpPr/>
          <p:nvPr/>
        </p:nvSpPr>
        <p:spPr>
          <a:xfrm>
            <a:off x="2796989" y="2724029"/>
            <a:ext cx="1215917" cy="457200"/>
          </a:xfrm>
          <a:prstGeom prst="rect">
            <a:avLst/>
          </a:prstGeom>
          <a:solidFill>
            <a:schemeClr val="bg2">
              <a:lumMod val="2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Ins="274320" rtlCol="0" anchor="ctr"/>
          <a:lstStyle/>
          <a:p>
            <a:pPr algn="ctr"/>
            <a:endParaRPr lang="en-US" sz="3200" b="1" baseline="-25000" dirty="0">
              <a:solidFill>
                <a:schemeClr val="tx1"/>
              </a:solidFill>
            </a:endParaRPr>
          </a:p>
        </p:txBody>
      </p:sp>
      <p:cxnSp>
        <p:nvCxnSpPr>
          <p:cNvPr id="21" name="Straight Connector 20"/>
          <p:cNvCxnSpPr/>
          <p:nvPr/>
        </p:nvCxnSpPr>
        <p:spPr>
          <a:xfrm>
            <a:off x="4009865" y="1888735"/>
            <a:ext cx="3041" cy="819189"/>
          </a:xfrm>
          <a:prstGeom prst="line">
            <a:avLst/>
          </a:prstGeom>
          <a:ln w="19050" cmpd="sng">
            <a:solidFill>
              <a:schemeClr val="tx1">
                <a:lumMod val="50000"/>
                <a:lumOff val="50000"/>
              </a:schemeClr>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4058050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892"/>
            <a:ext cx="8229600" cy="1143000"/>
          </a:xfrm>
        </p:spPr>
        <p:txBody>
          <a:bodyPr/>
          <a:lstStyle/>
          <a:p>
            <a:r>
              <a:rPr lang="en-US" dirty="0" err="1" smtClean="0"/>
              <a:t>SourceSync</a:t>
            </a:r>
            <a:endParaRPr lang="en-US" dirty="0"/>
          </a:p>
        </p:txBody>
      </p:sp>
      <p:sp>
        <p:nvSpPr>
          <p:cNvPr id="3" name="Content Placeholder 2"/>
          <p:cNvSpPr>
            <a:spLocks noGrp="1"/>
          </p:cNvSpPr>
          <p:nvPr>
            <p:ph idx="1"/>
          </p:nvPr>
        </p:nvSpPr>
        <p:spPr>
          <a:xfrm>
            <a:off x="-1524" y="1048956"/>
            <a:ext cx="9144000" cy="4525963"/>
          </a:xfrm>
        </p:spPr>
        <p:txBody>
          <a:bodyPr>
            <a:normAutofit fontScale="92500" lnSpcReduction="20000"/>
          </a:bodyPr>
          <a:lstStyle/>
          <a:p>
            <a:pPr marL="509588"/>
            <a:r>
              <a:rPr lang="en-US" dirty="0"/>
              <a:t>Provides distributed  and accurate symbol-level </a:t>
            </a:r>
            <a:r>
              <a:rPr lang="en-US" dirty="0" smtClean="0"/>
              <a:t>synchronization (within 20 ns)</a:t>
            </a:r>
            <a:endParaRPr lang="en-US" dirty="0"/>
          </a:p>
          <a:p>
            <a:pPr marL="4052888" lvl="8"/>
            <a:endParaRPr lang="en-US" dirty="0"/>
          </a:p>
          <a:p>
            <a:pPr marL="509588"/>
            <a:r>
              <a:rPr lang="en-US" dirty="0" smtClean="0"/>
              <a:t>Complements Opportunistic Routing by harnessing sender diversity gains</a:t>
            </a:r>
          </a:p>
          <a:p>
            <a:pPr marL="509588"/>
            <a:endParaRPr lang="en-US" dirty="0"/>
          </a:p>
          <a:p>
            <a:pPr marL="509588"/>
            <a:r>
              <a:rPr lang="en-US" dirty="0" smtClean="0"/>
              <a:t>Complements WLAN Diversity by reducing losses on the downlink</a:t>
            </a:r>
          </a:p>
          <a:p>
            <a:pPr marL="166688" indent="0">
              <a:buNone/>
            </a:pPr>
            <a:endParaRPr lang="en-US" sz="2000" dirty="0" smtClean="0"/>
          </a:p>
          <a:p>
            <a:pPr marL="509588"/>
            <a:r>
              <a:rPr lang="en-US" dirty="0" smtClean="0"/>
              <a:t>Implemented in FPGA and evaluated in a wireless </a:t>
            </a:r>
            <a:r>
              <a:rPr lang="en-US" dirty="0" err="1" smtClean="0"/>
              <a:t>testbed</a:t>
            </a:r>
            <a:endParaRPr lang="en-US" dirty="0" smtClean="0"/>
          </a:p>
        </p:txBody>
      </p:sp>
      <p:sp>
        <p:nvSpPr>
          <p:cNvPr id="5" name="Rectangle 28"/>
          <p:cNvSpPr>
            <a:spLocks noChangeArrowheads="1"/>
          </p:cNvSpPr>
          <p:nvPr/>
        </p:nvSpPr>
        <p:spPr bwMode="auto">
          <a:xfrm>
            <a:off x="1" y="5603836"/>
            <a:ext cx="9143999" cy="610675"/>
          </a:xfrm>
          <a:prstGeom prst="rect">
            <a:avLst/>
          </a:prstGeom>
          <a:noFill/>
          <a:ln w="9525" algn="ctr">
            <a:noFill/>
            <a:miter lim="800000"/>
            <a:headEnd/>
            <a:tailEnd/>
          </a:ln>
        </p:spPr>
        <p:txBody>
          <a:bodyPr lIns="90488" tIns="44450" rIns="90488" bIns="44450"/>
          <a:lstStyle/>
          <a:p>
            <a:pPr algn="ctr">
              <a:spcBef>
                <a:spcPct val="20000"/>
              </a:spcBef>
            </a:pPr>
            <a:r>
              <a:rPr lang="en-US" sz="2800" dirty="0" smtClean="0">
                <a:solidFill>
                  <a:srgbClr val="FF0000"/>
                </a:solidFill>
                <a:sym typeface="Wingdings" pitchFamily="2" charset="2"/>
              </a:rPr>
              <a:t>Talk is in the context of Opportunistic Routing</a:t>
            </a:r>
          </a:p>
          <a:p>
            <a:pPr algn="ctr">
              <a:spcBef>
                <a:spcPct val="20000"/>
              </a:spcBef>
            </a:pPr>
            <a:r>
              <a:rPr lang="en-US" sz="2800" dirty="0" smtClean="0">
                <a:solidFill>
                  <a:srgbClr val="FF0000"/>
                </a:solidFill>
                <a:sym typeface="Wingdings" pitchFamily="2" charset="2"/>
              </a:rPr>
              <a:t>Results apply to both Opportunistic Routing and WLANs</a:t>
            </a:r>
            <a:endParaRPr lang="en-US" sz="2800" dirty="0">
              <a:solidFill>
                <a:srgbClr val="FF0000"/>
              </a:solidFill>
              <a:sym typeface="Wingdings" pitchFamily="2" charset="2"/>
            </a:endParaRPr>
          </a:p>
        </p:txBody>
      </p:sp>
    </p:spTree>
    <p:custDataLst>
      <p:tags r:id="rId1"/>
    </p:custDataLst>
    <p:extLst>
      <p:ext uri="{BB962C8B-B14F-4D97-AF65-F5344CB8AC3E}">
        <p14:creationId xmlns:p14="http://schemas.microsoft.com/office/powerpoint/2010/main" val="2254773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xfrm>
            <a:off x="0" y="39103"/>
            <a:ext cx="9144000" cy="1143000"/>
          </a:xfrm>
        </p:spPr>
        <p:txBody>
          <a:bodyPr>
            <a:normAutofit fontScale="90000"/>
          </a:bodyPr>
          <a:lstStyle/>
          <a:p>
            <a:r>
              <a:rPr lang="en-US" dirty="0" smtClean="0"/>
              <a:t>How Do We Synchronize Distributed Transmitters?</a:t>
            </a:r>
            <a:endParaRPr lang="en-US" dirty="0"/>
          </a:p>
        </p:txBody>
      </p:sp>
      <p:sp>
        <p:nvSpPr>
          <p:cNvPr id="3" name="Rectangle 28"/>
          <p:cNvSpPr txBox="1">
            <a:spLocks noChangeArrowheads="1"/>
          </p:cNvSpPr>
          <p:nvPr/>
        </p:nvSpPr>
        <p:spPr>
          <a:xfrm>
            <a:off x="56188" y="1045186"/>
            <a:ext cx="9087812" cy="1008063"/>
          </a:xfrm>
          <a:prstGeom prst="rect">
            <a:avLst/>
          </a:prstGeom>
        </p:spPr>
        <p:txBody>
          <a:bodyPr vert="horz" lIns="90488" tIns="44450" rIns="90488" bIns="44450" rtlCol="0">
            <a:noAutofit/>
          </a:bodyPr>
          <a:lstStyle/>
          <a:p>
            <a:pPr marL="342900" lvl="0" indent="-342900">
              <a:lnSpc>
                <a:spcPct val="90000"/>
              </a:lnSpc>
              <a:spcBef>
                <a:spcPct val="20000"/>
              </a:spcBef>
              <a:buFont typeface="Arial" pitchFamily="34" charset="0"/>
              <a:buChar char="•"/>
              <a:defRPr/>
            </a:pPr>
            <a:r>
              <a:rPr lang="en-US" sz="3200" dirty="0" smtClean="0">
                <a:sym typeface="Wingdings" pitchFamily="2" charset="2"/>
              </a:rPr>
              <a:t>Synchronize transmitters by reception</a:t>
            </a:r>
            <a:endParaRPr lang="en-US" sz="3200" dirty="0">
              <a:sym typeface="Wingdings" pitchFamily="2" charset="2"/>
            </a:endParaRPr>
          </a:p>
        </p:txBody>
      </p:sp>
    </p:spTree>
    <p:custDataLst>
      <p:tags r:id="rId1"/>
    </p:custDataLst>
    <p:extLst>
      <p:ext uri="{BB962C8B-B14F-4D97-AF65-F5344CB8AC3E}">
        <p14:creationId xmlns:p14="http://schemas.microsoft.com/office/powerpoint/2010/main" val="4804293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2"/>
          <p:cNvSpPr>
            <a:spLocks noChangeArrowheads="1"/>
          </p:cNvSpPr>
          <p:nvPr/>
        </p:nvSpPr>
        <p:spPr bwMode="auto">
          <a:xfrm>
            <a:off x="1116013" y="3036742"/>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pl-PL" sz="2000" b="1" i="1" dirty="0"/>
              <a:t>src</a:t>
            </a:r>
          </a:p>
        </p:txBody>
      </p:sp>
      <p:sp>
        <p:nvSpPr>
          <p:cNvPr id="15363" name="Oval 3"/>
          <p:cNvSpPr>
            <a:spLocks noChangeArrowheads="1"/>
          </p:cNvSpPr>
          <p:nvPr/>
        </p:nvSpPr>
        <p:spPr bwMode="auto">
          <a:xfrm>
            <a:off x="4427538" y="1666730"/>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R1</a:t>
            </a:r>
            <a:endParaRPr lang="pl-PL" sz="2000" b="1" i="1"/>
          </a:p>
        </p:txBody>
      </p:sp>
      <p:sp>
        <p:nvSpPr>
          <p:cNvPr id="15364" name="Oval 4"/>
          <p:cNvSpPr>
            <a:spLocks noChangeArrowheads="1"/>
          </p:cNvSpPr>
          <p:nvPr/>
        </p:nvSpPr>
        <p:spPr bwMode="auto">
          <a:xfrm>
            <a:off x="7596188" y="2963717"/>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dst</a:t>
            </a:r>
            <a:endParaRPr lang="pl-PL" sz="2000" b="1" i="1"/>
          </a:p>
        </p:txBody>
      </p:sp>
      <p:cxnSp>
        <p:nvCxnSpPr>
          <p:cNvPr id="15365" name="AutoShape 5"/>
          <p:cNvCxnSpPr>
            <a:cxnSpLocks noChangeShapeType="1"/>
            <a:stCxn id="15362" idx="7"/>
            <a:endCxn id="15363" idx="2"/>
          </p:cNvCxnSpPr>
          <p:nvPr/>
        </p:nvCxnSpPr>
        <p:spPr bwMode="auto">
          <a:xfrm flipV="1">
            <a:off x="1608138" y="1955655"/>
            <a:ext cx="2819400" cy="1165225"/>
          </a:xfrm>
          <a:prstGeom prst="straightConnector1">
            <a:avLst/>
          </a:prstGeom>
          <a:noFill/>
          <a:ln w="19050">
            <a:solidFill>
              <a:srgbClr val="808080"/>
            </a:solidFill>
            <a:prstDash val="dash"/>
            <a:round/>
            <a:headEnd/>
            <a:tailEnd type="triangle" w="lg" len="lg"/>
          </a:ln>
        </p:spPr>
      </p:cxnSp>
      <p:cxnSp>
        <p:nvCxnSpPr>
          <p:cNvPr id="15366" name="AutoShape 6"/>
          <p:cNvCxnSpPr>
            <a:cxnSpLocks noChangeShapeType="1"/>
            <a:stCxn id="15363" idx="6"/>
            <a:endCxn id="15364" idx="1"/>
          </p:cNvCxnSpPr>
          <p:nvPr/>
        </p:nvCxnSpPr>
        <p:spPr bwMode="auto">
          <a:xfrm>
            <a:off x="5003800" y="1955655"/>
            <a:ext cx="2676525" cy="1092200"/>
          </a:xfrm>
          <a:prstGeom prst="straightConnector1">
            <a:avLst/>
          </a:prstGeom>
          <a:noFill/>
          <a:ln w="19050">
            <a:solidFill>
              <a:srgbClr val="808080"/>
            </a:solidFill>
            <a:prstDash val="dash"/>
            <a:round/>
            <a:headEnd/>
            <a:tailEnd type="triangle" w="lg" len="lg"/>
          </a:ln>
        </p:spPr>
      </p:cxnSp>
      <p:sp>
        <p:nvSpPr>
          <p:cNvPr id="15367" name="Oval 7"/>
          <p:cNvSpPr>
            <a:spLocks noChangeArrowheads="1"/>
          </p:cNvSpPr>
          <p:nvPr/>
        </p:nvSpPr>
        <p:spPr bwMode="auto">
          <a:xfrm>
            <a:off x="4427538" y="4338055"/>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R4</a:t>
            </a:r>
            <a:endParaRPr lang="pl-PL" sz="2000" b="1" i="1"/>
          </a:p>
        </p:txBody>
      </p:sp>
      <p:sp>
        <p:nvSpPr>
          <p:cNvPr id="15368" name="Oval 8"/>
          <p:cNvSpPr>
            <a:spLocks noChangeArrowheads="1"/>
          </p:cNvSpPr>
          <p:nvPr/>
        </p:nvSpPr>
        <p:spPr bwMode="auto">
          <a:xfrm>
            <a:off x="4427538" y="2676380"/>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R2</a:t>
            </a:r>
            <a:endParaRPr lang="pl-PL" sz="2000" b="1" i="1"/>
          </a:p>
        </p:txBody>
      </p:sp>
      <p:sp>
        <p:nvSpPr>
          <p:cNvPr id="15369" name="Oval 9"/>
          <p:cNvSpPr>
            <a:spLocks noChangeArrowheads="1"/>
          </p:cNvSpPr>
          <p:nvPr/>
        </p:nvSpPr>
        <p:spPr bwMode="auto">
          <a:xfrm>
            <a:off x="4427538" y="3539980"/>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R3</a:t>
            </a:r>
            <a:endParaRPr lang="pl-PL" sz="2000" b="1" i="1"/>
          </a:p>
        </p:txBody>
      </p:sp>
      <p:cxnSp>
        <p:nvCxnSpPr>
          <p:cNvPr id="15372" name="AutoShape 12"/>
          <p:cNvCxnSpPr>
            <a:cxnSpLocks noChangeShapeType="1"/>
            <a:stCxn id="15362" idx="6"/>
            <a:endCxn id="15368" idx="2"/>
          </p:cNvCxnSpPr>
          <p:nvPr/>
        </p:nvCxnSpPr>
        <p:spPr bwMode="auto">
          <a:xfrm flipV="1">
            <a:off x="1692275" y="2965305"/>
            <a:ext cx="2735263" cy="360362"/>
          </a:xfrm>
          <a:prstGeom prst="straightConnector1">
            <a:avLst/>
          </a:prstGeom>
          <a:noFill/>
          <a:ln w="19050">
            <a:solidFill>
              <a:srgbClr val="808080"/>
            </a:solidFill>
            <a:prstDash val="dash"/>
            <a:round/>
            <a:headEnd/>
            <a:tailEnd type="triangle" w="lg" len="lg"/>
          </a:ln>
        </p:spPr>
      </p:cxnSp>
      <p:cxnSp>
        <p:nvCxnSpPr>
          <p:cNvPr id="15373" name="AutoShape 13"/>
          <p:cNvCxnSpPr>
            <a:cxnSpLocks noChangeShapeType="1"/>
            <a:stCxn id="15368" idx="6"/>
            <a:endCxn id="15364" idx="2"/>
          </p:cNvCxnSpPr>
          <p:nvPr/>
        </p:nvCxnSpPr>
        <p:spPr bwMode="auto">
          <a:xfrm>
            <a:off x="5003800" y="2965305"/>
            <a:ext cx="2592388" cy="287337"/>
          </a:xfrm>
          <a:prstGeom prst="straightConnector1">
            <a:avLst/>
          </a:prstGeom>
          <a:noFill/>
          <a:ln w="19050">
            <a:solidFill>
              <a:srgbClr val="808080"/>
            </a:solidFill>
            <a:prstDash val="dash"/>
            <a:round/>
            <a:headEnd/>
            <a:tailEnd type="triangle" w="lg" len="lg"/>
          </a:ln>
        </p:spPr>
      </p:cxnSp>
      <p:cxnSp>
        <p:nvCxnSpPr>
          <p:cNvPr id="15374" name="AutoShape 14"/>
          <p:cNvCxnSpPr>
            <a:cxnSpLocks noChangeShapeType="1"/>
            <a:stCxn id="15362" idx="5"/>
            <a:endCxn id="15369" idx="2"/>
          </p:cNvCxnSpPr>
          <p:nvPr/>
        </p:nvCxnSpPr>
        <p:spPr bwMode="auto">
          <a:xfrm>
            <a:off x="1608138" y="3528867"/>
            <a:ext cx="2819400" cy="300038"/>
          </a:xfrm>
          <a:prstGeom prst="straightConnector1">
            <a:avLst/>
          </a:prstGeom>
          <a:noFill/>
          <a:ln w="19050">
            <a:solidFill>
              <a:srgbClr val="808080"/>
            </a:solidFill>
            <a:prstDash val="dash"/>
            <a:round/>
            <a:headEnd/>
            <a:tailEnd type="triangle" w="lg" len="lg"/>
          </a:ln>
        </p:spPr>
      </p:cxnSp>
      <p:cxnSp>
        <p:nvCxnSpPr>
          <p:cNvPr id="15375" name="AutoShape 15"/>
          <p:cNvCxnSpPr>
            <a:cxnSpLocks noChangeShapeType="1"/>
            <a:stCxn id="15369" idx="6"/>
            <a:endCxn id="15364" idx="3"/>
          </p:cNvCxnSpPr>
          <p:nvPr/>
        </p:nvCxnSpPr>
        <p:spPr bwMode="auto">
          <a:xfrm flipV="1">
            <a:off x="5003800" y="3455842"/>
            <a:ext cx="2676525" cy="373063"/>
          </a:xfrm>
          <a:prstGeom prst="straightConnector1">
            <a:avLst/>
          </a:prstGeom>
          <a:noFill/>
          <a:ln w="19050">
            <a:solidFill>
              <a:srgbClr val="808080"/>
            </a:solidFill>
            <a:prstDash val="dash"/>
            <a:round/>
            <a:headEnd/>
            <a:tailEnd type="triangle" w="lg" len="lg"/>
          </a:ln>
        </p:spPr>
      </p:cxnSp>
      <p:cxnSp>
        <p:nvCxnSpPr>
          <p:cNvPr id="15376" name="AutoShape 16"/>
          <p:cNvCxnSpPr>
            <a:cxnSpLocks noChangeShapeType="1"/>
            <a:stCxn id="15362" idx="4"/>
            <a:endCxn id="15367" idx="2"/>
          </p:cNvCxnSpPr>
          <p:nvPr/>
        </p:nvCxnSpPr>
        <p:spPr bwMode="auto">
          <a:xfrm rot="16200000" flipH="1">
            <a:off x="2409251" y="2607898"/>
            <a:ext cx="1013181" cy="3023394"/>
          </a:xfrm>
          <a:prstGeom prst="straightConnector1">
            <a:avLst/>
          </a:prstGeom>
          <a:noFill/>
          <a:ln w="19050">
            <a:solidFill>
              <a:srgbClr val="808080"/>
            </a:solidFill>
            <a:prstDash val="dash"/>
            <a:round/>
            <a:headEnd/>
            <a:tailEnd type="triangle" w="lg" len="lg"/>
          </a:ln>
        </p:spPr>
      </p:cxnSp>
      <p:cxnSp>
        <p:nvCxnSpPr>
          <p:cNvPr id="15377" name="AutoShape 17"/>
          <p:cNvCxnSpPr>
            <a:cxnSpLocks noChangeShapeType="1"/>
            <a:stCxn id="15367" idx="6"/>
            <a:endCxn id="15364" idx="4"/>
          </p:cNvCxnSpPr>
          <p:nvPr/>
        </p:nvCxnSpPr>
        <p:spPr bwMode="auto">
          <a:xfrm flipV="1">
            <a:off x="5003800" y="3539980"/>
            <a:ext cx="2880519" cy="1086206"/>
          </a:xfrm>
          <a:prstGeom prst="straightConnector1">
            <a:avLst/>
          </a:prstGeom>
          <a:noFill/>
          <a:ln w="19050">
            <a:solidFill>
              <a:srgbClr val="808080"/>
            </a:solidFill>
            <a:prstDash val="dash"/>
            <a:round/>
            <a:headEnd/>
            <a:tailEnd type="triangle" w="lg" len="lg"/>
          </a:ln>
        </p:spPr>
      </p:cxnSp>
      <p:sp>
        <p:nvSpPr>
          <p:cNvPr id="31" name="Text Box 75"/>
          <p:cNvSpPr txBox="1">
            <a:spLocks noChangeArrowheads="1"/>
          </p:cNvSpPr>
          <p:nvPr/>
        </p:nvSpPr>
        <p:spPr bwMode="auto">
          <a:xfrm>
            <a:off x="942393" y="2586078"/>
            <a:ext cx="1189037" cy="459100"/>
          </a:xfrm>
          <a:prstGeom prst="rect">
            <a:avLst/>
          </a:prstGeom>
          <a:noFill/>
          <a:ln w="9525">
            <a:noFill/>
            <a:miter lim="800000"/>
            <a:headEnd/>
            <a:tailEnd/>
          </a:ln>
          <a:effectLst/>
        </p:spPr>
        <p:txBody>
          <a:bodyPr lIns="90488" tIns="44450" rIns="90488" bIns="44450">
            <a:prstTxWarp prst="textNoShape">
              <a:avLst/>
            </a:prstTxWarp>
            <a:spAutoFit/>
          </a:bodyPr>
          <a:lstStyle/>
          <a:p>
            <a:pPr>
              <a:spcBef>
                <a:spcPct val="50000"/>
              </a:spcBef>
            </a:pPr>
            <a:r>
              <a:rPr lang="en-US" sz="2400" b="0" i="0" dirty="0">
                <a:ea typeface="Arial" pitchFamily="-112" charset="0"/>
                <a:cs typeface="Arial" pitchFamily="34" charset="0"/>
              </a:rPr>
              <a:t>Alice</a:t>
            </a:r>
          </a:p>
        </p:txBody>
      </p:sp>
      <p:sp>
        <p:nvSpPr>
          <p:cNvPr id="32" name="Text Box 76"/>
          <p:cNvSpPr txBox="1">
            <a:spLocks noChangeArrowheads="1"/>
          </p:cNvSpPr>
          <p:nvPr/>
        </p:nvSpPr>
        <p:spPr bwMode="auto">
          <a:xfrm>
            <a:off x="7710829" y="2471504"/>
            <a:ext cx="1152937"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b="0" i="0" dirty="0">
                <a:ea typeface="Arial" pitchFamily="-112" charset="0"/>
                <a:cs typeface="Arial" pitchFamily="34" charset="0"/>
              </a:rPr>
              <a:t>Bob</a:t>
            </a:r>
          </a:p>
        </p:txBody>
      </p:sp>
      <p:sp>
        <p:nvSpPr>
          <p:cNvPr id="46" name="Rectangle 76"/>
          <p:cNvSpPr>
            <a:spLocks noChangeArrowheads="1"/>
          </p:cNvSpPr>
          <p:nvPr/>
        </p:nvSpPr>
        <p:spPr bwMode="auto">
          <a:xfrm>
            <a:off x="4798042" y="1688555"/>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7" name="Rectangle 76"/>
          <p:cNvSpPr>
            <a:spLocks noChangeArrowheads="1"/>
          </p:cNvSpPr>
          <p:nvPr/>
        </p:nvSpPr>
        <p:spPr bwMode="auto">
          <a:xfrm>
            <a:off x="4832458" y="3728699"/>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33" name="Rectangle 76"/>
          <p:cNvSpPr>
            <a:spLocks noChangeArrowheads="1"/>
          </p:cNvSpPr>
          <p:nvPr/>
        </p:nvSpPr>
        <p:spPr bwMode="auto">
          <a:xfrm>
            <a:off x="4874783" y="4498157"/>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27" name="Title 1"/>
          <p:cNvSpPr>
            <a:spLocks noGrp="1"/>
          </p:cNvSpPr>
          <p:nvPr>
            <p:ph type="title"/>
          </p:nvPr>
        </p:nvSpPr>
        <p:spPr>
          <a:xfrm>
            <a:off x="0" y="39103"/>
            <a:ext cx="9144000" cy="1143000"/>
          </a:xfrm>
        </p:spPr>
        <p:txBody>
          <a:bodyPr>
            <a:normAutofit fontScale="90000"/>
          </a:bodyPr>
          <a:lstStyle/>
          <a:p>
            <a:r>
              <a:rPr lang="en-US" dirty="0" smtClean="0"/>
              <a:t>How Do We Synchronize Distributed Transmitters?</a:t>
            </a:r>
            <a:endParaRPr lang="en-US" dirty="0"/>
          </a:p>
        </p:txBody>
      </p:sp>
      <p:sp>
        <p:nvSpPr>
          <p:cNvPr id="28" name="Rectangle 28"/>
          <p:cNvSpPr txBox="1">
            <a:spLocks noChangeArrowheads="1"/>
          </p:cNvSpPr>
          <p:nvPr/>
        </p:nvSpPr>
        <p:spPr>
          <a:xfrm>
            <a:off x="56188" y="5464731"/>
            <a:ext cx="9087811" cy="1008063"/>
          </a:xfrm>
          <a:prstGeom prst="rect">
            <a:avLst/>
          </a:prstGeom>
        </p:spPr>
        <p:txBody>
          <a:bodyPr vert="horz" lIns="90488" tIns="44450" rIns="90488" bIns="44450" rtlCol="0">
            <a:noAutofit/>
          </a:bodyPr>
          <a:lstStyle/>
          <a:p>
            <a:pPr lvl="0" algn="ctr">
              <a:lnSpc>
                <a:spcPct val="90000"/>
              </a:lnSpc>
              <a:spcBef>
                <a:spcPct val="20000"/>
              </a:spcBef>
              <a:defRPr/>
            </a:pPr>
            <a:r>
              <a:rPr lang="en-US" sz="2800" dirty="0">
                <a:sym typeface="Wingdings" pitchFamily="2" charset="2"/>
              </a:rPr>
              <a:t>Routers are triggered by reception from Alice</a:t>
            </a:r>
          </a:p>
        </p:txBody>
      </p:sp>
      <p:sp>
        <p:nvSpPr>
          <p:cNvPr id="23" name="Oval 6"/>
          <p:cNvSpPr>
            <a:spLocks noChangeArrowheads="1"/>
          </p:cNvSpPr>
          <p:nvPr/>
        </p:nvSpPr>
        <p:spPr bwMode="auto">
          <a:xfrm>
            <a:off x="701782" y="2701007"/>
            <a:ext cx="1506026" cy="1195838"/>
          </a:xfrm>
          <a:prstGeom prst="ellipse">
            <a:avLst/>
          </a:prstGeom>
          <a:noFill/>
          <a:ln w="9525">
            <a:solidFill>
              <a:srgbClr val="777777"/>
            </a:solidFill>
            <a:round/>
            <a:headEnd/>
            <a:tailEnd type="none" w="lg" len="lg"/>
          </a:ln>
        </p:spPr>
        <p:txBody>
          <a:bodyPr wrap="none" lIns="90488" tIns="44450" rIns="90488" bIns="44450" anchor="ctr"/>
          <a:lstStyle/>
          <a:p>
            <a:endParaRPr lang="en-US"/>
          </a:p>
        </p:txBody>
      </p:sp>
      <p:sp>
        <p:nvSpPr>
          <p:cNvPr id="24" name="Oval 7"/>
          <p:cNvSpPr>
            <a:spLocks noChangeArrowheads="1"/>
          </p:cNvSpPr>
          <p:nvPr/>
        </p:nvSpPr>
        <p:spPr bwMode="auto">
          <a:xfrm>
            <a:off x="-671129" y="1596929"/>
            <a:ext cx="4318620" cy="3385352"/>
          </a:xfrm>
          <a:prstGeom prst="ellipse">
            <a:avLst/>
          </a:prstGeom>
          <a:noFill/>
          <a:ln w="9525">
            <a:solidFill>
              <a:srgbClr val="777777"/>
            </a:solidFill>
            <a:prstDash val="lgDashDotDot"/>
            <a:round/>
            <a:headEnd/>
            <a:tailEnd type="none" w="lg" len="lg"/>
          </a:ln>
        </p:spPr>
        <p:txBody>
          <a:bodyPr wrap="none" lIns="90488" tIns="44450" rIns="90488" bIns="44450" anchor="ctr"/>
          <a:lstStyle/>
          <a:p>
            <a:endParaRPr lang="en-US"/>
          </a:p>
        </p:txBody>
      </p:sp>
      <p:sp>
        <p:nvSpPr>
          <p:cNvPr id="25" name="Oval 9"/>
          <p:cNvSpPr>
            <a:spLocks noChangeArrowheads="1"/>
          </p:cNvSpPr>
          <p:nvPr/>
        </p:nvSpPr>
        <p:spPr bwMode="auto">
          <a:xfrm>
            <a:off x="-1441234" y="901038"/>
            <a:ext cx="5994970" cy="4722327"/>
          </a:xfrm>
          <a:prstGeom prst="ellipse">
            <a:avLst/>
          </a:prstGeom>
          <a:noFill/>
          <a:ln w="9525">
            <a:solidFill>
              <a:srgbClr val="777777"/>
            </a:solidFill>
            <a:prstDash val="dashDot"/>
            <a:round/>
            <a:headEnd/>
            <a:tailEnd type="none" w="lg" len="lg"/>
          </a:ln>
        </p:spPr>
        <p:txBody>
          <a:bodyPr wrap="none" lIns="90488" tIns="44450" rIns="90488" bIns="44450" anchor="ctr"/>
          <a:lstStyle/>
          <a:p>
            <a:endParaRPr lang="en-US"/>
          </a:p>
        </p:txBody>
      </p:sp>
      <p:sp>
        <p:nvSpPr>
          <p:cNvPr id="26" name="Oval 10"/>
          <p:cNvSpPr>
            <a:spLocks noChangeArrowheads="1"/>
          </p:cNvSpPr>
          <p:nvPr/>
        </p:nvSpPr>
        <p:spPr bwMode="auto">
          <a:xfrm>
            <a:off x="-2182761" y="292341"/>
            <a:ext cx="7388942" cy="6017342"/>
          </a:xfrm>
          <a:prstGeom prst="ellipse">
            <a:avLst/>
          </a:prstGeom>
          <a:noFill/>
          <a:ln w="9525">
            <a:solidFill>
              <a:srgbClr val="777777"/>
            </a:solidFill>
            <a:prstDash val="dash"/>
            <a:round/>
            <a:headEnd/>
            <a:tailEnd type="none" w="lg" len="lg"/>
          </a:ln>
        </p:spPr>
        <p:txBody>
          <a:bodyPr wrap="none" lIns="90488" tIns="44450" rIns="90488" bIns="44450" anchor="ctr"/>
          <a:lstStyle/>
          <a:p>
            <a:endParaRPr lang="en-US"/>
          </a:p>
        </p:txBody>
      </p:sp>
      <p:sp>
        <p:nvSpPr>
          <p:cNvPr id="29" name="Oval 7"/>
          <p:cNvSpPr>
            <a:spLocks noChangeArrowheads="1"/>
          </p:cNvSpPr>
          <p:nvPr/>
        </p:nvSpPr>
        <p:spPr bwMode="auto">
          <a:xfrm>
            <a:off x="56188" y="2238110"/>
            <a:ext cx="2792424" cy="2145644"/>
          </a:xfrm>
          <a:prstGeom prst="ellipse">
            <a:avLst/>
          </a:prstGeom>
          <a:noFill/>
          <a:ln w="9525">
            <a:solidFill>
              <a:srgbClr val="777777"/>
            </a:solidFill>
            <a:prstDash val="lgDashDotDot"/>
            <a:round/>
            <a:headEnd/>
            <a:tailEnd type="none" w="lg" len="lg"/>
          </a:ln>
        </p:spPr>
        <p:txBody>
          <a:bodyPr wrap="none" lIns="90488" tIns="44450" rIns="90488" bIns="44450" anchor="ctr"/>
          <a:lstStyle/>
          <a:p>
            <a:endParaRPr lang="en-US"/>
          </a:p>
        </p:txBody>
      </p:sp>
      <p:sp>
        <p:nvSpPr>
          <p:cNvPr id="30" name="Rectangle 28"/>
          <p:cNvSpPr txBox="1">
            <a:spLocks noChangeArrowheads="1"/>
          </p:cNvSpPr>
          <p:nvPr/>
        </p:nvSpPr>
        <p:spPr>
          <a:xfrm>
            <a:off x="56188" y="1045186"/>
            <a:ext cx="9087812" cy="1008063"/>
          </a:xfrm>
          <a:prstGeom prst="rect">
            <a:avLst/>
          </a:prstGeom>
        </p:spPr>
        <p:txBody>
          <a:bodyPr vert="horz" lIns="90488" tIns="44450" rIns="90488" bIns="44450" rtlCol="0">
            <a:noAutofit/>
          </a:bodyPr>
          <a:lstStyle/>
          <a:p>
            <a:pPr marL="342900" lvl="0" indent="-342900">
              <a:lnSpc>
                <a:spcPct val="90000"/>
              </a:lnSpc>
              <a:spcBef>
                <a:spcPct val="20000"/>
              </a:spcBef>
              <a:buFont typeface="Arial" pitchFamily="34" charset="0"/>
              <a:buChar char="•"/>
              <a:defRPr/>
            </a:pPr>
            <a:r>
              <a:rPr lang="en-US" sz="3200" dirty="0" smtClean="0">
                <a:sym typeface="Wingdings" pitchFamily="2" charset="2"/>
              </a:rPr>
              <a:t>Synchronize transmitters by reception</a:t>
            </a:r>
            <a:endParaRPr lang="en-US" sz="3200" dirty="0">
              <a:sym typeface="Wingdings" pitchFamily="2" charset="2"/>
            </a:endParaRPr>
          </a:p>
        </p:txBody>
      </p:sp>
    </p:spTree>
    <p:custDataLst>
      <p:tags r:id="rId1"/>
    </p:custDataLst>
    <p:extLst>
      <p:ext uri="{BB962C8B-B14F-4D97-AF65-F5344CB8AC3E}">
        <p14:creationId xmlns:p14="http://schemas.microsoft.com/office/powerpoint/2010/main" val="24114451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1" nodeType="afterEffect">
                                  <p:stCondLst>
                                    <p:cond delay="100"/>
                                  </p:stCondLst>
                                  <p:childTnLst>
                                    <p:set>
                                      <p:cBhvr>
                                        <p:cTn id="9" dur="1" fill="hold">
                                          <p:stCondLst>
                                            <p:cond delay="0"/>
                                          </p:stCondLst>
                                        </p:cTn>
                                        <p:tgtEl>
                                          <p:spTgt spid="23"/>
                                        </p:tgtEl>
                                        <p:attrNameLst>
                                          <p:attrName>style.visibility</p:attrName>
                                        </p:attrNameLst>
                                      </p:cBhvr>
                                      <p:to>
                                        <p:strVal val="hidden"/>
                                      </p:to>
                                    </p:set>
                                  </p:childTnLst>
                                </p:cTn>
                              </p:par>
                            </p:childTnLst>
                          </p:cTn>
                        </p:par>
                        <p:par>
                          <p:cTn id="10" fill="hold">
                            <p:stCondLst>
                              <p:cond delay="100"/>
                            </p:stCondLst>
                            <p:childTnLst>
                              <p:par>
                                <p:cTn id="11" presetID="1"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par>
                          <p:cTn id="13" fill="hold">
                            <p:stCondLst>
                              <p:cond delay="100"/>
                            </p:stCondLst>
                            <p:childTnLst>
                              <p:par>
                                <p:cTn id="14" presetID="1" presetClass="exit" presetSubtype="0" fill="hold" grpId="1" nodeType="afterEffect">
                                  <p:stCondLst>
                                    <p:cond delay="100"/>
                                  </p:stCondLst>
                                  <p:childTnLst>
                                    <p:set>
                                      <p:cBhvr>
                                        <p:cTn id="15" dur="1" fill="hold">
                                          <p:stCondLst>
                                            <p:cond delay="0"/>
                                          </p:stCondLst>
                                        </p:cTn>
                                        <p:tgtEl>
                                          <p:spTgt spid="29"/>
                                        </p:tgtEl>
                                        <p:attrNameLst>
                                          <p:attrName>style.visibility</p:attrName>
                                        </p:attrNameLst>
                                      </p:cBhvr>
                                      <p:to>
                                        <p:strVal val="hidden"/>
                                      </p:to>
                                    </p:set>
                                  </p:childTnLst>
                                </p:cTn>
                              </p:par>
                            </p:childTnLst>
                          </p:cTn>
                        </p:par>
                        <p:par>
                          <p:cTn id="16" fill="hold">
                            <p:stCondLst>
                              <p:cond delay="200"/>
                            </p:stCondLst>
                            <p:childTnLst>
                              <p:par>
                                <p:cTn id="17" presetID="1"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par>
                          <p:cTn id="19" fill="hold">
                            <p:stCondLst>
                              <p:cond delay="200"/>
                            </p:stCondLst>
                            <p:childTnLst>
                              <p:par>
                                <p:cTn id="20" presetID="1" presetClass="exit" presetSubtype="0" fill="hold" grpId="1" nodeType="afterEffect">
                                  <p:stCondLst>
                                    <p:cond delay="100"/>
                                  </p:stCondLst>
                                  <p:childTnLst>
                                    <p:set>
                                      <p:cBhvr>
                                        <p:cTn id="21" dur="1" fill="hold">
                                          <p:stCondLst>
                                            <p:cond delay="0"/>
                                          </p:stCondLst>
                                        </p:cTn>
                                        <p:tgtEl>
                                          <p:spTgt spid="24"/>
                                        </p:tgtEl>
                                        <p:attrNameLst>
                                          <p:attrName>style.visibility</p:attrName>
                                        </p:attrNameLst>
                                      </p:cBhvr>
                                      <p:to>
                                        <p:strVal val="hidden"/>
                                      </p:to>
                                    </p:set>
                                  </p:childTnLst>
                                </p:cTn>
                              </p:par>
                            </p:childTnLst>
                          </p:cTn>
                        </p:par>
                        <p:par>
                          <p:cTn id="22" fill="hold">
                            <p:stCondLst>
                              <p:cond delay="3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300"/>
                            </p:stCondLst>
                            <p:childTnLst>
                              <p:par>
                                <p:cTn id="26" presetID="1" presetClass="exit" presetSubtype="0" fill="hold" grpId="1" nodeType="afterEffect">
                                  <p:stCondLst>
                                    <p:cond delay="100"/>
                                  </p:stCondLst>
                                  <p:childTnLst>
                                    <p:set>
                                      <p:cBhvr>
                                        <p:cTn id="27" dur="1" fill="hold">
                                          <p:stCondLst>
                                            <p:cond delay="0"/>
                                          </p:stCondLst>
                                        </p:cTn>
                                        <p:tgtEl>
                                          <p:spTgt spid="25"/>
                                        </p:tgtEl>
                                        <p:attrNameLst>
                                          <p:attrName>style.visibility</p:attrName>
                                        </p:attrNameLst>
                                      </p:cBhvr>
                                      <p:to>
                                        <p:strVal val="hidden"/>
                                      </p:to>
                                    </p:set>
                                  </p:childTnLst>
                                </p:cTn>
                              </p:par>
                            </p:childTnLst>
                          </p:cTn>
                        </p:par>
                        <p:par>
                          <p:cTn id="28" fill="hold">
                            <p:stCondLst>
                              <p:cond delay="400"/>
                            </p:stCondLst>
                            <p:childTnLst>
                              <p:par>
                                <p:cTn id="29" presetID="1"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par>
                          <p:cTn id="31" fill="hold">
                            <p:stCondLst>
                              <p:cond delay="400"/>
                            </p:stCondLst>
                            <p:childTnLst>
                              <p:par>
                                <p:cTn id="32" presetID="1" presetClass="exit" presetSubtype="0" fill="hold" grpId="1" nodeType="afterEffect">
                                  <p:stCondLst>
                                    <p:cond delay="500"/>
                                  </p:stCondLst>
                                  <p:childTnLst>
                                    <p:set>
                                      <p:cBhvr>
                                        <p:cTn id="33" dur="1" fill="hold">
                                          <p:stCondLst>
                                            <p:cond delay="0"/>
                                          </p:stCondLst>
                                        </p:cTn>
                                        <p:tgtEl>
                                          <p:spTgt spid="26"/>
                                        </p:tgtEl>
                                        <p:attrNameLst>
                                          <p:attrName>style.visibility</p:attrName>
                                        </p:attrNameLst>
                                      </p:cBhvr>
                                      <p:to>
                                        <p:strVal val="hidden"/>
                                      </p:to>
                                    </p:set>
                                  </p:childTnLst>
                                </p:cTn>
                              </p:par>
                              <p:par>
                                <p:cTn id="34" presetID="1" presetClass="entr" presetSubtype="0" fill="hold" grpId="0" nodeType="withEffect">
                                  <p:stCondLst>
                                    <p:cond delay="500"/>
                                  </p:stCondLst>
                                  <p:childTnLst>
                                    <p:set>
                                      <p:cBhvr>
                                        <p:cTn id="35" dur="1" fill="hold">
                                          <p:stCondLst>
                                            <p:cond delay="0"/>
                                          </p:stCondLst>
                                        </p:cTn>
                                        <p:tgtEl>
                                          <p:spTgt spid="28"/>
                                        </p:tgtEl>
                                        <p:attrNameLst>
                                          <p:attrName>style.visibility</p:attrName>
                                        </p:attrNameLst>
                                      </p:cBhvr>
                                      <p:to>
                                        <p:strVal val="visible"/>
                                      </p:to>
                                    </p:set>
                                  </p:childTnLst>
                                </p:cTn>
                              </p:par>
                            </p:childTnLst>
                          </p:cTn>
                        </p:par>
                        <p:par>
                          <p:cTn id="36" fill="hold">
                            <p:stCondLst>
                              <p:cond delay="900"/>
                            </p:stCondLst>
                            <p:childTnLst>
                              <p:par>
                                <p:cTn id="37" presetID="1" presetClass="entr" presetSubtype="0"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33" grpId="0" animBg="1"/>
      <p:bldP spid="28" grpId="0"/>
      <p:bldP spid="23" grpId="0" animBg="1"/>
      <p:bldP spid="23" grpId="1" animBg="1"/>
      <p:bldP spid="24" grpId="0" animBg="1"/>
      <p:bldP spid="24" grpId="1" animBg="1"/>
      <p:bldP spid="25" grpId="0" animBg="1"/>
      <p:bldP spid="25" grpId="1" animBg="1"/>
      <p:bldP spid="26" grpId="0" animBg="1"/>
      <p:bldP spid="26" grpId="1" animBg="1"/>
      <p:bldP spid="29" grpId="0" animBg="1"/>
      <p:bldP spid="29"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2"/>
          <p:cNvSpPr>
            <a:spLocks noChangeArrowheads="1"/>
          </p:cNvSpPr>
          <p:nvPr/>
        </p:nvSpPr>
        <p:spPr bwMode="auto">
          <a:xfrm>
            <a:off x="1116013" y="3036742"/>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pl-PL" sz="2000" b="1" i="1" dirty="0"/>
              <a:t>src</a:t>
            </a:r>
          </a:p>
        </p:txBody>
      </p:sp>
      <p:sp>
        <p:nvSpPr>
          <p:cNvPr id="15363" name="Oval 3"/>
          <p:cNvSpPr>
            <a:spLocks noChangeArrowheads="1"/>
          </p:cNvSpPr>
          <p:nvPr/>
        </p:nvSpPr>
        <p:spPr bwMode="auto">
          <a:xfrm>
            <a:off x="4427538" y="1666730"/>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R1</a:t>
            </a:r>
            <a:endParaRPr lang="pl-PL" sz="2000" b="1" i="1"/>
          </a:p>
        </p:txBody>
      </p:sp>
      <p:sp>
        <p:nvSpPr>
          <p:cNvPr id="15364" name="Oval 4"/>
          <p:cNvSpPr>
            <a:spLocks noChangeArrowheads="1"/>
          </p:cNvSpPr>
          <p:nvPr/>
        </p:nvSpPr>
        <p:spPr bwMode="auto">
          <a:xfrm>
            <a:off x="7596188" y="2963717"/>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dst</a:t>
            </a:r>
            <a:endParaRPr lang="pl-PL" sz="2000" b="1" i="1"/>
          </a:p>
        </p:txBody>
      </p:sp>
      <p:cxnSp>
        <p:nvCxnSpPr>
          <p:cNvPr id="15365" name="AutoShape 5"/>
          <p:cNvCxnSpPr>
            <a:cxnSpLocks noChangeShapeType="1"/>
            <a:stCxn id="15362" idx="7"/>
            <a:endCxn id="15363" idx="2"/>
          </p:cNvCxnSpPr>
          <p:nvPr/>
        </p:nvCxnSpPr>
        <p:spPr bwMode="auto">
          <a:xfrm flipV="1">
            <a:off x="1608138" y="1955655"/>
            <a:ext cx="2819400" cy="1165225"/>
          </a:xfrm>
          <a:prstGeom prst="straightConnector1">
            <a:avLst/>
          </a:prstGeom>
          <a:noFill/>
          <a:ln w="19050">
            <a:solidFill>
              <a:srgbClr val="808080"/>
            </a:solidFill>
            <a:prstDash val="dash"/>
            <a:round/>
            <a:headEnd/>
            <a:tailEnd type="triangle" w="lg" len="lg"/>
          </a:ln>
        </p:spPr>
      </p:cxnSp>
      <p:cxnSp>
        <p:nvCxnSpPr>
          <p:cNvPr id="15366" name="AutoShape 6"/>
          <p:cNvCxnSpPr>
            <a:cxnSpLocks noChangeShapeType="1"/>
            <a:stCxn id="15363" idx="6"/>
            <a:endCxn id="15364" idx="1"/>
          </p:cNvCxnSpPr>
          <p:nvPr/>
        </p:nvCxnSpPr>
        <p:spPr bwMode="auto">
          <a:xfrm>
            <a:off x="5003800" y="1955655"/>
            <a:ext cx="2676525" cy="1092200"/>
          </a:xfrm>
          <a:prstGeom prst="straightConnector1">
            <a:avLst/>
          </a:prstGeom>
          <a:noFill/>
          <a:ln w="19050">
            <a:solidFill>
              <a:srgbClr val="808080"/>
            </a:solidFill>
            <a:prstDash val="dash"/>
            <a:round/>
            <a:headEnd/>
            <a:tailEnd type="triangle" w="lg" len="lg"/>
          </a:ln>
        </p:spPr>
      </p:cxnSp>
      <p:sp>
        <p:nvSpPr>
          <p:cNvPr id="15367" name="Oval 7"/>
          <p:cNvSpPr>
            <a:spLocks noChangeArrowheads="1"/>
          </p:cNvSpPr>
          <p:nvPr/>
        </p:nvSpPr>
        <p:spPr bwMode="auto">
          <a:xfrm>
            <a:off x="4427538" y="4338055"/>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R4</a:t>
            </a:r>
            <a:endParaRPr lang="pl-PL" sz="2000" b="1" i="1"/>
          </a:p>
        </p:txBody>
      </p:sp>
      <p:sp>
        <p:nvSpPr>
          <p:cNvPr id="15368" name="Oval 8"/>
          <p:cNvSpPr>
            <a:spLocks noChangeArrowheads="1"/>
          </p:cNvSpPr>
          <p:nvPr/>
        </p:nvSpPr>
        <p:spPr bwMode="auto">
          <a:xfrm>
            <a:off x="4427538" y="2676380"/>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R2</a:t>
            </a:r>
            <a:endParaRPr lang="pl-PL" sz="2000" b="1" i="1"/>
          </a:p>
        </p:txBody>
      </p:sp>
      <p:sp>
        <p:nvSpPr>
          <p:cNvPr id="15369" name="Oval 9"/>
          <p:cNvSpPr>
            <a:spLocks noChangeArrowheads="1"/>
          </p:cNvSpPr>
          <p:nvPr/>
        </p:nvSpPr>
        <p:spPr bwMode="auto">
          <a:xfrm>
            <a:off x="4427538" y="3539980"/>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R3</a:t>
            </a:r>
            <a:endParaRPr lang="pl-PL" sz="2000" b="1" i="1"/>
          </a:p>
        </p:txBody>
      </p:sp>
      <p:cxnSp>
        <p:nvCxnSpPr>
          <p:cNvPr id="15372" name="AutoShape 12"/>
          <p:cNvCxnSpPr>
            <a:cxnSpLocks noChangeShapeType="1"/>
            <a:stCxn id="15362" idx="6"/>
            <a:endCxn id="15368" idx="2"/>
          </p:cNvCxnSpPr>
          <p:nvPr/>
        </p:nvCxnSpPr>
        <p:spPr bwMode="auto">
          <a:xfrm flipV="1">
            <a:off x="1692275" y="2965305"/>
            <a:ext cx="2735263" cy="360362"/>
          </a:xfrm>
          <a:prstGeom prst="straightConnector1">
            <a:avLst/>
          </a:prstGeom>
          <a:noFill/>
          <a:ln w="19050">
            <a:solidFill>
              <a:srgbClr val="808080"/>
            </a:solidFill>
            <a:prstDash val="dash"/>
            <a:round/>
            <a:headEnd/>
            <a:tailEnd type="triangle" w="lg" len="lg"/>
          </a:ln>
        </p:spPr>
      </p:cxnSp>
      <p:cxnSp>
        <p:nvCxnSpPr>
          <p:cNvPr id="15373" name="AutoShape 13"/>
          <p:cNvCxnSpPr>
            <a:cxnSpLocks noChangeShapeType="1"/>
            <a:stCxn id="15368" idx="6"/>
            <a:endCxn id="15364" idx="2"/>
          </p:cNvCxnSpPr>
          <p:nvPr/>
        </p:nvCxnSpPr>
        <p:spPr bwMode="auto">
          <a:xfrm>
            <a:off x="5003800" y="2965305"/>
            <a:ext cx="2592388" cy="287337"/>
          </a:xfrm>
          <a:prstGeom prst="straightConnector1">
            <a:avLst/>
          </a:prstGeom>
          <a:noFill/>
          <a:ln w="19050">
            <a:solidFill>
              <a:srgbClr val="808080"/>
            </a:solidFill>
            <a:prstDash val="dash"/>
            <a:round/>
            <a:headEnd/>
            <a:tailEnd type="triangle" w="lg" len="lg"/>
          </a:ln>
        </p:spPr>
      </p:cxnSp>
      <p:cxnSp>
        <p:nvCxnSpPr>
          <p:cNvPr id="15374" name="AutoShape 14"/>
          <p:cNvCxnSpPr>
            <a:cxnSpLocks noChangeShapeType="1"/>
            <a:stCxn id="15362" idx="5"/>
            <a:endCxn id="15369" idx="2"/>
          </p:cNvCxnSpPr>
          <p:nvPr/>
        </p:nvCxnSpPr>
        <p:spPr bwMode="auto">
          <a:xfrm>
            <a:off x="1608138" y="3528867"/>
            <a:ext cx="2819400" cy="300038"/>
          </a:xfrm>
          <a:prstGeom prst="straightConnector1">
            <a:avLst/>
          </a:prstGeom>
          <a:noFill/>
          <a:ln w="19050">
            <a:solidFill>
              <a:srgbClr val="808080"/>
            </a:solidFill>
            <a:prstDash val="dash"/>
            <a:round/>
            <a:headEnd/>
            <a:tailEnd type="triangle" w="lg" len="lg"/>
          </a:ln>
        </p:spPr>
      </p:cxnSp>
      <p:cxnSp>
        <p:nvCxnSpPr>
          <p:cNvPr id="15375" name="AutoShape 15"/>
          <p:cNvCxnSpPr>
            <a:cxnSpLocks noChangeShapeType="1"/>
            <a:stCxn id="15369" idx="6"/>
            <a:endCxn id="15364" idx="3"/>
          </p:cNvCxnSpPr>
          <p:nvPr/>
        </p:nvCxnSpPr>
        <p:spPr bwMode="auto">
          <a:xfrm flipV="1">
            <a:off x="5003800" y="3455842"/>
            <a:ext cx="2676525" cy="373063"/>
          </a:xfrm>
          <a:prstGeom prst="straightConnector1">
            <a:avLst/>
          </a:prstGeom>
          <a:noFill/>
          <a:ln w="19050">
            <a:solidFill>
              <a:srgbClr val="808080"/>
            </a:solidFill>
            <a:prstDash val="dash"/>
            <a:round/>
            <a:headEnd/>
            <a:tailEnd type="triangle" w="lg" len="lg"/>
          </a:ln>
        </p:spPr>
      </p:cxnSp>
      <p:cxnSp>
        <p:nvCxnSpPr>
          <p:cNvPr id="15376" name="AutoShape 16"/>
          <p:cNvCxnSpPr>
            <a:cxnSpLocks noChangeShapeType="1"/>
            <a:stCxn id="15362" idx="4"/>
            <a:endCxn id="15367" idx="2"/>
          </p:cNvCxnSpPr>
          <p:nvPr/>
        </p:nvCxnSpPr>
        <p:spPr bwMode="auto">
          <a:xfrm rot="16200000" flipH="1">
            <a:off x="2409251" y="2607898"/>
            <a:ext cx="1013181" cy="3023394"/>
          </a:xfrm>
          <a:prstGeom prst="straightConnector1">
            <a:avLst/>
          </a:prstGeom>
          <a:noFill/>
          <a:ln w="19050">
            <a:solidFill>
              <a:srgbClr val="808080"/>
            </a:solidFill>
            <a:prstDash val="dash"/>
            <a:round/>
            <a:headEnd/>
            <a:tailEnd type="triangle" w="lg" len="lg"/>
          </a:ln>
        </p:spPr>
      </p:cxnSp>
      <p:cxnSp>
        <p:nvCxnSpPr>
          <p:cNvPr id="15377" name="AutoShape 17"/>
          <p:cNvCxnSpPr>
            <a:cxnSpLocks noChangeShapeType="1"/>
            <a:stCxn id="15367" idx="6"/>
            <a:endCxn id="15364" idx="4"/>
          </p:cNvCxnSpPr>
          <p:nvPr/>
        </p:nvCxnSpPr>
        <p:spPr bwMode="auto">
          <a:xfrm flipV="1">
            <a:off x="5003800" y="3539980"/>
            <a:ext cx="2880519" cy="1086206"/>
          </a:xfrm>
          <a:prstGeom prst="straightConnector1">
            <a:avLst/>
          </a:prstGeom>
          <a:noFill/>
          <a:ln w="19050">
            <a:solidFill>
              <a:srgbClr val="808080"/>
            </a:solidFill>
            <a:prstDash val="dash"/>
            <a:round/>
            <a:headEnd/>
            <a:tailEnd type="triangle" w="lg" len="lg"/>
          </a:ln>
        </p:spPr>
      </p:cxnSp>
      <p:sp>
        <p:nvSpPr>
          <p:cNvPr id="31" name="Text Box 75"/>
          <p:cNvSpPr txBox="1">
            <a:spLocks noChangeArrowheads="1"/>
          </p:cNvSpPr>
          <p:nvPr/>
        </p:nvSpPr>
        <p:spPr bwMode="auto">
          <a:xfrm>
            <a:off x="942393" y="2586078"/>
            <a:ext cx="1189037" cy="459100"/>
          </a:xfrm>
          <a:prstGeom prst="rect">
            <a:avLst/>
          </a:prstGeom>
          <a:noFill/>
          <a:ln w="9525">
            <a:noFill/>
            <a:miter lim="800000"/>
            <a:headEnd/>
            <a:tailEnd/>
          </a:ln>
          <a:effectLst/>
        </p:spPr>
        <p:txBody>
          <a:bodyPr lIns="90488" tIns="44450" rIns="90488" bIns="44450">
            <a:prstTxWarp prst="textNoShape">
              <a:avLst/>
            </a:prstTxWarp>
            <a:spAutoFit/>
          </a:bodyPr>
          <a:lstStyle/>
          <a:p>
            <a:pPr>
              <a:spcBef>
                <a:spcPct val="50000"/>
              </a:spcBef>
            </a:pPr>
            <a:r>
              <a:rPr lang="en-US" sz="2400" b="0" i="0" dirty="0">
                <a:ea typeface="Arial" pitchFamily="-112" charset="0"/>
                <a:cs typeface="Arial" pitchFamily="34" charset="0"/>
              </a:rPr>
              <a:t>Alice</a:t>
            </a:r>
          </a:p>
        </p:txBody>
      </p:sp>
      <p:sp>
        <p:nvSpPr>
          <p:cNvPr id="32" name="Text Box 76"/>
          <p:cNvSpPr txBox="1">
            <a:spLocks noChangeArrowheads="1"/>
          </p:cNvSpPr>
          <p:nvPr/>
        </p:nvSpPr>
        <p:spPr bwMode="auto">
          <a:xfrm>
            <a:off x="7710829" y="2471504"/>
            <a:ext cx="1152937"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b="0" i="0" dirty="0">
                <a:ea typeface="Arial" pitchFamily="-112" charset="0"/>
                <a:cs typeface="Arial" pitchFamily="34" charset="0"/>
              </a:rPr>
              <a:t>Bob</a:t>
            </a:r>
          </a:p>
        </p:txBody>
      </p:sp>
      <p:sp>
        <p:nvSpPr>
          <p:cNvPr id="46" name="Rectangle 76"/>
          <p:cNvSpPr>
            <a:spLocks noChangeArrowheads="1"/>
          </p:cNvSpPr>
          <p:nvPr/>
        </p:nvSpPr>
        <p:spPr bwMode="auto">
          <a:xfrm>
            <a:off x="4798042" y="1688555"/>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7" name="Rectangle 76"/>
          <p:cNvSpPr>
            <a:spLocks noChangeArrowheads="1"/>
          </p:cNvSpPr>
          <p:nvPr/>
        </p:nvSpPr>
        <p:spPr bwMode="auto">
          <a:xfrm>
            <a:off x="4832458" y="3728699"/>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33" name="Rectangle 76"/>
          <p:cNvSpPr>
            <a:spLocks noChangeArrowheads="1"/>
          </p:cNvSpPr>
          <p:nvPr/>
        </p:nvSpPr>
        <p:spPr bwMode="auto">
          <a:xfrm>
            <a:off x="4874783" y="4498157"/>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2" name="Arc 1"/>
          <p:cNvSpPr/>
          <p:nvPr/>
        </p:nvSpPr>
        <p:spPr>
          <a:xfrm rot="3000000">
            <a:off x="3981882" y="1069467"/>
            <a:ext cx="2273875" cy="2736605"/>
          </a:xfrm>
          <a:prstGeom prst="arc">
            <a:avLst/>
          </a:prstGeom>
          <a:ln w="12700">
            <a:solidFill>
              <a:schemeClr val="tx1">
                <a:lumMod val="65000"/>
                <a:lumOff val="35000"/>
              </a:schemeClr>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Arc 29"/>
          <p:cNvSpPr/>
          <p:nvPr/>
        </p:nvSpPr>
        <p:spPr>
          <a:xfrm rot="1200000">
            <a:off x="4016297" y="3575786"/>
            <a:ext cx="2273875" cy="2736605"/>
          </a:xfrm>
          <a:prstGeom prst="arc">
            <a:avLst/>
          </a:prstGeom>
          <a:ln w="12700">
            <a:solidFill>
              <a:schemeClr val="tx1">
                <a:lumMod val="65000"/>
                <a:lumOff val="35000"/>
              </a:schemeClr>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Arc 33"/>
          <p:cNvSpPr/>
          <p:nvPr/>
        </p:nvSpPr>
        <p:spPr>
          <a:xfrm rot="1200000">
            <a:off x="4168697" y="2813758"/>
            <a:ext cx="2273875" cy="2736605"/>
          </a:xfrm>
          <a:prstGeom prst="arc">
            <a:avLst/>
          </a:prstGeom>
          <a:ln w="12700">
            <a:solidFill>
              <a:schemeClr val="tx1">
                <a:lumMod val="65000"/>
                <a:lumOff val="35000"/>
              </a:schemeClr>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Rectangle 76"/>
          <p:cNvSpPr>
            <a:spLocks noChangeArrowheads="1"/>
          </p:cNvSpPr>
          <p:nvPr/>
        </p:nvSpPr>
        <p:spPr bwMode="auto">
          <a:xfrm>
            <a:off x="7966520" y="3758931"/>
            <a:ext cx="641554" cy="262596"/>
          </a:xfrm>
          <a:prstGeom prst="rect">
            <a:avLst/>
          </a:prstGeom>
          <a:solidFill>
            <a:schemeClr val="tx1">
              <a:lumMod val="65000"/>
              <a:lumOff val="35000"/>
            </a:schemeClr>
          </a:solidFill>
          <a:ln w="12700" algn="ctr">
            <a:solidFill>
              <a:schemeClr val="bg1"/>
            </a:solid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38" name="Rectangle 76"/>
          <p:cNvSpPr>
            <a:spLocks noChangeArrowheads="1"/>
          </p:cNvSpPr>
          <p:nvPr/>
        </p:nvSpPr>
        <p:spPr bwMode="auto">
          <a:xfrm>
            <a:off x="8118920" y="4021693"/>
            <a:ext cx="641554" cy="262596"/>
          </a:xfrm>
          <a:prstGeom prst="rect">
            <a:avLst/>
          </a:prstGeom>
          <a:solidFill>
            <a:schemeClr val="tx1">
              <a:lumMod val="65000"/>
              <a:lumOff val="35000"/>
            </a:schemeClr>
          </a:solidFill>
          <a:ln w="12700" algn="ctr">
            <a:solidFill>
              <a:schemeClr val="bg1"/>
            </a:solid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8" name="Rectangle 76"/>
          <p:cNvSpPr>
            <a:spLocks noChangeArrowheads="1"/>
          </p:cNvSpPr>
          <p:nvPr/>
        </p:nvSpPr>
        <p:spPr bwMode="auto">
          <a:xfrm>
            <a:off x="8019064" y="4284455"/>
            <a:ext cx="641554" cy="262596"/>
          </a:xfrm>
          <a:prstGeom prst="rect">
            <a:avLst/>
          </a:prstGeom>
          <a:solidFill>
            <a:schemeClr val="tx1">
              <a:lumMod val="65000"/>
              <a:lumOff val="35000"/>
            </a:schemeClr>
          </a:solidFill>
          <a:ln w="12700" algn="ctr">
            <a:solidFill>
              <a:schemeClr val="bg1"/>
            </a:solid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35" name="Title 1"/>
          <p:cNvSpPr>
            <a:spLocks noGrp="1"/>
          </p:cNvSpPr>
          <p:nvPr>
            <p:ph type="title"/>
          </p:nvPr>
        </p:nvSpPr>
        <p:spPr>
          <a:xfrm>
            <a:off x="0" y="39103"/>
            <a:ext cx="9144000" cy="1143000"/>
          </a:xfrm>
        </p:spPr>
        <p:txBody>
          <a:bodyPr>
            <a:normAutofit fontScale="90000"/>
          </a:bodyPr>
          <a:lstStyle/>
          <a:p>
            <a:r>
              <a:rPr lang="en-US" dirty="0" smtClean="0"/>
              <a:t>How Do We Synchronize Distributed Transmitters?</a:t>
            </a:r>
            <a:endParaRPr lang="en-US" dirty="0"/>
          </a:p>
        </p:txBody>
      </p:sp>
      <p:sp>
        <p:nvSpPr>
          <p:cNvPr id="29" name="Rectangle 28"/>
          <p:cNvSpPr txBox="1">
            <a:spLocks noChangeArrowheads="1"/>
          </p:cNvSpPr>
          <p:nvPr/>
        </p:nvSpPr>
        <p:spPr>
          <a:xfrm>
            <a:off x="701783" y="5464731"/>
            <a:ext cx="7794518" cy="1008063"/>
          </a:xfrm>
          <a:prstGeom prst="rect">
            <a:avLst/>
          </a:prstGeom>
        </p:spPr>
        <p:txBody>
          <a:bodyPr vert="horz" lIns="90488" tIns="44450" rIns="90488" bIns="44450" rtlCol="0">
            <a:noAutofit/>
          </a:bodyPr>
          <a:lstStyle/>
          <a:p>
            <a:pPr marR="0" lvl="0" algn="ctr" defTabSz="457200" rtl="0" eaLnBrk="1" fontAlgn="auto" latinLnBrk="0" hangingPunct="1">
              <a:lnSpc>
                <a:spcPct val="90000"/>
              </a:lnSpc>
              <a:spcBef>
                <a:spcPct val="20000"/>
              </a:spcBef>
              <a:spcAft>
                <a:spcPts val="0"/>
              </a:spcAft>
              <a:buClrTx/>
              <a:buSzTx/>
              <a:tabLst/>
              <a:defRPr/>
            </a:pPr>
            <a:r>
              <a:rPr lang="en-US" sz="2800" dirty="0" smtClean="0">
                <a:sym typeface="Wingdings" pitchFamily="2" charset="2"/>
              </a:rPr>
              <a:t>Routers transmit jointly to Bob</a:t>
            </a:r>
          </a:p>
          <a:p>
            <a:pPr marL="342900" marR="0" lvl="0" indent="-342900" algn="ctr" defTabSz="457200" rtl="0" eaLnBrk="1" fontAlgn="auto" latinLnBrk="0" hangingPunct="1">
              <a:lnSpc>
                <a:spcPct val="90000"/>
              </a:lnSpc>
              <a:spcBef>
                <a:spcPct val="20000"/>
              </a:spcBef>
              <a:spcAft>
                <a:spcPts val="0"/>
              </a:spcAft>
              <a:buClrTx/>
              <a:buSzTx/>
              <a:buFont typeface="Arial" pitchFamily="34" charset="0"/>
              <a:buChar char="•"/>
              <a:tabLst/>
              <a:defRPr/>
            </a:pPr>
            <a:endParaRPr lang="en-US" sz="2800" dirty="0" smtClean="0">
              <a:sym typeface="Wingdings" pitchFamily="2" charset="2"/>
            </a:endParaRPr>
          </a:p>
        </p:txBody>
      </p:sp>
      <p:sp>
        <p:nvSpPr>
          <p:cNvPr id="36" name="Rectangle 28"/>
          <p:cNvSpPr txBox="1">
            <a:spLocks noChangeArrowheads="1"/>
          </p:cNvSpPr>
          <p:nvPr/>
        </p:nvSpPr>
        <p:spPr>
          <a:xfrm>
            <a:off x="56188" y="1045186"/>
            <a:ext cx="9087812" cy="1008063"/>
          </a:xfrm>
          <a:prstGeom prst="rect">
            <a:avLst/>
          </a:prstGeom>
        </p:spPr>
        <p:txBody>
          <a:bodyPr vert="horz" lIns="90488" tIns="44450" rIns="90488" bIns="44450" rtlCol="0">
            <a:noAutofit/>
          </a:bodyPr>
          <a:lstStyle/>
          <a:p>
            <a:pPr marL="342900" lvl="0" indent="-342900">
              <a:lnSpc>
                <a:spcPct val="90000"/>
              </a:lnSpc>
              <a:spcBef>
                <a:spcPct val="20000"/>
              </a:spcBef>
              <a:buFont typeface="Arial" pitchFamily="34" charset="0"/>
              <a:buChar char="•"/>
              <a:defRPr/>
            </a:pPr>
            <a:r>
              <a:rPr lang="en-US" sz="3200" dirty="0" smtClean="0">
                <a:sym typeface="Wingdings" pitchFamily="2" charset="2"/>
              </a:rPr>
              <a:t>Synchronize transmitters by reception</a:t>
            </a:r>
            <a:endParaRPr lang="en-US" sz="3200" dirty="0">
              <a:sym typeface="Wingdings" pitchFamily="2" charset="2"/>
            </a:endParaRPr>
          </a:p>
        </p:txBody>
      </p:sp>
    </p:spTree>
    <p:custDataLst>
      <p:tags r:id="rId1"/>
    </p:custDataLst>
    <p:extLst>
      <p:ext uri="{BB962C8B-B14F-4D97-AF65-F5344CB8AC3E}">
        <p14:creationId xmlns:p14="http://schemas.microsoft.com/office/powerpoint/2010/main" val="2966105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p:stCondLst>
                              <p:cond delay="0"/>
                            </p:stCondLst>
                            <p:childTnLst>
                              <p:par>
                                <p:cTn id="12" presetID="10" presetClass="exit" presetSubtype="0" fill="hold" grpId="0" nodeType="afterEffect">
                                  <p:stCondLst>
                                    <p:cond delay="500"/>
                                  </p:stCondLst>
                                  <p:childTnLst>
                                    <p:animEffect transition="out" filter="fade">
                                      <p:cBhvr>
                                        <p:cTn id="13" dur="500"/>
                                        <p:tgtEl>
                                          <p:spTgt spid="46"/>
                                        </p:tgtEl>
                                      </p:cBhvr>
                                    </p:animEffect>
                                    <p:set>
                                      <p:cBhvr>
                                        <p:cTn id="14" dur="1" fill="hold">
                                          <p:stCondLst>
                                            <p:cond delay="499"/>
                                          </p:stCondLst>
                                        </p:cTn>
                                        <p:tgtEl>
                                          <p:spTgt spid="46"/>
                                        </p:tgtEl>
                                        <p:attrNameLst>
                                          <p:attrName>style.visibility</p:attrName>
                                        </p:attrNameLst>
                                      </p:cBhvr>
                                      <p:to>
                                        <p:strVal val="hidden"/>
                                      </p:to>
                                    </p:set>
                                  </p:childTnLst>
                                </p:cTn>
                              </p:par>
                              <p:par>
                                <p:cTn id="15" presetID="10" presetClass="exit" presetSubtype="0" fill="hold" grpId="0" nodeType="withEffect">
                                  <p:stCondLst>
                                    <p:cond delay="500"/>
                                  </p:stCondLst>
                                  <p:childTnLst>
                                    <p:animEffect transition="out" filter="fade">
                                      <p:cBhvr>
                                        <p:cTn id="16" dur="500"/>
                                        <p:tgtEl>
                                          <p:spTgt spid="47"/>
                                        </p:tgtEl>
                                      </p:cBhvr>
                                    </p:animEffect>
                                    <p:set>
                                      <p:cBhvr>
                                        <p:cTn id="17" dur="1" fill="hold">
                                          <p:stCondLst>
                                            <p:cond delay="499"/>
                                          </p:stCondLst>
                                        </p:cTn>
                                        <p:tgtEl>
                                          <p:spTgt spid="47"/>
                                        </p:tgtEl>
                                        <p:attrNameLst>
                                          <p:attrName>style.visibility</p:attrName>
                                        </p:attrNameLst>
                                      </p:cBhvr>
                                      <p:to>
                                        <p:strVal val="hidden"/>
                                      </p:to>
                                    </p:set>
                                  </p:childTnLst>
                                </p:cTn>
                              </p:par>
                              <p:par>
                                <p:cTn id="18" presetID="10" presetClass="exit" presetSubtype="0" fill="hold" grpId="0" nodeType="withEffect">
                                  <p:stCondLst>
                                    <p:cond delay="500"/>
                                  </p:stCondLst>
                                  <p:childTnLst>
                                    <p:animEffect transition="out" filter="fade">
                                      <p:cBhvr>
                                        <p:cTn id="19" dur="500"/>
                                        <p:tgtEl>
                                          <p:spTgt spid="33"/>
                                        </p:tgtEl>
                                      </p:cBhvr>
                                    </p:animEffect>
                                    <p:set>
                                      <p:cBhvr>
                                        <p:cTn id="20" dur="1" fill="hold">
                                          <p:stCondLst>
                                            <p:cond delay="499"/>
                                          </p:stCondLst>
                                        </p:cTn>
                                        <p:tgtEl>
                                          <p:spTgt spid="33"/>
                                        </p:tgtEl>
                                        <p:attrNameLst>
                                          <p:attrName>style.visibility</p:attrName>
                                        </p:attrNameLst>
                                      </p:cBhvr>
                                      <p:to>
                                        <p:strVal val="hidden"/>
                                      </p:to>
                                    </p:set>
                                  </p:childTnLst>
                                </p:cTn>
                              </p:par>
                            </p:childTnLst>
                          </p:cTn>
                        </p:par>
                        <p:par>
                          <p:cTn id="21" fill="hold">
                            <p:stCondLst>
                              <p:cond delay="1000"/>
                            </p:stCondLst>
                            <p:childTnLst>
                              <p:par>
                                <p:cTn id="22" presetID="10" presetClass="entr" presetSubtype="0" fill="hold" grpId="0" nodeType="afterEffect">
                                  <p:stCondLst>
                                    <p:cond delay="50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50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xit" presetSubtype="0" fill="hold" grpId="1" nodeType="withEffect">
                                  <p:stCondLst>
                                    <p:cond delay="500"/>
                                  </p:stCondLst>
                                  <p:childTnLst>
                                    <p:animEffect transition="out" filter="fade">
                                      <p:cBhvr>
                                        <p:cTn id="32" dur="500"/>
                                        <p:tgtEl>
                                          <p:spTgt spid="34"/>
                                        </p:tgtEl>
                                      </p:cBhvr>
                                    </p:animEffect>
                                    <p:set>
                                      <p:cBhvr>
                                        <p:cTn id="33" dur="1" fill="hold">
                                          <p:stCondLst>
                                            <p:cond delay="499"/>
                                          </p:stCondLst>
                                        </p:cTn>
                                        <p:tgtEl>
                                          <p:spTgt spid="34"/>
                                        </p:tgtEl>
                                        <p:attrNameLst>
                                          <p:attrName>style.visibility</p:attrName>
                                        </p:attrNameLst>
                                      </p:cBhvr>
                                      <p:to>
                                        <p:strVal val="hidden"/>
                                      </p:to>
                                    </p:set>
                                  </p:childTnLst>
                                </p:cTn>
                              </p:par>
                              <p:par>
                                <p:cTn id="34" presetID="10" presetClass="exit" presetSubtype="0" fill="hold" grpId="1" nodeType="withEffect">
                                  <p:stCondLst>
                                    <p:cond delay="500"/>
                                  </p:stCondLst>
                                  <p:childTnLst>
                                    <p:animEffect transition="out" filter="fade">
                                      <p:cBhvr>
                                        <p:cTn id="35" dur="500"/>
                                        <p:tgtEl>
                                          <p:spTgt spid="30"/>
                                        </p:tgtEl>
                                      </p:cBhvr>
                                    </p:animEffect>
                                    <p:set>
                                      <p:cBhvr>
                                        <p:cTn id="36" dur="1" fill="hold">
                                          <p:stCondLst>
                                            <p:cond delay="499"/>
                                          </p:stCondLst>
                                        </p:cTn>
                                        <p:tgtEl>
                                          <p:spTgt spid="30"/>
                                        </p:tgtEl>
                                        <p:attrNameLst>
                                          <p:attrName>style.visibility</p:attrName>
                                        </p:attrNameLst>
                                      </p:cBhvr>
                                      <p:to>
                                        <p:strVal val="hidden"/>
                                      </p:to>
                                    </p:set>
                                  </p:childTnLst>
                                </p:cTn>
                              </p:par>
                              <p:par>
                                <p:cTn id="37" presetID="10" presetClass="exit" presetSubtype="0" fill="hold" grpId="1" nodeType="withEffect">
                                  <p:stCondLst>
                                    <p:cond delay="500"/>
                                  </p:stCondLst>
                                  <p:childTnLst>
                                    <p:animEffect transition="out" filter="fade">
                                      <p:cBhvr>
                                        <p:cTn id="38" dur="500"/>
                                        <p:tgtEl>
                                          <p:spTgt spid="2"/>
                                        </p:tgtEl>
                                      </p:cBhvr>
                                    </p:animEffect>
                                    <p:set>
                                      <p:cBhvr>
                                        <p:cTn id="39"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33" grpId="0" animBg="1"/>
      <p:bldP spid="2" grpId="0" animBg="1"/>
      <p:bldP spid="2" grpId="1" animBg="1"/>
      <p:bldP spid="30" grpId="0" animBg="1"/>
      <p:bldP spid="30" grpId="1" animBg="1"/>
      <p:bldP spid="34" grpId="0" animBg="1"/>
      <p:bldP spid="34" grpId="1" animBg="1"/>
      <p:bldP spid="37" grpId="0" animBg="1"/>
      <p:bldP spid="38" grpId="0" animBg="1"/>
      <p:bldP spid="4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2"/>
          <p:cNvSpPr>
            <a:spLocks noChangeArrowheads="1"/>
          </p:cNvSpPr>
          <p:nvPr/>
        </p:nvSpPr>
        <p:spPr bwMode="auto">
          <a:xfrm>
            <a:off x="1116013" y="3036742"/>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pl-PL" sz="2000" b="1" i="1" dirty="0"/>
              <a:t>src</a:t>
            </a:r>
          </a:p>
        </p:txBody>
      </p:sp>
      <p:sp>
        <p:nvSpPr>
          <p:cNvPr id="15363" name="Oval 3"/>
          <p:cNvSpPr>
            <a:spLocks noChangeArrowheads="1"/>
          </p:cNvSpPr>
          <p:nvPr/>
        </p:nvSpPr>
        <p:spPr bwMode="auto">
          <a:xfrm>
            <a:off x="4427538" y="1666730"/>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R1</a:t>
            </a:r>
            <a:endParaRPr lang="pl-PL" sz="2000" b="1" i="1"/>
          </a:p>
        </p:txBody>
      </p:sp>
      <p:sp>
        <p:nvSpPr>
          <p:cNvPr id="15364" name="Oval 4"/>
          <p:cNvSpPr>
            <a:spLocks noChangeArrowheads="1"/>
          </p:cNvSpPr>
          <p:nvPr/>
        </p:nvSpPr>
        <p:spPr bwMode="auto">
          <a:xfrm>
            <a:off x="7596188" y="2963717"/>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dst</a:t>
            </a:r>
            <a:endParaRPr lang="pl-PL" sz="2000" b="1" i="1"/>
          </a:p>
        </p:txBody>
      </p:sp>
      <p:cxnSp>
        <p:nvCxnSpPr>
          <p:cNvPr id="15365" name="AutoShape 5"/>
          <p:cNvCxnSpPr>
            <a:cxnSpLocks noChangeShapeType="1"/>
            <a:stCxn id="15362" idx="7"/>
            <a:endCxn id="15363" idx="2"/>
          </p:cNvCxnSpPr>
          <p:nvPr/>
        </p:nvCxnSpPr>
        <p:spPr bwMode="auto">
          <a:xfrm flipV="1">
            <a:off x="1608138" y="1955655"/>
            <a:ext cx="2819400" cy="1165225"/>
          </a:xfrm>
          <a:prstGeom prst="straightConnector1">
            <a:avLst/>
          </a:prstGeom>
          <a:noFill/>
          <a:ln w="19050">
            <a:solidFill>
              <a:srgbClr val="808080"/>
            </a:solidFill>
            <a:prstDash val="dash"/>
            <a:round/>
            <a:headEnd/>
            <a:tailEnd type="triangle" w="lg" len="lg"/>
          </a:ln>
        </p:spPr>
      </p:cxnSp>
      <p:cxnSp>
        <p:nvCxnSpPr>
          <p:cNvPr id="15366" name="AutoShape 6"/>
          <p:cNvCxnSpPr>
            <a:cxnSpLocks noChangeShapeType="1"/>
            <a:stCxn id="15363" idx="6"/>
            <a:endCxn id="15364" idx="1"/>
          </p:cNvCxnSpPr>
          <p:nvPr/>
        </p:nvCxnSpPr>
        <p:spPr bwMode="auto">
          <a:xfrm>
            <a:off x="5003800" y="1955655"/>
            <a:ext cx="2676525" cy="1092200"/>
          </a:xfrm>
          <a:prstGeom prst="straightConnector1">
            <a:avLst/>
          </a:prstGeom>
          <a:noFill/>
          <a:ln w="19050">
            <a:solidFill>
              <a:srgbClr val="808080"/>
            </a:solidFill>
            <a:prstDash val="dash"/>
            <a:round/>
            <a:headEnd/>
            <a:tailEnd type="triangle" w="lg" len="lg"/>
          </a:ln>
        </p:spPr>
      </p:cxnSp>
      <p:sp>
        <p:nvSpPr>
          <p:cNvPr id="15367" name="Oval 7"/>
          <p:cNvSpPr>
            <a:spLocks noChangeArrowheads="1"/>
          </p:cNvSpPr>
          <p:nvPr/>
        </p:nvSpPr>
        <p:spPr bwMode="auto">
          <a:xfrm>
            <a:off x="4427538" y="4338055"/>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R4</a:t>
            </a:r>
            <a:endParaRPr lang="pl-PL" sz="2000" b="1" i="1"/>
          </a:p>
        </p:txBody>
      </p:sp>
      <p:sp>
        <p:nvSpPr>
          <p:cNvPr id="15368" name="Oval 8"/>
          <p:cNvSpPr>
            <a:spLocks noChangeArrowheads="1"/>
          </p:cNvSpPr>
          <p:nvPr/>
        </p:nvSpPr>
        <p:spPr bwMode="auto">
          <a:xfrm>
            <a:off x="4427538" y="2676380"/>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R2</a:t>
            </a:r>
            <a:endParaRPr lang="pl-PL" sz="2000" b="1" i="1"/>
          </a:p>
        </p:txBody>
      </p:sp>
      <p:sp>
        <p:nvSpPr>
          <p:cNvPr id="15369" name="Oval 9"/>
          <p:cNvSpPr>
            <a:spLocks noChangeArrowheads="1"/>
          </p:cNvSpPr>
          <p:nvPr/>
        </p:nvSpPr>
        <p:spPr bwMode="auto">
          <a:xfrm>
            <a:off x="4427538" y="3539980"/>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R3</a:t>
            </a:r>
            <a:endParaRPr lang="pl-PL" sz="2000" b="1" i="1"/>
          </a:p>
        </p:txBody>
      </p:sp>
      <p:cxnSp>
        <p:nvCxnSpPr>
          <p:cNvPr id="15372" name="AutoShape 12"/>
          <p:cNvCxnSpPr>
            <a:cxnSpLocks noChangeShapeType="1"/>
            <a:stCxn id="15362" idx="6"/>
            <a:endCxn id="15368" idx="2"/>
          </p:cNvCxnSpPr>
          <p:nvPr/>
        </p:nvCxnSpPr>
        <p:spPr bwMode="auto">
          <a:xfrm flipV="1">
            <a:off x="1692275" y="2965305"/>
            <a:ext cx="2735263" cy="360362"/>
          </a:xfrm>
          <a:prstGeom prst="straightConnector1">
            <a:avLst/>
          </a:prstGeom>
          <a:noFill/>
          <a:ln w="19050">
            <a:solidFill>
              <a:srgbClr val="808080"/>
            </a:solidFill>
            <a:prstDash val="dash"/>
            <a:round/>
            <a:headEnd/>
            <a:tailEnd type="triangle" w="lg" len="lg"/>
          </a:ln>
        </p:spPr>
      </p:cxnSp>
      <p:cxnSp>
        <p:nvCxnSpPr>
          <p:cNvPr id="15373" name="AutoShape 13"/>
          <p:cNvCxnSpPr>
            <a:cxnSpLocks noChangeShapeType="1"/>
            <a:stCxn id="15368" idx="6"/>
            <a:endCxn id="15364" idx="2"/>
          </p:cNvCxnSpPr>
          <p:nvPr/>
        </p:nvCxnSpPr>
        <p:spPr bwMode="auto">
          <a:xfrm>
            <a:off x="5003800" y="2965305"/>
            <a:ext cx="2592388" cy="287337"/>
          </a:xfrm>
          <a:prstGeom prst="straightConnector1">
            <a:avLst/>
          </a:prstGeom>
          <a:noFill/>
          <a:ln w="19050">
            <a:solidFill>
              <a:srgbClr val="808080"/>
            </a:solidFill>
            <a:prstDash val="dash"/>
            <a:round/>
            <a:headEnd/>
            <a:tailEnd type="triangle" w="lg" len="lg"/>
          </a:ln>
        </p:spPr>
      </p:cxnSp>
      <p:cxnSp>
        <p:nvCxnSpPr>
          <p:cNvPr id="15374" name="AutoShape 14"/>
          <p:cNvCxnSpPr>
            <a:cxnSpLocks noChangeShapeType="1"/>
            <a:stCxn id="15362" idx="5"/>
            <a:endCxn id="15369" idx="2"/>
          </p:cNvCxnSpPr>
          <p:nvPr/>
        </p:nvCxnSpPr>
        <p:spPr bwMode="auto">
          <a:xfrm>
            <a:off x="1608138" y="3528867"/>
            <a:ext cx="2819400" cy="300038"/>
          </a:xfrm>
          <a:prstGeom prst="straightConnector1">
            <a:avLst/>
          </a:prstGeom>
          <a:noFill/>
          <a:ln w="19050">
            <a:solidFill>
              <a:srgbClr val="808080"/>
            </a:solidFill>
            <a:prstDash val="dash"/>
            <a:round/>
            <a:headEnd/>
            <a:tailEnd type="triangle" w="lg" len="lg"/>
          </a:ln>
        </p:spPr>
      </p:cxnSp>
      <p:cxnSp>
        <p:nvCxnSpPr>
          <p:cNvPr id="15375" name="AutoShape 15"/>
          <p:cNvCxnSpPr>
            <a:cxnSpLocks noChangeShapeType="1"/>
            <a:stCxn id="15369" idx="6"/>
            <a:endCxn id="15364" idx="3"/>
          </p:cNvCxnSpPr>
          <p:nvPr/>
        </p:nvCxnSpPr>
        <p:spPr bwMode="auto">
          <a:xfrm flipV="1">
            <a:off x="5003800" y="3455842"/>
            <a:ext cx="2676525" cy="373063"/>
          </a:xfrm>
          <a:prstGeom prst="straightConnector1">
            <a:avLst/>
          </a:prstGeom>
          <a:noFill/>
          <a:ln w="19050">
            <a:solidFill>
              <a:srgbClr val="808080"/>
            </a:solidFill>
            <a:prstDash val="dash"/>
            <a:round/>
            <a:headEnd/>
            <a:tailEnd type="triangle" w="lg" len="lg"/>
          </a:ln>
        </p:spPr>
      </p:cxnSp>
      <p:cxnSp>
        <p:nvCxnSpPr>
          <p:cNvPr id="15376" name="AutoShape 16"/>
          <p:cNvCxnSpPr>
            <a:cxnSpLocks noChangeShapeType="1"/>
            <a:stCxn id="15362" idx="4"/>
            <a:endCxn id="15367" idx="2"/>
          </p:cNvCxnSpPr>
          <p:nvPr/>
        </p:nvCxnSpPr>
        <p:spPr bwMode="auto">
          <a:xfrm rot="16200000" flipH="1">
            <a:off x="2409251" y="2607898"/>
            <a:ext cx="1013181" cy="3023394"/>
          </a:xfrm>
          <a:prstGeom prst="straightConnector1">
            <a:avLst/>
          </a:prstGeom>
          <a:noFill/>
          <a:ln w="19050">
            <a:solidFill>
              <a:srgbClr val="808080"/>
            </a:solidFill>
            <a:prstDash val="dash"/>
            <a:round/>
            <a:headEnd/>
            <a:tailEnd type="triangle" w="lg" len="lg"/>
          </a:ln>
        </p:spPr>
      </p:cxnSp>
      <p:cxnSp>
        <p:nvCxnSpPr>
          <p:cNvPr id="15377" name="AutoShape 17"/>
          <p:cNvCxnSpPr>
            <a:cxnSpLocks noChangeShapeType="1"/>
            <a:stCxn id="15367" idx="6"/>
            <a:endCxn id="15364" idx="4"/>
          </p:cNvCxnSpPr>
          <p:nvPr/>
        </p:nvCxnSpPr>
        <p:spPr bwMode="auto">
          <a:xfrm flipV="1">
            <a:off x="5003800" y="3539980"/>
            <a:ext cx="2880519" cy="1086206"/>
          </a:xfrm>
          <a:prstGeom prst="straightConnector1">
            <a:avLst/>
          </a:prstGeom>
          <a:noFill/>
          <a:ln w="19050">
            <a:solidFill>
              <a:srgbClr val="808080"/>
            </a:solidFill>
            <a:prstDash val="dash"/>
            <a:round/>
            <a:headEnd/>
            <a:tailEnd type="triangle" w="lg" len="lg"/>
          </a:ln>
        </p:spPr>
      </p:cxnSp>
      <p:sp>
        <p:nvSpPr>
          <p:cNvPr id="31" name="Text Box 75"/>
          <p:cNvSpPr txBox="1">
            <a:spLocks noChangeArrowheads="1"/>
          </p:cNvSpPr>
          <p:nvPr/>
        </p:nvSpPr>
        <p:spPr bwMode="auto">
          <a:xfrm>
            <a:off x="942393" y="2586078"/>
            <a:ext cx="1189037" cy="459100"/>
          </a:xfrm>
          <a:prstGeom prst="rect">
            <a:avLst/>
          </a:prstGeom>
          <a:noFill/>
          <a:ln w="9525">
            <a:noFill/>
            <a:miter lim="800000"/>
            <a:headEnd/>
            <a:tailEnd/>
          </a:ln>
          <a:effectLst/>
        </p:spPr>
        <p:txBody>
          <a:bodyPr lIns="90488" tIns="44450" rIns="90488" bIns="44450">
            <a:prstTxWarp prst="textNoShape">
              <a:avLst/>
            </a:prstTxWarp>
            <a:spAutoFit/>
          </a:bodyPr>
          <a:lstStyle/>
          <a:p>
            <a:pPr>
              <a:spcBef>
                <a:spcPct val="50000"/>
              </a:spcBef>
            </a:pPr>
            <a:r>
              <a:rPr lang="en-US" sz="2400" b="0" i="0" dirty="0">
                <a:ea typeface="Arial" pitchFamily="-112" charset="0"/>
                <a:cs typeface="Arial" pitchFamily="34" charset="0"/>
              </a:rPr>
              <a:t>Alice</a:t>
            </a:r>
          </a:p>
        </p:txBody>
      </p:sp>
      <p:sp>
        <p:nvSpPr>
          <p:cNvPr id="32" name="Text Box 76"/>
          <p:cNvSpPr txBox="1">
            <a:spLocks noChangeArrowheads="1"/>
          </p:cNvSpPr>
          <p:nvPr/>
        </p:nvSpPr>
        <p:spPr bwMode="auto">
          <a:xfrm>
            <a:off x="7710829" y="2471504"/>
            <a:ext cx="1152937"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b="0" i="0" dirty="0">
                <a:ea typeface="Arial" pitchFamily="-112" charset="0"/>
                <a:cs typeface="Arial" pitchFamily="34" charset="0"/>
              </a:rPr>
              <a:t>Bob</a:t>
            </a:r>
          </a:p>
        </p:txBody>
      </p:sp>
      <p:sp>
        <p:nvSpPr>
          <p:cNvPr id="39" name="Rectangle 28"/>
          <p:cNvSpPr txBox="1">
            <a:spLocks noChangeArrowheads="1"/>
          </p:cNvSpPr>
          <p:nvPr/>
        </p:nvSpPr>
        <p:spPr>
          <a:xfrm>
            <a:off x="1" y="5464731"/>
            <a:ext cx="9144000" cy="1008063"/>
          </a:xfrm>
          <a:prstGeom prst="rect">
            <a:avLst/>
          </a:prstGeom>
        </p:spPr>
        <p:txBody>
          <a:bodyPr vert="horz" lIns="90488" tIns="44450" rIns="90488" bIns="44450" rtlCol="0">
            <a:noAutofit/>
          </a:bodyPr>
          <a:lstStyle/>
          <a:p>
            <a:pPr marR="0" lvl="0" algn="ctr" defTabSz="457200" rtl="0" eaLnBrk="1" fontAlgn="auto" latinLnBrk="0" hangingPunct="1">
              <a:lnSpc>
                <a:spcPct val="90000"/>
              </a:lnSpc>
              <a:spcBef>
                <a:spcPct val="20000"/>
              </a:spcBef>
              <a:spcAft>
                <a:spcPts val="0"/>
              </a:spcAft>
              <a:buClrTx/>
              <a:buSzTx/>
              <a:tabLst/>
              <a:defRPr/>
            </a:pPr>
            <a:r>
              <a:rPr lang="en-US" sz="2800" dirty="0">
                <a:solidFill>
                  <a:srgbClr val="FF0000"/>
                </a:solidFill>
                <a:sym typeface="Wingdings" pitchFamily="2" charset="2"/>
              </a:rPr>
              <a:t>P</a:t>
            </a:r>
            <a:r>
              <a:rPr lang="en-US" sz="2800" dirty="0" smtClean="0">
                <a:solidFill>
                  <a:srgbClr val="FF0000"/>
                </a:solidFill>
                <a:sym typeface="Wingdings" pitchFamily="2" charset="2"/>
              </a:rPr>
              <a:t>aths have different delays  Signals arrive out of sync</a:t>
            </a:r>
            <a:endParaRPr kumimoji="0" lang="en-US" sz="2800" b="0" i="0" u="none" strike="noStrike" kern="1200" cap="none" spc="0" normalizeH="0" baseline="0" noProof="0" dirty="0" smtClean="0">
              <a:ln>
                <a:noFill/>
              </a:ln>
              <a:solidFill>
                <a:srgbClr val="FF0000"/>
              </a:solidFill>
              <a:effectLst/>
              <a:uLnTx/>
              <a:uFillTx/>
              <a:sym typeface="Wingdings" pitchFamily="2" charset="2"/>
            </a:endParaRPr>
          </a:p>
        </p:txBody>
      </p:sp>
      <p:sp>
        <p:nvSpPr>
          <p:cNvPr id="37" name="Rectangle 76"/>
          <p:cNvSpPr>
            <a:spLocks noChangeArrowheads="1"/>
          </p:cNvSpPr>
          <p:nvPr/>
        </p:nvSpPr>
        <p:spPr bwMode="auto">
          <a:xfrm>
            <a:off x="7966520" y="3758931"/>
            <a:ext cx="641554" cy="262596"/>
          </a:xfrm>
          <a:prstGeom prst="rect">
            <a:avLst/>
          </a:prstGeom>
          <a:solidFill>
            <a:schemeClr val="tx1">
              <a:lumMod val="65000"/>
              <a:lumOff val="35000"/>
            </a:schemeClr>
          </a:solidFill>
          <a:ln w="12700" algn="ctr">
            <a:solidFill>
              <a:schemeClr val="bg1"/>
            </a:solid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38" name="Rectangle 76"/>
          <p:cNvSpPr>
            <a:spLocks noChangeArrowheads="1"/>
          </p:cNvSpPr>
          <p:nvPr/>
        </p:nvSpPr>
        <p:spPr bwMode="auto">
          <a:xfrm>
            <a:off x="8118920" y="4021693"/>
            <a:ext cx="641554" cy="262596"/>
          </a:xfrm>
          <a:prstGeom prst="rect">
            <a:avLst/>
          </a:prstGeom>
          <a:solidFill>
            <a:schemeClr val="tx1">
              <a:lumMod val="65000"/>
              <a:lumOff val="35000"/>
            </a:schemeClr>
          </a:solidFill>
          <a:ln w="12700" algn="ctr">
            <a:solidFill>
              <a:schemeClr val="bg1"/>
            </a:solid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8" name="Rectangle 76"/>
          <p:cNvSpPr>
            <a:spLocks noChangeArrowheads="1"/>
          </p:cNvSpPr>
          <p:nvPr/>
        </p:nvSpPr>
        <p:spPr bwMode="auto">
          <a:xfrm>
            <a:off x="8019064" y="4284455"/>
            <a:ext cx="641554" cy="262596"/>
          </a:xfrm>
          <a:prstGeom prst="rect">
            <a:avLst/>
          </a:prstGeom>
          <a:solidFill>
            <a:schemeClr val="tx1">
              <a:lumMod val="65000"/>
              <a:lumOff val="35000"/>
            </a:schemeClr>
          </a:solidFill>
          <a:ln w="12700" algn="ctr">
            <a:solidFill>
              <a:schemeClr val="bg1"/>
            </a:solid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24" name="Title 1"/>
          <p:cNvSpPr>
            <a:spLocks noGrp="1"/>
          </p:cNvSpPr>
          <p:nvPr>
            <p:ph type="title"/>
          </p:nvPr>
        </p:nvSpPr>
        <p:spPr>
          <a:xfrm>
            <a:off x="0" y="39103"/>
            <a:ext cx="9144000" cy="1143000"/>
          </a:xfrm>
        </p:spPr>
        <p:txBody>
          <a:bodyPr>
            <a:normAutofit fontScale="90000"/>
          </a:bodyPr>
          <a:lstStyle/>
          <a:p>
            <a:r>
              <a:rPr lang="en-US" dirty="0" smtClean="0"/>
              <a:t>How Do We Synchronize Distributed Transmitters?</a:t>
            </a:r>
            <a:endParaRPr lang="en-US" dirty="0"/>
          </a:p>
        </p:txBody>
      </p:sp>
      <p:sp>
        <p:nvSpPr>
          <p:cNvPr id="23" name="Rectangle 28"/>
          <p:cNvSpPr txBox="1">
            <a:spLocks noChangeArrowheads="1"/>
          </p:cNvSpPr>
          <p:nvPr/>
        </p:nvSpPr>
        <p:spPr>
          <a:xfrm>
            <a:off x="56188" y="1045186"/>
            <a:ext cx="9087812" cy="1008063"/>
          </a:xfrm>
          <a:prstGeom prst="rect">
            <a:avLst/>
          </a:prstGeom>
        </p:spPr>
        <p:txBody>
          <a:bodyPr vert="horz" lIns="90488" tIns="44450" rIns="90488" bIns="44450" rtlCol="0">
            <a:noAutofit/>
          </a:bodyPr>
          <a:lstStyle/>
          <a:p>
            <a:pPr marL="342900" lvl="0" indent="-342900">
              <a:lnSpc>
                <a:spcPct val="90000"/>
              </a:lnSpc>
              <a:spcBef>
                <a:spcPct val="20000"/>
              </a:spcBef>
              <a:buFont typeface="Arial" pitchFamily="34" charset="0"/>
              <a:buChar char="•"/>
              <a:defRPr/>
            </a:pPr>
            <a:r>
              <a:rPr lang="en-US" sz="3200" dirty="0" smtClean="0">
                <a:sym typeface="Wingdings" pitchFamily="2" charset="2"/>
              </a:rPr>
              <a:t>Synchronize transmitters by reception</a:t>
            </a:r>
            <a:endParaRPr lang="en-US" sz="3200" dirty="0">
              <a:sym typeface="Wingdings" pitchFamily="2" charset="2"/>
            </a:endParaRPr>
          </a:p>
        </p:txBody>
      </p:sp>
    </p:spTree>
    <p:custDataLst>
      <p:tags r:id="rId1"/>
    </p:custDataLst>
    <p:extLst>
      <p:ext uri="{BB962C8B-B14F-4D97-AF65-F5344CB8AC3E}">
        <p14:creationId xmlns:p14="http://schemas.microsoft.com/office/powerpoint/2010/main" val="85515568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2"/>
          <p:cNvSpPr>
            <a:spLocks noChangeArrowheads="1"/>
          </p:cNvSpPr>
          <p:nvPr/>
        </p:nvSpPr>
        <p:spPr bwMode="auto">
          <a:xfrm>
            <a:off x="1116013" y="3036742"/>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pl-PL" sz="2000" b="1" i="1" dirty="0"/>
              <a:t>src</a:t>
            </a:r>
          </a:p>
        </p:txBody>
      </p:sp>
      <p:sp>
        <p:nvSpPr>
          <p:cNvPr id="15363" name="Oval 3"/>
          <p:cNvSpPr>
            <a:spLocks noChangeArrowheads="1"/>
          </p:cNvSpPr>
          <p:nvPr/>
        </p:nvSpPr>
        <p:spPr bwMode="auto">
          <a:xfrm>
            <a:off x="4427538" y="1666730"/>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R1</a:t>
            </a:r>
            <a:endParaRPr lang="pl-PL" sz="2000" b="1" i="1"/>
          </a:p>
        </p:txBody>
      </p:sp>
      <p:sp>
        <p:nvSpPr>
          <p:cNvPr id="15364" name="Oval 4"/>
          <p:cNvSpPr>
            <a:spLocks noChangeArrowheads="1"/>
          </p:cNvSpPr>
          <p:nvPr/>
        </p:nvSpPr>
        <p:spPr bwMode="auto">
          <a:xfrm>
            <a:off x="7596188" y="2963717"/>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dst</a:t>
            </a:r>
            <a:endParaRPr lang="pl-PL" sz="2000" b="1" i="1"/>
          </a:p>
        </p:txBody>
      </p:sp>
      <p:cxnSp>
        <p:nvCxnSpPr>
          <p:cNvPr id="15365" name="AutoShape 5"/>
          <p:cNvCxnSpPr>
            <a:cxnSpLocks noChangeShapeType="1"/>
            <a:stCxn id="15362" idx="7"/>
            <a:endCxn id="15363" idx="2"/>
          </p:cNvCxnSpPr>
          <p:nvPr/>
        </p:nvCxnSpPr>
        <p:spPr bwMode="auto">
          <a:xfrm flipV="1">
            <a:off x="1608138" y="1955655"/>
            <a:ext cx="2819400" cy="1165225"/>
          </a:xfrm>
          <a:prstGeom prst="straightConnector1">
            <a:avLst/>
          </a:prstGeom>
          <a:noFill/>
          <a:ln w="19050">
            <a:solidFill>
              <a:srgbClr val="808080"/>
            </a:solidFill>
            <a:prstDash val="dash"/>
            <a:round/>
            <a:headEnd/>
            <a:tailEnd type="triangle" w="lg" len="lg"/>
          </a:ln>
        </p:spPr>
      </p:cxnSp>
      <p:cxnSp>
        <p:nvCxnSpPr>
          <p:cNvPr id="15366" name="AutoShape 6"/>
          <p:cNvCxnSpPr>
            <a:cxnSpLocks noChangeShapeType="1"/>
            <a:stCxn id="15363" idx="6"/>
            <a:endCxn id="15364" idx="1"/>
          </p:cNvCxnSpPr>
          <p:nvPr/>
        </p:nvCxnSpPr>
        <p:spPr bwMode="auto">
          <a:xfrm>
            <a:off x="5003800" y="1955655"/>
            <a:ext cx="2676525" cy="1092200"/>
          </a:xfrm>
          <a:prstGeom prst="straightConnector1">
            <a:avLst/>
          </a:prstGeom>
          <a:noFill/>
          <a:ln w="19050">
            <a:solidFill>
              <a:srgbClr val="808080"/>
            </a:solidFill>
            <a:prstDash val="dash"/>
            <a:round/>
            <a:headEnd/>
            <a:tailEnd type="triangle" w="lg" len="lg"/>
          </a:ln>
        </p:spPr>
      </p:cxnSp>
      <p:sp>
        <p:nvSpPr>
          <p:cNvPr id="15367" name="Oval 7"/>
          <p:cNvSpPr>
            <a:spLocks noChangeArrowheads="1"/>
          </p:cNvSpPr>
          <p:nvPr/>
        </p:nvSpPr>
        <p:spPr bwMode="auto">
          <a:xfrm>
            <a:off x="4427538" y="4338055"/>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R4</a:t>
            </a:r>
            <a:endParaRPr lang="pl-PL" sz="2000" b="1" i="1"/>
          </a:p>
        </p:txBody>
      </p:sp>
      <p:sp>
        <p:nvSpPr>
          <p:cNvPr id="15368" name="Oval 8"/>
          <p:cNvSpPr>
            <a:spLocks noChangeArrowheads="1"/>
          </p:cNvSpPr>
          <p:nvPr/>
        </p:nvSpPr>
        <p:spPr bwMode="auto">
          <a:xfrm>
            <a:off x="4427538" y="2676380"/>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R2</a:t>
            </a:r>
            <a:endParaRPr lang="pl-PL" sz="2000" b="1" i="1"/>
          </a:p>
        </p:txBody>
      </p:sp>
      <p:sp>
        <p:nvSpPr>
          <p:cNvPr id="15369" name="Oval 9"/>
          <p:cNvSpPr>
            <a:spLocks noChangeArrowheads="1"/>
          </p:cNvSpPr>
          <p:nvPr/>
        </p:nvSpPr>
        <p:spPr bwMode="auto">
          <a:xfrm>
            <a:off x="4427538" y="3539980"/>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R3</a:t>
            </a:r>
            <a:endParaRPr lang="pl-PL" sz="2000" b="1" i="1"/>
          </a:p>
        </p:txBody>
      </p:sp>
      <p:cxnSp>
        <p:nvCxnSpPr>
          <p:cNvPr id="15372" name="AutoShape 12"/>
          <p:cNvCxnSpPr>
            <a:cxnSpLocks noChangeShapeType="1"/>
            <a:stCxn id="15362" idx="6"/>
            <a:endCxn id="15368" idx="2"/>
          </p:cNvCxnSpPr>
          <p:nvPr/>
        </p:nvCxnSpPr>
        <p:spPr bwMode="auto">
          <a:xfrm flipV="1">
            <a:off x="1692275" y="2965305"/>
            <a:ext cx="2735263" cy="360362"/>
          </a:xfrm>
          <a:prstGeom prst="straightConnector1">
            <a:avLst/>
          </a:prstGeom>
          <a:noFill/>
          <a:ln w="19050">
            <a:solidFill>
              <a:srgbClr val="808080"/>
            </a:solidFill>
            <a:prstDash val="dash"/>
            <a:round/>
            <a:headEnd/>
            <a:tailEnd type="triangle" w="lg" len="lg"/>
          </a:ln>
        </p:spPr>
      </p:cxnSp>
      <p:cxnSp>
        <p:nvCxnSpPr>
          <p:cNvPr id="15373" name="AutoShape 13"/>
          <p:cNvCxnSpPr>
            <a:cxnSpLocks noChangeShapeType="1"/>
            <a:stCxn id="15368" idx="6"/>
            <a:endCxn id="15364" idx="2"/>
          </p:cNvCxnSpPr>
          <p:nvPr/>
        </p:nvCxnSpPr>
        <p:spPr bwMode="auto">
          <a:xfrm>
            <a:off x="5003800" y="2965305"/>
            <a:ext cx="2592388" cy="287337"/>
          </a:xfrm>
          <a:prstGeom prst="straightConnector1">
            <a:avLst/>
          </a:prstGeom>
          <a:noFill/>
          <a:ln w="19050">
            <a:solidFill>
              <a:srgbClr val="808080"/>
            </a:solidFill>
            <a:prstDash val="dash"/>
            <a:round/>
            <a:headEnd/>
            <a:tailEnd type="triangle" w="lg" len="lg"/>
          </a:ln>
        </p:spPr>
      </p:cxnSp>
      <p:cxnSp>
        <p:nvCxnSpPr>
          <p:cNvPr id="15374" name="AutoShape 14"/>
          <p:cNvCxnSpPr>
            <a:cxnSpLocks noChangeShapeType="1"/>
            <a:stCxn id="15362" idx="5"/>
            <a:endCxn id="15369" idx="2"/>
          </p:cNvCxnSpPr>
          <p:nvPr/>
        </p:nvCxnSpPr>
        <p:spPr bwMode="auto">
          <a:xfrm>
            <a:off x="1608138" y="3528867"/>
            <a:ext cx="2819400" cy="300038"/>
          </a:xfrm>
          <a:prstGeom prst="straightConnector1">
            <a:avLst/>
          </a:prstGeom>
          <a:noFill/>
          <a:ln w="19050">
            <a:solidFill>
              <a:srgbClr val="808080"/>
            </a:solidFill>
            <a:prstDash val="dash"/>
            <a:round/>
            <a:headEnd/>
            <a:tailEnd type="triangle" w="lg" len="lg"/>
          </a:ln>
        </p:spPr>
      </p:cxnSp>
      <p:cxnSp>
        <p:nvCxnSpPr>
          <p:cNvPr id="15375" name="AutoShape 15"/>
          <p:cNvCxnSpPr>
            <a:cxnSpLocks noChangeShapeType="1"/>
            <a:stCxn id="15369" idx="6"/>
            <a:endCxn id="15364" idx="3"/>
          </p:cNvCxnSpPr>
          <p:nvPr/>
        </p:nvCxnSpPr>
        <p:spPr bwMode="auto">
          <a:xfrm flipV="1">
            <a:off x="5003800" y="3455842"/>
            <a:ext cx="2676525" cy="373063"/>
          </a:xfrm>
          <a:prstGeom prst="straightConnector1">
            <a:avLst/>
          </a:prstGeom>
          <a:noFill/>
          <a:ln w="19050">
            <a:solidFill>
              <a:srgbClr val="808080"/>
            </a:solidFill>
            <a:prstDash val="dash"/>
            <a:round/>
            <a:headEnd/>
            <a:tailEnd type="triangle" w="lg" len="lg"/>
          </a:ln>
        </p:spPr>
      </p:cxnSp>
      <p:cxnSp>
        <p:nvCxnSpPr>
          <p:cNvPr id="15376" name="AutoShape 16"/>
          <p:cNvCxnSpPr>
            <a:cxnSpLocks noChangeShapeType="1"/>
            <a:stCxn id="15362" idx="4"/>
            <a:endCxn id="15367" idx="2"/>
          </p:cNvCxnSpPr>
          <p:nvPr/>
        </p:nvCxnSpPr>
        <p:spPr bwMode="auto">
          <a:xfrm rot="16200000" flipH="1">
            <a:off x="2409251" y="2607898"/>
            <a:ext cx="1013181" cy="3023394"/>
          </a:xfrm>
          <a:prstGeom prst="straightConnector1">
            <a:avLst/>
          </a:prstGeom>
          <a:noFill/>
          <a:ln w="19050">
            <a:solidFill>
              <a:srgbClr val="808080"/>
            </a:solidFill>
            <a:prstDash val="dash"/>
            <a:round/>
            <a:headEnd/>
            <a:tailEnd type="triangle" w="lg" len="lg"/>
          </a:ln>
        </p:spPr>
      </p:cxnSp>
      <p:cxnSp>
        <p:nvCxnSpPr>
          <p:cNvPr id="15377" name="AutoShape 17"/>
          <p:cNvCxnSpPr>
            <a:cxnSpLocks noChangeShapeType="1"/>
            <a:stCxn id="15367" idx="6"/>
            <a:endCxn id="15364" idx="4"/>
          </p:cNvCxnSpPr>
          <p:nvPr/>
        </p:nvCxnSpPr>
        <p:spPr bwMode="auto">
          <a:xfrm flipV="1">
            <a:off x="5003800" y="3539980"/>
            <a:ext cx="2880519" cy="1086206"/>
          </a:xfrm>
          <a:prstGeom prst="straightConnector1">
            <a:avLst/>
          </a:prstGeom>
          <a:noFill/>
          <a:ln w="19050">
            <a:solidFill>
              <a:srgbClr val="808080"/>
            </a:solidFill>
            <a:prstDash val="dash"/>
            <a:round/>
            <a:headEnd/>
            <a:tailEnd type="triangle" w="lg" len="lg"/>
          </a:ln>
        </p:spPr>
      </p:cxnSp>
      <p:sp>
        <p:nvSpPr>
          <p:cNvPr id="31" name="Text Box 75"/>
          <p:cNvSpPr txBox="1">
            <a:spLocks noChangeArrowheads="1"/>
          </p:cNvSpPr>
          <p:nvPr/>
        </p:nvSpPr>
        <p:spPr bwMode="auto">
          <a:xfrm>
            <a:off x="942393" y="2586078"/>
            <a:ext cx="1189037" cy="459100"/>
          </a:xfrm>
          <a:prstGeom prst="rect">
            <a:avLst/>
          </a:prstGeom>
          <a:noFill/>
          <a:ln w="9525">
            <a:noFill/>
            <a:miter lim="800000"/>
            <a:headEnd/>
            <a:tailEnd/>
          </a:ln>
          <a:effectLst/>
        </p:spPr>
        <p:txBody>
          <a:bodyPr lIns="90488" tIns="44450" rIns="90488" bIns="44450">
            <a:prstTxWarp prst="textNoShape">
              <a:avLst/>
            </a:prstTxWarp>
            <a:spAutoFit/>
          </a:bodyPr>
          <a:lstStyle/>
          <a:p>
            <a:pPr>
              <a:spcBef>
                <a:spcPct val="50000"/>
              </a:spcBef>
            </a:pPr>
            <a:r>
              <a:rPr lang="en-US" sz="2400" b="0" i="0" dirty="0">
                <a:ea typeface="Arial" pitchFamily="-112" charset="0"/>
                <a:cs typeface="Arial" pitchFamily="34" charset="0"/>
              </a:rPr>
              <a:t>Alice</a:t>
            </a:r>
          </a:p>
        </p:txBody>
      </p:sp>
      <p:sp>
        <p:nvSpPr>
          <p:cNvPr id="32" name="Text Box 76"/>
          <p:cNvSpPr txBox="1">
            <a:spLocks noChangeArrowheads="1"/>
          </p:cNvSpPr>
          <p:nvPr/>
        </p:nvSpPr>
        <p:spPr bwMode="auto">
          <a:xfrm>
            <a:off x="7710829" y="2471504"/>
            <a:ext cx="1152937"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b="0" i="0" dirty="0">
                <a:ea typeface="Arial" pitchFamily="-112" charset="0"/>
                <a:cs typeface="Arial" pitchFamily="34" charset="0"/>
              </a:rPr>
              <a:t>Bob</a:t>
            </a:r>
          </a:p>
        </p:txBody>
      </p:sp>
      <p:sp>
        <p:nvSpPr>
          <p:cNvPr id="39" name="Rectangle 28"/>
          <p:cNvSpPr txBox="1">
            <a:spLocks noChangeArrowheads="1"/>
          </p:cNvSpPr>
          <p:nvPr/>
        </p:nvSpPr>
        <p:spPr>
          <a:xfrm>
            <a:off x="0" y="4974454"/>
            <a:ext cx="9144000" cy="1508604"/>
          </a:xfrm>
          <a:prstGeom prst="rect">
            <a:avLst/>
          </a:prstGeom>
        </p:spPr>
        <p:txBody>
          <a:bodyPr vert="horz" lIns="90488" tIns="44450" rIns="90488" bIns="44450" rtlCol="0">
            <a:noAutofit/>
          </a:bodyPr>
          <a:lstStyle/>
          <a:p>
            <a:pPr marL="692150" marR="0" lvl="0" indent="-457200" defTabSz="457200" rtl="0" eaLnBrk="1" fontAlgn="auto" latinLnBrk="0" hangingPunct="1">
              <a:lnSpc>
                <a:spcPct val="90000"/>
              </a:lnSpc>
              <a:spcBef>
                <a:spcPct val="20000"/>
              </a:spcBef>
              <a:spcAft>
                <a:spcPts val="0"/>
              </a:spcAft>
              <a:buClrTx/>
              <a:buSzTx/>
              <a:buFont typeface="Arial" pitchFamily="34" charset="0"/>
              <a:buChar char="•"/>
              <a:tabLst/>
              <a:defRPr/>
            </a:pPr>
            <a:r>
              <a:rPr lang="en-US" sz="3200" dirty="0" smtClean="0">
                <a:sym typeface="Wingdings" pitchFamily="2" charset="2"/>
              </a:rPr>
              <a:t>Routers measure path delays and  compensate for delay differences </a:t>
            </a:r>
          </a:p>
          <a:p>
            <a:pPr marL="858838" marR="0" lvl="0" indent="-346075" defTabSz="457200" rtl="0" eaLnBrk="1" fontAlgn="auto" latinLnBrk="0" hangingPunct="1">
              <a:lnSpc>
                <a:spcPct val="9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effectLst/>
              <a:uLnTx/>
              <a:uFillTx/>
              <a:sym typeface="Wingdings" pitchFamily="2" charset="2"/>
            </a:endParaRPr>
          </a:p>
        </p:txBody>
      </p:sp>
      <p:sp>
        <p:nvSpPr>
          <p:cNvPr id="37" name="Rectangle 76"/>
          <p:cNvSpPr>
            <a:spLocks noChangeArrowheads="1"/>
          </p:cNvSpPr>
          <p:nvPr/>
        </p:nvSpPr>
        <p:spPr bwMode="auto">
          <a:xfrm>
            <a:off x="7966520" y="3758931"/>
            <a:ext cx="641554" cy="262596"/>
          </a:xfrm>
          <a:prstGeom prst="rect">
            <a:avLst/>
          </a:prstGeom>
          <a:solidFill>
            <a:schemeClr val="tx1">
              <a:lumMod val="65000"/>
              <a:lumOff val="35000"/>
            </a:schemeClr>
          </a:solidFill>
          <a:ln w="12700" algn="ctr">
            <a:solidFill>
              <a:schemeClr val="bg1"/>
            </a:solid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38" name="Rectangle 76"/>
          <p:cNvSpPr>
            <a:spLocks noChangeArrowheads="1"/>
          </p:cNvSpPr>
          <p:nvPr/>
        </p:nvSpPr>
        <p:spPr bwMode="auto">
          <a:xfrm>
            <a:off x="8118920" y="4021693"/>
            <a:ext cx="641554" cy="262596"/>
          </a:xfrm>
          <a:prstGeom prst="rect">
            <a:avLst/>
          </a:prstGeom>
          <a:solidFill>
            <a:schemeClr val="tx1">
              <a:lumMod val="65000"/>
              <a:lumOff val="35000"/>
            </a:schemeClr>
          </a:solidFill>
          <a:ln w="12700" algn="ctr">
            <a:solidFill>
              <a:schemeClr val="bg1"/>
            </a:solid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8" name="Rectangle 76"/>
          <p:cNvSpPr>
            <a:spLocks noChangeArrowheads="1"/>
          </p:cNvSpPr>
          <p:nvPr/>
        </p:nvSpPr>
        <p:spPr bwMode="auto">
          <a:xfrm>
            <a:off x="8019064" y="4284455"/>
            <a:ext cx="641554" cy="262596"/>
          </a:xfrm>
          <a:prstGeom prst="rect">
            <a:avLst/>
          </a:prstGeom>
          <a:solidFill>
            <a:schemeClr val="tx1">
              <a:lumMod val="65000"/>
              <a:lumOff val="35000"/>
            </a:schemeClr>
          </a:solidFill>
          <a:ln w="12700" algn="ctr">
            <a:solidFill>
              <a:schemeClr val="bg1"/>
            </a:solid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24" name="Title 1"/>
          <p:cNvSpPr>
            <a:spLocks noGrp="1"/>
          </p:cNvSpPr>
          <p:nvPr>
            <p:ph type="title"/>
          </p:nvPr>
        </p:nvSpPr>
        <p:spPr>
          <a:xfrm>
            <a:off x="0" y="39103"/>
            <a:ext cx="9144000" cy="1143000"/>
          </a:xfrm>
        </p:spPr>
        <p:txBody>
          <a:bodyPr>
            <a:normAutofit fontScale="90000"/>
          </a:bodyPr>
          <a:lstStyle/>
          <a:p>
            <a:r>
              <a:rPr lang="en-US" dirty="0" smtClean="0"/>
              <a:t>How Do We Synchronize Distributed Transmitters?</a:t>
            </a:r>
            <a:endParaRPr lang="en-US" dirty="0"/>
          </a:p>
        </p:txBody>
      </p:sp>
      <p:sp>
        <p:nvSpPr>
          <p:cNvPr id="23" name="Rectangle 28"/>
          <p:cNvSpPr txBox="1">
            <a:spLocks noChangeArrowheads="1"/>
          </p:cNvSpPr>
          <p:nvPr/>
        </p:nvSpPr>
        <p:spPr>
          <a:xfrm>
            <a:off x="56188" y="1045186"/>
            <a:ext cx="9087812" cy="1008063"/>
          </a:xfrm>
          <a:prstGeom prst="rect">
            <a:avLst/>
          </a:prstGeom>
        </p:spPr>
        <p:txBody>
          <a:bodyPr vert="horz" lIns="90488" tIns="44450" rIns="90488" bIns="44450" rtlCol="0">
            <a:noAutofit/>
          </a:bodyPr>
          <a:lstStyle/>
          <a:p>
            <a:pPr marL="342900" lvl="0" indent="-342900">
              <a:lnSpc>
                <a:spcPct val="90000"/>
              </a:lnSpc>
              <a:spcBef>
                <a:spcPct val="20000"/>
              </a:spcBef>
              <a:buFont typeface="Arial" pitchFamily="34" charset="0"/>
              <a:buChar char="•"/>
              <a:defRPr/>
            </a:pPr>
            <a:r>
              <a:rPr lang="en-US" sz="3200" dirty="0" smtClean="0">
                <a:sym typeface="Wingdings" pitchFamily="2" charset="2"/>
              </a:rPr>
              <a:t>Synchronize transmitters by reception</a:t>
            </a:r>
            <a:endParaRPr lang="en-US" sz="3200" dirty="0">
              <a:sym typeface="Wingdings" pitchFamily="2" charset="2"/>
            </a:endParaRPr>
          </a:p>
        </p:txBody>
      </p:sp>
      <p:sp>
        <p:nvSpPr>
          <p:cNvPr id="25" name="Rectangle 5"/>
          <p:cNvSpPr>
            <a:spLocks noChangeArrowheads="1"/>
          </p:cNvSpPr>
          <p:nvPr/>
        </p:nvSpPr>
        <p:spPr bwMode="auto">
          <a:xfrm>
            <a:off x="128016" y="5952688"/>
            <a:ext cx="8884920" cy="682494"/>
          </a:xfrm>
          <a:prstGeom prst="rect">
            <a:avLst/>
          </a:prstGeom>
          <a:solidFill>
            <a:srgbClr val="790015"/>
          </a:solidFill>
          <a:ln w="9525">
            <a:noFill/>
            <a:miter lim="800000"/>
            <a:headEnd/>
            <a:tailEnd/>
          </a:ln>
          <a:effectLst>
            <a:outerShdw blurRad="50800" dist="38100" dir="2700000" algn="tl" rotWithShape="0">
              <a:prstClr val="black">
                <a:alpha val="40000"/>
              </a:prstClr>
            </a:outerShdw>
          </a:effectLst>
        </p:spPr>
        <p:txBody>
          <a:bodyPr anchor="ctr"/>
          <a:lstStyle/>
          <a:p>
            <a:pPr algn="ctr">
              <a:lnSpc>
                <a:spcPct val="90000"/>
              </a:lnSpc>
              <a:spcBef>
                <a:spcPct val="5000"/>
              </a:spcBef>
              <a:defRPr/>
            </a:pPr>
            <a:r>
              <a:rPr lang="en-US" sz="3200" dirty="0" smtClean="0">
                <a:solidFill>
                  <a:srgbClr val="FFFF66"/>
                </a:solidFill>
              </a:rPr>
              <a:t>How do we measure path delays?  </a:t>
            </a:r>
            <a:r>
              <a:rPr lang="en-US" sz="3200" dirty="0" smtClean="0">
                <a:solidFill>
                  <a:srgbClr val="FFFF66"/>
                </a:solidFill>
                <a:cs typeface="+mn-cs"/>
              </a:rPr>
              <a:t> </a:t>
            </a:r>
            <a:endParaRPr lang="en-US" sz="3200" dirty="0">
              <a:solidFill>
                <a:srgbClr val="FFFF66"/>
              </a:solidFill>
              <a:cs typeface="+mn-cs"/>
            </a:endParaRPr>
          </a:p>
        </p:txBody>
      </p:sp>
    </p:spTree>
    <p:custDataLst>
      <p:tags r:id="rId1"/>
    </p:custDataLst>
    <p:extLst>
      <p:ext uri="{BB962C8B-B14F-4D97-AF65-F5344CB8AC3E}">
        <p14:creationId xmlns:p14="http://schemas.microsoft.com/office/powerpoint/2010/main" val="18632661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58" y="263096"/>
            <a:ext cx="8229600" cy="1143000"/>
          </a:xfrm>
        </p:spPr>
        <p:txBody>
          <a:bodyPr/>
          <a:lstStyle/>
          <a:p>
            <a:r>
              <a:rPr lang="en-US" dirty="0" smtClean="0"/>
              <a:t>Receiver Diversity</a:t>
            </a:r>
            <a:endParaRPr lang="en-US" dirty="0"/>
          </a:p>
        </p:txBody>
      </p:sp>
      <p:cxnSp>
        <p:nvCxnSpPr>
          <p:cNvPr id="7" name="AutoShape 5"/>
          <p:cNvCxnSpPr>
            <a:cxnSpLocks noChangeShapeType="1"/>
            <a:stCxn id="41" idx="2"/>
            <a:endCxn id="42" idx="7"/>
          </p:cNvCxnSpPr>
          <p:nvPr/>
        </p:nvCxnSpPr>
        <p:spPr bwMode="auto">
          <a:xfrm flipH="1">
            <a:off x="2477417" y="1704985"/>
            <a:ext cx="1695544" cy="2352154"/>
          </a:xfrm>
          <a:prstGeom prst="straightConnector1">
            <a:avLst/>
          </a:prstGeom>
          <a:noFill/>
          <a:ln w="19050">
            <a:solidFill>
              <a:srgbClr val="808080"/>
            </a:solidFill>
            <a:prstDash val="dash"/>
            <a:round/>
            <a:headEnd/>
            <a:tailEnd type="triangle" w="lg" len="lg"/>
          </a:ln>
          <a:scene3d>
            <a:camera prst="orthographicFront">
              <a:rot lat="0" lon="0" rev="120000"/>
            </a:camera>
            <a:lightRig rig="threePt" dir="t"/>
          </a:scene3d>
        </p:spPr>
      </p:cxnSp>
      <p:cxnSp>
        <p:nvCxnSpPr>
          <p:cNvPr id="12" name="AutoShape 12"/>
          <p:cNvCxnSpPr>
            <a:cxnSpLocks noChangeShapeType="1"/>
            <a:stCxn id="41" idx="3"/>
            <a:endCxn id="43" idx="0"/>
          </p:cNvCxnSpPr>
          <p:nvPr/>
        </p:nvCxnSpPr>
        <p:spPr bwMode="auto">
          <a:xfrm flipH="1">
            <a:off x="3637286" y="1908724"/>
            <a:ext cx="620067" cy="2062510"/>
          </a:xfrm>
          <a:prstGeom prst="straightConnector1">
            <a:avLst/>
          </a:prstGeom>
          <a:noFill/>
          <a:ln w="19050">
            <a:solidFill>
              <a:srgbClr val="808080"/>
            </a:solidFill>
            <a:prstDash val="dash"/>
            <a:round/>
            <a:headEnd/>
            <a:tailEnd type="triangle" w="lg" len="lg"/>
          </a:ln>
          <a:scene3d>
            <a:camera prst="orthographicFront">
              <a:rot lat="0" lon="0" rev="120000"/>
            </a:camera>
            <a:lightRig rig="threePt" dir="t"/>
          </a:scene3d>
        </p:spPr>
      </p:cxnSp>
      <p:sp>
        <p:nvSpPr>
          <p:cNvPr id="41" name="Oval 3"/>
          <p:cNvSpPr>
            <a:spLocks noChangeArrowheads="1"/>
          </p:cNvSpPr>
          <p:nvPr/>
        </p:nvSpPr>
        <p:spPr bwMode="auto">
          <a:xfrm>
            <a:off x="4172961" y="1416854"/>
            <a:ext cx="576262" cy="576262"/>
          </a:xfrm>
          <a:prstGeom prst="ellipse">
            <a:avLst/>
          </a:prstGeom>
          <a:solidFill>
            <a:srgbClr val="66CCFF"/>
          </a:solidFill>
          <a:ln w="9525">
            <a:noFill/>
            <a:round/>
            <a:headEnd/>
            <a:tailEnd/>
          </a:ln>
          <a:scene3d>
            <a:camera prst="orthographicFront">
              <a:rot lat="0" lon="0" rev="120000"/>
            </a:camera>
            <a:lightRig rig="threePt" dir="t"/>
          </a:scene3d>
        </p:spPr>
        <p:txBody>
          <a:bodyPr wrap="none" lIns="90488" tIns="44450" rIns="90488" bIns="44450" anchor="ctr"/>
          <a:lstStyle/>
          <a:p>
            <a:pPr algn="ctr" eaLnBrk="0" hangingPunct="0">
              <a:spcBef>
                <a:spcPct val="20000"/>
              </a:spcBef>
            </a:pPr>
            <a:endParaRPr lang="pl-PL" sz="2000" b="1" i="1" dirty="0"/>
          </a:p>
        </p:txBody>
      </p:sp>
      <p:sp>
        <p:nvSpPr>
          <p:cNvPr id="42" name="Oval 3"/>
          <p:cNvSpPr>
            <a:spLocks noChangeArrowheads="1"/>
          </p:cNvSpPr>
          <p:nvPr/>
        </p:nvSpPr>
        <p:spPr bwMode="auto">
          <a:xfrm>
            <a:off x="1985547" y="3972747"/>
            <a:ext cx="576262" cy="576262"/>
          </a:xfrm>
          <a:prstGeom prst="ellipse">
            <a:avLst/>
          </a:prstGeom>
          <a:solidFill>
            <a:srgbClr val="66CCFF"/>
          </a:solidFill>
          <a:ln w="9525">
            <a:noFill/>
            <a:round/>
            <a:headEnd/>
            <a:tailEnd/>
          </a:ln>
          <a:scene3d>
            <a:camera prst="orthographicFront">
              <a:rot lat="0" lon="0" rev="120000"/>
            </a:camera>
            <a:lightRig rig="threePt" dir="t"/>
          </a:scene3d>
        </p:spPr>
        <p:txBody>
          <a:bodyPr wrap="none" lIns="90488" tIns="44450" rIns="90488" bIns="44450" anchor="ctr"/>
          <a:lstStyle/>
          <a:p>
            <a:pPr algn="ctr" eaLnBrk="0" hangingPunct="0">
              <a:spcBef>
                <a:spcPct val="20000"/>
              </a:spcBef>
            </a:pPr>
            <a:endParaRPr lang="pl-PL" sz="2000" b="1" i="1" dirty="0"/>
          </a:p>
        </p:txBody>
      </p:sp>
      <p:sp>
        <p:nvSpPr>
          <p:cNvPr id="43" name="Oval 3"/>
          <p:cNvSpPr>
            <a:spLocks noChangeArrowheads="1"/>
          </p:cNvSpPr>
          <p:nvPr/>
        </p:nvSpPr>
        <p:spPr bwMode="auto">
          <a:xfrm>
            <a:off x="3349155" y="3971234"/>
            <a:ext cx="576262" cy="576262"/>
          </a:xfrm>
          <a:prstGeom prst="ellipse">
            <a:avLst/>
          </a:prstGeom>
          <a:solidFill>
            <a:srgbClr val="66CCFF"/>
          </a:solidFill>
          <a:ln w="9525">
            <a:noFill/>
            <a:round/>
            <a:headEnd/>
            <a:tailEnd/>
          </a:ln>
          <a:scene3d>
            <a:camera prst="orthographicFront">
              <a:rot lat="0" lon="0" rev="120000"/>
            </a:camera>
            <a:lightRig rig="threePt" dir="t"/>
          </a:scene3d>
        </p:spPr>
        <p:txBody>
          <a:bodyPr wrap="none" lIns="90488" tIns="44450" rIns="90488" bIns="44450" anchor="ctr"/>
          <a:lstStyle/>
          <a:p>
            <a:pPr algn="ctr" eaLnBrk="0" hangingPunct="0">
              <a:spcBef>
                <a:spcPct val="20000"/>
              </a:spcBef>
            </a:pPr>
            <a:endParaRPr lang="pl-PL" sz="2000" b="1" i="1" dirty="0"/>
          </a:p>
        </p:txBody>
      </p:sp>
      <p:sp>
        <p:nvSpPr>
          <p:cNvPr id="44" name="Oval 3"/>
          <p:cNvSpPr>
            <a:spLocks noChangeArrowheads="1"/>
          </p:cNvSpPr>
          <p:nvPr/>
        </p:nvSpPr>
        <p:spPr bwMode="auto">
          <a:xfrm>
            <a:off x="4749223" y="3969723"/>
            <a:ext cx="576262" cy="576262"/>
          </a:xfrm>
          <a:prstGeom prst="ellipse">
            <a:avLst/>
          </a:prstGeom>
          <a:solidFill>
            <a:srgbClr val="66CCFF"/>
          </a:solidFill>
          <a:ln w="9525">
            <a:noFill/>
            <a:round/>
            <a:headEnd/>
            <a:tailEnd/>
          </a:ln>
          <a:scene3d>
            <a:camera prst="orthographicFront">
              <a:rot lat="0" lon="0" rev="120000"/>
            </a:camera>
            <a:lightRig rig="threePt" dir="t"/>
          </a:scene3d>
        </p:spPr>
        <p:txBody>
          <a:bodyPr wrap="none" lIns="90488" tIns="44450" rIns="90488" bIns="44450" anchor="ctr"/>
          <a:lstStyle/>
          <a:p>
            <a:pPr algn="ctr" eaLnBrk="0" hangingPunct="0">
              <a:spcBef>
                <a:spcPct val="20000"/>
              </a:spcBef>
            </a:pPr>
            <a:endParaRPr lang="pl-PL" sz="2000" b="1" i="1" dirty="0"/>
          </a:p>
        </p:txBody>
      </p:sp>
      <p:sp>
        <p:nvSpPr>
          <p:cNvPr id="45" name="Oval 3"/>
          <p:cNvSpPr>
            <a:spLocks noChangeArrowheads="1"/>
          </p:cNvSpPr>
          <p:nvPr/>
        </p:nvSpPr>
        <p:spPr bwMode="auto">
          <a:xfrm>
            <a:off x="6106519" y="3960753"/>
            <a:ext cx="576262" cy="576262"/>
          </a:xfrm>
          <a:prstGeom prst="ellipse">
            <a:avLst/>
          </a:prstGeom>
          <a:solidFill>
            <a:srgbClr val="66CCFF"/>
          </a:solidFill>
          <a:ln w="9525">
            <a:noFill/>
            <a:round/>
            <a:headEnd/>
            <a:tailEnd/>
          </a:ln>
          <a:scene3d>
            <a:camera prst="orthographicFront">
              <a:rot lat="0" lon="0" rev="120000"/>
            </a:camera>
            <a:lightRig rig="threePt" dir="t"/>
          </a:scene3d>
        </p:spPr>
        <p:txBody>
          <a:bodyPr wrap="none" lIns="90488" tIns="44450" rIns="90488" bIns="44450" anchor="ctr"/>
          <a:lstStyle/>
          <a:p>
            <a:pPr algn="ctr" eaLnBrk="0" hangingPunct="0">
              <a:spcBef>
                <a:spcPct val="20000"/>
              </a:spcBef>
            </a:pPr>
            <a:endParaRPr lang="pl-PL" sz="2000" b="1" i="1" dirty="0"/>
          </a:p>
        </p:txBody>
      </p:sp>
      <p:cxnSp>
        <p:nvCxnSpPr>
          <p:cNvPr id="52" name="AutoShape 5"/>
          <p:cNvCxnSpPr>
            <a:cxnSpLocks noChangeShapeType="1"/>
            <a:stCxn id="41" idx="5"/>
            <a:endCxn id="44" idx="0"/>
          </p:cNvCxnSpPr>
          <p:nvPr/>
        </p:nvCxnSpPr>
        <p:spPr bwMode="auto">
          <a:xfrm>
            <a:off x="4664831" y="1908724"/>
            <a:ext cx="372523" cy="2060999"/>
          </a:xfrm>
          <a:prstGeom prst="straightConnector1">
            <a:avLst/>
          </a:prstGeom>
          <a:noFill/>
          <a:ln w="19050">
            <a:solidFill>
              <a:srgbClr val="808080"/>
            </a:solidFill>
            <a:prstDash val="dash"/>
            <a:round/>
            <a:headEnd/>
            <a:tailEnd type="triangle" w="lg" len="lg"/>
          </a:ln>
          <a:scene3d>
            <a:camera prst="orthographicFront">
              <a:rot lat="0" lon="0" rev="120000"/>
            </a:camera>
            <a:lightRig rig="threePt" dir="t"/>
          </a:scene3d>
        </p:spPr>
      </p:cxnSp>
      <p:cxnSp>
        <p:nvCxnSpPr>
          <p:cNvPr id="56" name="AutoShape 5"/>
          <p:cNvCxnSpPr>
            <a:cxnSpLocks noChangeShapeType="1"/>
            <a:endCxn id="45" idx="1"/>
          </p:cNvCxnSpPr>
          <p:nvPr/>
        </p:nvCxnSpPr>
        <p:spPr bwMode="auto">
          <a:xfrm>
            <a:off x="4749223" y="1779744"/>
            <a:ext cx="1441688" cy="2265401"/>
          </a:xfrm>
          <a:prstGeom prst="straightConnector1">
            <a:avLst/>
          </a:prstGeom>
          <a:noFill/>
          <a:ln w="19050">
            <a:solidFill>
              <a:srgbClr val="808080"/>
            </a:solidFill>
            <a:prstDash val="dash"/>
            <a:round/>
            <a:headEnd/>
            <a:tailEnd type="triangle" w="lg" len="lg"/>
          </a:ln>
          <a:scene3d>
            <a:camera prst="orthographicFront">
              <a:rot lat="0" lon="0" rev="120000"/>
            </a:camera>
            <a:lightRig rig="threePt" dir="t"/>
          </a:scene3d>
        </p:spPr>
      </p:cxnSp>
      <p:sp>
        <p:nvSpPr>
          <p:cNvPr id="3" name="TextBox 2"/>
          <p:cNvSpPr txBox="1"/>
          <p:nvPr/>
        </p:nvSpPr>
        <p:spPr>
          <a:xfrm>
            <a:off x="4869716" y="1331794"/>
            <a:ext cx="2169042" cy="584775"/>
          </a:xfrm>
          <a:prstGeom prst="rect">
            <a:avLst/>
          </a:prstGeom>
          <a:solidFill>
            <a:schemeClr val="bg1"/>
          </a:solidFill>
        </p:spPr>
        <p:txBody>
          <a:bodyPr wrap="square" rtlCol="0">
            <a:spAutoFit/>
          </a:bodyPr>
          <a:lstStyle/>
          <a:p>
            <a:r>
              <a:rPr lang="en-US" sz="3200" dirty="0" smtClean="0"/>
              <a:t>Sender</a:t>
            </a:r>
          </a:p>
        </p:txBody>
      </p:sp>
      <p:sp>
        <p:nvSpPr>
          <p:cNvPr id="14" name="TextBox 13"/>
          <p:cNvSpPr txBox="1"/>
          <p:nvPr/>
        </p:nvSpPr>
        <p:spPr>
          <a:xfrm>
            <a:off x="6935966" y="3780814"/>
            <a:ext cx="2169042" cy="584775"/>
          </a:xfrm>
          <a:prstGeom prst="rect">
            <a:avLst/>
          </a:prstGeom>
          <a:solidFill>
            <a:schemeClr val="bg1"/>
          </a:solidFill>
        </p:spPr>
        <p:txBody>
          <a:bodyPr wrap="square" rtlCol="0">
            <a:spAutoFit/>
          </a:bodyPr>
          <a:lstStyle/>
          <a:p>
            <a:r>
              <a:rPr lang="en-US" sz="3200" dirty="0" smtClean="0"/>
              <a:t>Receivers</a:t>
            </a:r>
          </a:p>
        </p:txBody>
      </p:sp>
      <p:sp>
        <p:nvSpPr>
          <p:cNvPr id="15" name="Rectangle 28"/>
          <p:cNvSpPr>
            <a:spLocks noChangeArrowheads="1"/>
          </p:cNvSpPr>
          <p:nvPr/>
        </p:nvSpPr>
        <p:spPr bwMode="auto">
          <a:xfrm>
            <a:off x="-13741" y="4645513"/>
            <a:ext cx="9143999" cy="610675"/>
          </a:xfrm>
          <a:prstGeom prst="rect">
            <a:avLst/>
          </a:prstGeom>
          <a:noFill/>
          <a:ln w="9525" algn="ctr">
            <a:noFill/>
            <a:miter lim="800000"/>
            <a:headEnd/>
            <a:tailEnd/>
          </a:ln>
        </p:spPr>
        <p:txBody>
          <a:bodyPr lIns="90488" tIns="44450" rIns="90488" bIns="44450"/>
          <a:lstStyle/>
          <a:p>
            <a:pPr marL="690563" indent="-457200">
              <a:lnSpc>
                <a:spcPct val="90000"/>
              </a:lnSpc>
              <a:spcBef>
                <a:spcPct val="20000"/>
              </a:spcBef>
              <a:buFont typeface="Arial" pitchFamily="34" charset="0"/>
              <a:buChar char="•"/>
              <a:defRPr/>
            </a:pPr>
            <a:r>
              <a:rPr lang="en-US" sz="3600" dirty="0" smtClean="0">
                <a:sym typeface="Wingdings" pitchFamily="2" charset="2"/>
              </a:rPr>
              <a:t>Broadcast</a:t>
            </a:r>
          </a:p>
          <a:p>
            <a:pPr marL="690563" indent="-457200">
              <a:lnSpc>
                <a:spcPct val="90000"/>
              </a:lnSpc>
              <a:spcBef>
                <a:spcPct val="20000"/>
              </a:spcBef>
              <a:buFont typeface="Arial" pitchFamily="34" charset="0"/>
              <a:buChar char="•"/>
              <a:defRPr/>
            </a:pPr>
            <a:r>
              <a:rPr lang="en-US" sz="3600" dirty="0" smtClean="0">
                <a:sym typeface="Wingdings" pitchFamily="2" charset="2"/>
              </a:rPr>
              <a:t>Unlikely </a:t>
            </a:r>
            <a:r>
              <a:rPr lang="en-US" sz="3600" dirty="0" smtClean="0">
                <a:solidFill>
                  <a:srgbClr val="FF0000"/>
                </a:solidFill>
                <a:sym typeface="Wingdings" pitchFamily="2" charset="2"/>
              </a:rPr>
              <a:t>paths to all receivers </a:t>
            </a:r>
            <a:r>
              <a:rPr lang="en-US" sz="3600" dirty="0" smtClean="0">
                <a:sym typeface="Wingdings" pitchFamily="2" charset="2"/>
              </a:rPr>
              <a:t>are attenuated at the same time</a:t>
            </a:r>
            <a:endParaRPr lang="en-US" sz="3600" dirty="0" smtClean="0">
              <a:solidFill>
                <a:srgbClr val="FF0000"/>
              </a:solidFill>
              <a:sym typeface="Wingdings" pitchFamily="2" charset="2"/>
            </a:endParaRPr>
          </a:p>
          <a:p>
            <a:pPr marL="690563" lvl="0" indent="-457200">
              <a:lnSpc>
                <a:spcPct val="90000"/>
              </a:lnSpc>
              <a:spcBef>
                <a:spcPct val="20000"/>
              </a:spcBef>
              <a:buFont typeface="Arial" pitchFamily="34" charset="0"/>
              <a:buChar char="•"/>
              <a:defRPr/>
            </a:pPr>
            <a:endParaRPr lang="en-US" sz="3600" dirty="0">
              <a:solidFill>
                <a:srgbClr val="0070C0"/>
              </a:solidFill>
              <a:sym typeface="Wingdings" pitchFamily="2" charset="2"/>
            </a:endParaRPr>
          </a:p>
        </p:txBody>
      </p:sp>
    </p:spTree>
    <p:custDataLst>
      <p:tags r:id="rId1"/>
    </p:custDataLst>
    <p:extLst>
      <p:ext uri="{BB962C8B-B14F-4D97-AF65-F5344CB8AC3E}">
        <p14:creationId xmlns:p14="http://schemas.microsoft.com/office/powerpoint/2010/main" val="3590696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wipe(up)">
                                      <p:cBhvr>
                                        <p:cTn id="24" dur="500"/>
                                        <p:tgtEl>
                                          <p:spTgt spid="56"/>
                                        </p:tgtEl>
                                      </p:cBhvr>
                                    </p:animEffect>
                                  </p:childTnLst>
                                </p:cTn>
                              </p:par>
                              <p:par>
                                <p:cTn id="25" presetID="22" presetClass="entr" presetSubtype="1"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up)">
                                      <p:cBhvr>
                                        <p:cTn id="27" dur="500"/>
                                        <p:tgtEl>
                                          <p:spTgt spid="52"/>
                                        </p:tgtEl>
                                      </p:cBhvr>
                                    </p:animEffect>
                                  </p:childTnLst>
                                </p:cTn>
                              </p:par>
                              <p:par>
                                <p:cTn id="28" presetID="22" presetClass="entr" presetSubtype="1"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par>
                                <p:cTn id="31" presetID="22" presetClass="entr" presetSubtype="1"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3" grpId="0" animBg="1"/>
      <p:bldP spid="14" grpId="0" animBg="1"/>
      <p:bldP spid="1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8"/>
          <p:cNvSpPr txBox="1">
            <a:spLocks noChangeArrowheads="1"/>
          </p:cNvSpPr>
          <p:nvPr/>
        </p:nvSpPr>
        <p:spPr>
          <a:xfrm>
            <a:off x="0" y="4586236"/>
            <a:ext cx="9144000" cy="1008063"/>
          </a:xfrm>
          <a:prstGeom prst="rect">
            <a:avLst/>
          </a:prstGeom>
        </p:spPr>
        <p:txBody>
          <a:bodyPr vert="horz" lIns="90488" tIns="44450" rIns="90488" bIns="44450" rtlCol="0">
            <a:noAutofit/>
          </a:bodyPr>
          <a:lstStyle/>
          <a:p>
            <a:pPr marL="1316038" marR="0" lvl="0" indent="-333375" defTabSz="457200" rtl="0" eaLnBrk="1" fontAlgn="auto" latinLnBrk="0" hangingPunct="1">
              <a:lnSpc>
                <a:spcPts val="4200"/>
              </a:lnSpc>
              <a:spcBef>
                <a:spcPct val="20000"/>
              </a:spcBef>
              <a:spcAft>
                <a:spcPts val="0"/>
              </a:spcAft>
              <a:buClrTx/>
              <a:buSzTx/>
              <a:buFont typeface="Arial" pitchFamily="34" charset="0"/>
              <a:buChar char="•"/>
              <a:tabLst/>
              <a:defRPr/>
            </a:pPr>
            <a:r>
              <a:rPr lang="en-US" sz="3200" dirty="0" smtClean="0">
                <a:sym typeface="Wingdings" pitchFamily="2" charset="2"/>
              </a:rPr>
              <a:t>Propagation Delay</a:t>
            </a:r>
          </a:p>
          <a:p>
            <a:pPr marL="1316038" marR="0" lvl="0" indent="-333375" defTabSz="457200" rtl="0" eaLnBrk="1" fontAlgn="auto" latinLnBrk="0" hangingPunct="1">
              <a:lnSpc>
                <a:spcPts val="4200"/>
              </a:lnSpc>
              <a:spcBef>
                <a:spcPct val="20000"/>
              </a:spcBef>
              <a:spcAft>
                <a:spcPts val="0"/>
              </a:spcAft>
              <a:buClrTx/>
              <a:buSzTx/>
              <a:buFont typeface="Arial" pitchFamily="34" charset="0"/>
              <a:buChar char="•"/>
              <a:tabLst/>
              <a:defRPr/>
            </a:pPr>
            <a:r>
              <a:rPr lang="en-US" sz="3200" dirty="0" smtClean="0">
                <a:sym typeface="Wingdings" pitchFamily="2" charset="2"/>
              </a:rPr>
              <a:t>Packet Detection Delay</a:t>
            </a:r>
          </a:p>
          <a:p>
            <a:pPr marL="1316038" marR="0" lvl="0" indent="-333375" defTabSz="457200" rtl="0" eaLnBrk="1" fontAlgn="auto" latinLnBrk="0" hangingPunct="1">
              <a:lnSpc>
                <a:spcPts val="4200"/>
              </a:lnSpc>
              <a:spcBef>
                <a:spcPct val="20000"/>
              </a:spcBef>
              <a:spcAft>
                <a:spcPts val="0"/>
              </a:spcAft>
              <a:buClrTx/>
              <a:buSzTx/>
              <a:buFont typeface="Arial" pitchFamily="34" charset="0"/>
              <a:buChar char="•"/>
              <a:tabLst/>
              <a:defRPr/>
            </a:pPr>
            <a:r>
              <a:rPr lang="en-US" sz="3200" dirty="0" smtClean="0">
                <a:sym typeface="Wingdings" pitchFamily="2" charset="2"/>
              </a:rPr>
              <a:t>Hardware Turnaround Time from Rx  </a:t>
            </a:r>
            <a:r>
              <a:rPr lang="en-US" sz="3200" dirty="0" err="1" smtClean="0">
                <a:sym typeface="Wingdings" pitchFamily="2" charset="2"/>
              </a:rPr>
              <a:t>Tx</a:t>
            </a:r>
            <a:endParaRPr lang="en-US" sz="3200" dirty="0" smtClean="0">
              <a:sym typeface="Wingdings" pitchFamily="2" charset="2"/>
            </a:endParaRPr>
          </a:p>
        </p:txBody>
      </p:sp>
      <p:sp>
        <p:nvSpPr>
          <p:cNvPr id="15362" name="Oval 2"/>
          <p:cNvSpPr>
            <a:spLocks noChangeArrowheads="1"/>
          </p:cNvSpPr>
          <p:nvPr/>
        </p:nvSpPr>
        <p:spPr bwMode="auto">
          <a:xfrm>
            <a:off x="1116013" y="2476912"/>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pl-PL" sz="2000" b="1" i="1" dirty="0"/>
              <a:t>src</a:t>
            </a:r>
          </a:p>
        </p:txBody>
      </p:sp>
      <p:sp>
        <p:nvSpPr>
          <p:cNvPr id="15363" name="Oval 3"/>
          <p:cNvSpPr>
            <a:spLocks noChangeArrowheads="1"/>
          </p:cNvSpPr>
          <p:nvPr/>
        </p:nvSpPr>
        <p:spPr bwMode="auto">
          <a:xfrm>
            <a:off x="4427538" y="1106900"/>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R1</a:t>
            </a:r>
            <a:endParaRPr lang="pl-PL" sz="2000" b="1" i="1"/>
          </a:p>
        </p:txBody>
      </p:sp>
      <p:sp>
        <p:nvSpPr>
          <p:cNvPr id="15364" name="Oval 4"/>
          <p:cNvSpPr>
            <a:spLocks noChangeArrowheads="1"/>
          </p:cNvSpPr>
          <p:nvPr/>
        </p:nvSpPr>
        <p:spPr bwMode="auto">
          <a:xfrm>
            <a:off x="7596188" y="2403887"/>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dst</a:t>
            </a:r>
            <a:endParaRPr lang="pl-PL" sz="2000" b="1" i="1"/>
          </a:p>
        </p:txBody>
      </p:sp>
      <p:cxnSp>
        <p:nvCxnSpPr>
          <p:cNvPr id="15365" name="AutoShape 5"/>
          <p:cNvCxnSpPr>
            <a:cxnSpLocks noChangeShapeType="1"/>
            <a:stCxn id="15362" idx="7"/>
            <a:endCxn id="15363" idx="2"/>
          </p:cNvCxnSpPr>
          <p:nvPr/>
        </p:nvCxnSpPr>
        <p:spPr bwMode="auto">
          <a:xfrm flipV="1">
            <a:off x="1608138" y="1395825"/>
            <a:ext cx="2819400" cy="1165225"/>
          </a:xfrm>
          <a:prstGeom prst="straightConnector1">
            <a:avLst/>
          </a:prstGeom>
          <a:noFill/>
          <a:ln w="19050">
            <a:solidFill>
              <a:srgbClr val="808080"/>
            </a:solidFill>
            <a:prstDash val="dash"/>
            <a:round/>
            <a:headEnd/>
            <a:tailEnd type="triangle" w="lg" len="lg"/>
          </a:ln>
        </p:spPr>
      </p:cxnSp>
      <p:cxnSp>
        <p:nvCxnSpPr>
          <p:cNvPr id="15366" name="AutoShape 6"/>
          <p:cNvCxnSpPr>
            <a:cxnSpLocks noChangeShapeType="1"/>
            <a:stCxn id="15363" idx="6"/>
            <a:endCxn id="15364" idx="1"/>
          </p:cNvCxnSpPr>
          <p:nvPr/>
        </p:nvCxnSpPr>
        <p:spPr bwMode="auto">
          <a:xfrm>
            <a:off x="5003800" y="1395825"/>
            <a:ext cx="2676525" cy="1092200"/>
          </a:xfrm>
          <a:prstGeom prst="straightConnector1">
            <a:avLst/>
          </a:prstGeom>
          <a:noFill/>
          <a:ln w="19050">
            <a:solidFill>
              <a:srgbClr val="808080"/>
            </a:solidFill>
            <a:prstDash val="dash"/>
            <a:round/>
            <a:headEnd/>
            <a:tailEnd type="triangle" w="lg" len="lg"/>
          </a:ln>
        </p:spPr>
      </p:cxnSp>
      <p:sp>
        <p:nvSpPr>
          <p:cNvPr id="15367" name="Oval 7"/>
          <p:cNvSpPr>
            <a:spLocks noChangeArrowheads="1"/>
          </p:cNvSpPr>
          <p:nvPr/>
        </p:nvSpPr>
        <p:spPr bwMode="auto">
          <a:xfrm>
            <a:off x="4427538" y="3778225"/>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R4</a:t>
            </a:r>
            <a:endParaRPr lang="pl-PL" sz="2000" b="1" i="1"/>
          </a:p>
        </p:txBody>
      </p:sp>
      <p:sp>
        <p:nvSpPr>
          <p:cNvPr id="15368" name="Oval 8"/>
          <p:cNvSpPr>
            <a:spLocks noChangeArrowheads="1"/>
          </p:cNvSpPr>
          <p:nvPr/>
        </p:nvSpPr>
        <p:spPr bwMode="auto">
          <a:xfrm>
            <a:off x="4427538" y="2116550"/>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R2</a:t>
            </a:r>
            <a:endParaRPr lang="pl-PL" sz="2000" b="1" i="1"/>
          </a:p>
        </p:txBody>
      </p:sp>
      <p:sp>
        <p:nvSpPr>
          <p:cNvPr id="15369" name="Oval 9"/>
          <p:cNvSpPr>
            <a:spLocks noChangeArrowheads="1"/>
          </p:cNvSpPr>
          <p:nvPr/>
        </p:nvSpPr>
        <p:spPr bwMode="auto">
          <a:xfrm>
            <a:off x="4427538" y="2980150"/>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R3</a:t>
            </a:r>
            <a:endParaRPr lang="pl-PL" sz="2000" b="1" i="1"/>
          </a:p>
        </p:txBody>
      </p:sp>
      <p:cxnSp>
        <p:nvCxnSpPr>
          <p:cNvPr id="15372" name="AutoShape 12"/>
          <p:cNvCxnSpPr>
            <a:cxnSpLocks noChangeShapeType="1"/>
            <a:stCxn id="15362" idx="6"/>
            <a:endCxn id="15368" idx="2"/>
          </p:cNvCxnSpPr>
          <p:nvPr/>
        </p:nvCxnSpPr>
        <p:spPr bwMode="auto">
          <a:xfrm flipV="1">
            <a:off x="1692275" y="2405475"/>
            <a:ext cx="2735263" cy="360362"/>
          </a:xfrm>
          <a:prstGeom prst="straightConnector1">
            <a:avLst/>
          </a:prstGeom>
          <a:noFill/>
          <a:ln w="19050">
            <a:solidFill>
              <a:srgbClr val="808080"/>
            </a:solidFill>
            <a:prstDash val="dash"/>
            <a:round/>
            <a:headEnd/>
            <a:tailEnd type="triangle" w="lg" len="lg"/>
          </a:ln>
        </p:spPr>
      </p:cxnSp>
      <p:cxnSp>
        <p:nvCxnSpPr>
          <p:cNvPr id="15373" name="AutoShape 13"/>
          <p:cNvCxnSpPr>
            <a:cxnSpLocks noChangeShapeType="1"/>
            <a:stCxn id="15368" idx="6"/>
            <a:endCxn id="15364" idx="2"/>
          </p:cNvCxnSpPr>
          <p:nvPr/>
        </p:nvCxnSpPr>
        <p:spPr bwMode="auto">
          <a:xfrm>
            <a:off x="5003800" y="2405475"/>
            <a:ext cx="2592388" cy="287337"/>
          </a:xfrm>
          <a:prstGeom prst="straightConnector1">
            <a:avLst/>
          </a:prstGeom>
          <a:noFill/>
          <a:ln w="19050">
            <a:solidFill>
              <a:srgbClr val="808080"/>
            </a:solidFill>
            <a:prstDash val="dash"/>
            <a:round/>
            <a:headEnd/>
            <a:tailEnd type="triangle" w="lg" len="lg"/>
          </a:ln>
        </p:spPr>
      </p:cxnSp>
      <p:cxnSp>
        <p:nvCxnSpPr>
          <p:cNvPr id="15374" name="AutoShape 14"/>
          <p:cNvCxnSpPr>
            <a:cxnSpLocks noChangeShapeType="1"/>
            <a:stCxn id="15362" idx="5"/>
            <a:endCxn id="15369" idx="2"/>
          </p:cNvCxnSpPr>
          <p:nvPr/>
        </p:nvCxnSpPr>
        <p:spPr bwMode="auto">
          <a:xfrm>
            <a:off x="1608138" y="2969037"/>
            <a:ext cx="2819400" cy="300038"/>
          </a:xfrm>
          <a:prstGeom prst="straightConnector1">
            <a:avLst/>
          </a:prstGeom>
          <a:noFill/>
          <a:ln w="19050">
            <a:solidFill>
              <a:srgbClr val="808080"/>
            </a:solidFill>
            <a:prstDash val="dash"/>
            <a:round/>
            <a:headEnd/>
            <a:tailEnd type="triangle" w="lg" len="lg"/>
          </a:ln>
        </p:spPr>
      </p:cxnSp>
      <p:cxnSp>
        <p:nvCxnSpPr>
          <p:cNvPr id="15375" name="AutoShape 15"/>
          <p:cNvCxnSpPr>
            <a:cxnSpLocks noChangeShapeType="1"/>
            <a:stCxn id="15369" idx="6"/>
            <a:endCxn id="15364" idx="3"/>
          </p:cNvCxnSpPr>
          <p:nvPr/>
        </p:nvCxnSpPr>
        <p:spPr bwMode="auto">
          <a:xfrm flipV="1">
            <a:off x="5003800" y="2896012"/>
            <a:ext cx="2676525" cy="373063"/>
          </a:xfrm>
          <a:prstGeom prst="straightConnector1">
            <a:avLst/>
          </a:prstGeom>
          <a:noFill/>
          <a:ln w="19050">
            <a:solidFill>
              <a:srgbClr val="808080"/>
            </a:solidFill>
            <a:prstDash val="dash"/>
            <a:round/>
            <a:headEnd/>
            <a:tailEnd type="triangle" w="lg" len="lg"/>
          </a:ln>
        </p:spPr>
      </p:cxnSp>
      <p:cxnSp>
        <p:nvCxnSpPr>
          <p:cNvPr id="15376" name="AutoShape 16"/>
          <p:cNvCxnSpPr>
            <a:cxnSpLocks noChangeShapeType="1"/>
            <a:stCxn id="15362" idx="4"/>
            <a:endCxn id="15367" idx="2"/>
          </p:cNvCxnSpPr>
          <p:nvPr/>
        </p:nvCxnSpPr>
        <p:spPr bwMode="auto">
          <a:xfrm rot="16200000" flipH="1">
            <a:off x="2409251" y="2048068"/>
            <a:ext cx="1013181" cy="3023394"/>
          </a:xfrm>
          <a:prstGeom prst="straightConnector1">
            <a:avLst/>
          </a:prstGeom>
          <a:noFill/>
          <a:ln w="19050">
            <a:solidFill>
              <a:srgbClr val="808080"/>
            </a:solidFill>
            <a:prstDash val="dash"/>
            <a:round/>
            <a:headEnd/>
            <a:tailEnd type="triangle" w="lg" len="lg"/>
          </a:ln>
        </p:spPr>
      </p:cxnSp>
      <p:cxnSp>
        <p:nvCxnSpPr>
          <p:cNvPr id="15377" name="AutoShape 17"/>
          <p:cNvCxnSpPr>
            <a:cxnSpLocks noChangeShapeType="1"/>
            <a:stCxn id="15367" idx="6"/>
            <a:endCxn id="15364" idx="4"/>
          </p:cNvCxnSpPr>
          <p:nvPr/>
        </p:nvCxnSpPr>
        <p:spPr bwMode="auto">
          <a:xfrm flipV="1">
            <a:off x="5003800" y="2980150"/>
            <a:ext cx="2880519" cy="1086206"/>
          </a:xfrm>
          <a:prstGeom prst="straightConnector1">
            <a:avLst/>
          </a:prstGeom>
          <a:noFill/>
          <a:ln w="19050">
            <a:solidFill>
              <a:srgbClr val="808080"/>
            </a:solidFill>
            <a:prstDash val="dash"/>
            <a:round/>
            <a:headEnd/>
            <a:tailEnd type="triangle" w="lg" len="lg"/>
          </a:ln>
        </p:spPr>
      </p:cxnSp>
      <p:sp>
        <p:nvSpPr>
          <p:cNvPr id="31" name="Text Box 75"/>
          <p:cNvSpPr txBox="1">
            <a:spLocks noChangeArrowheads="1"/>
          </p:cNvSpPr>
          <p:nvPr/>
        </p:nvSpPr>
        <p:spPr bwMode="auto">
          <a:xfrm>
            <a:off x="942393" y="2026248"/>
            <a:ext cx="1189037" cy="459100"/>
          </a:xfrm>
          <a:prstGeom prst="rect">
            <a:avLst/>
          </a:prstGeom>
          <a:noFill/>
          <a:ln w="9525">
            <a:noFill/>
            <a:miter lim="800000"/>
            <a:headEnd/>
            <a:tailEnd/>
          </a:ln>
          <a:effectLst/>
        </p:spPr>
        <p:txBody>
          <a:bodyPr lIns="90488" tIns="44450" rIns="90488" bIns="44450">
            <a:prstTxWarp prst="textNoShape">
              <a:avLst/>
            </a:prstTxWarp>
            <a:spAutoFit/>
          </a:bodyPr>
          <a:lstStyle/>
          <a:p>
            <a:pPr>
              <a:spcBef>
                <a:spcPct val="50000"/>
              </a:spcBef>
            </a:pPr>
            <a:r>
              <a:rPr lang="en-US" sz="2400" b="0" i="0" dirty="0">
                <a:ea typeface="Arial" pitchFamily="-112" charset="0"/>
                <a:cs typeface="Arial" pitchFamily="34" charset="0"/>
              </a:rPr>
              <a:t>Alice</a:t>
            </a:r>
          </a:p>
        </p:txBody>
      </p:sp>
      <p:sp>
        <p:nvSpPr>
          <p:cNvPr id="32" name="Text Box 76"/>
          <p:cNvSpPr txBox="1">
            <a:spLocks noChangeArrowheads="1"/>
          </p:cNvSpPr>
          <p:nvPr/>
        </p:nvSpPr>
        <p:spPr bwMode="auto">
          <a:xfrm>
            <a:off x="7710829" y="1911674"/>
            <a:ext cx="1152937"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b="0" i="0" dirty="0">
                <a:ea typeface="Arial" pitchFamily="-112" charset="0"/>
                <a:cs typeface="Arial" pitchFamily="34" charset="0"/>
              </a:rPr>
              <a:t>Bob</a:t>
            </a:r>
          </a:p>
        </p:txBody>
      </p:sp>
      <p:sp>
        <p:nvSpPr>
          <p:cNvPr id="48" name="Rectangle 76"/>
          <p:cNvSpPr>
            <a:spLocks noChangeArrowheads="1"/>
          </p:cNvSpPr>
          <p:nvPr/>
        </p:nvSpPr>
        <p:spPr bwMode="auto">
          <a:xfrm rot="20202603">
            <a:off x="1368882" y="2311461"/>
            <a:ext cx="641554" cy="262596"/>
          </a:xfrm>
          <a:prstGeom prst="rect">
            <a:avLst/>
          </a:prstGeom>
          <a:solidFill>
            <a:schemeClr val="tx1">
              <a:lumMod val="65000"/>
              <a:lumOff val="35000"/>
            </a:schemeClr>
          </a:solidFill>
          <a:ln w="12700" algn="ctr">
            <a:solidFill>
              <a:schemeClr val="bg1"/>
            </a:solid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22" name="Title 1"/>
          <p:cNvSpPr>
            <a:spLocks noGrp="1"/>
          </p:cNvSpPr>
          <p:nvPr>
            <p:ph type="title"/>
          </p:nvPr>
        </p:nvSpPr>
        <p:spPr>
          <a:xfrm>
            <a:off x="0" y="39103"/>
            <a:ext cx="9144000" cy="1143000"/>
          </a:xfrm>
        </p:spPr>
        <p:txBody>
          <a:bodyPr>
            <a:normAutofit/>
          </a:bodyPr>
          <a:lstStyle/>
          <a:p>
            <a:r>
              <a:rPr lang="en-US" dirty="0" smtClean="0"/>
              <a:t>Components of Path Delays</a:t>
            </a:r>
            <a:endParaRPr lang="en-US" dirty="0"/>
          </a:p>
        </p:txBody>
      </p:sp>
      <p:sp>
        <p:nvSpPr>
          <p:cNvPr id="23" name="Oval Callout 22"/>
          <p:cNvSpPr/>
          <p:nvPr/>
        </p:nvSpPr>
        <p:spPr>
          <a:xfrm>
            <a:off x="4904508" y="332510"/>
            <a:ext cx="3382789" cy="914399"/>
          </a:xfrm>
          <a:prstGeom prst="wedgeEllipseCallout">
            <a:avLst>
              <a:gd name="adj1" fmla="val -51160"/>
              <a:gd name="adj2" fmla="val 56102"/>
            </a:avLst>
          </a:prstGeom>
          <a:gradFill flip="none" rotWithShape="1">
            <a:gsLst>
              <a:gs pos="75000">
                <a:srgbClr val="0087E6"/>
              </a:gs>
              <a:gs pos="100000">
                <a:srgbClr val="005CBF"/>
              </a:gs>
            </a:gsLst>
            <a:lin ang="81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t>A new packet?</a:t>
            </a:r>
            <a:endParaRPr lang="en-US" sz="2800" b="1" dirty="0"/>
          </a:p>
        </p:txBody>
      </p:sp>
      <p:sp>
        <p:nvSpPr>
          <p:cNvPr id="24" name="Rectangle 76"/>
          <p:cNvSpPr>
            <a:spLocks noChangeArrowheads="1"/>
          </p:cNvSpPr>
          <p:nvPr/>
        </p:nvSpPr>
        <p:spPr bwMode="auto">
          <a:xfrm rot="1445437">
            <a:off x="4998773" y="1161577"/>
            <a:ext cx="641554" cy="262596"/>
          </a:xfrm>
          <a:prstGeom prst="rect">
            <a:avLst/>
          </a:prstGeom>
          <a:solidFill>
            <a:schemeClr val="tx1">
              <a:lumMod val="65000"/>
              <a:lumOff val="35000"/>
            </a:schemeClr>
          </a:solidFill>
          <a:ln w="12700" algn="ctr">
            <a:solidFill>
              <a:schemeClr val="bg1"/>
            </a:solid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Tree>
    <p:custDataLst>
      <p:tags r:id="rId1"/>
    </p:custDataLst>
    <p:extLst>
      <p:ext uri="{BB962C8B-B14F-4D97-AF65-F5344CB8AC3E}">
        <p14:creationId xmlns:p14="http://schemas.microsoft.com/office/powerpoint/2010/main" val="34237388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par>
                          <p:cTn id="11" fill="hold">
                            <p:stCondLst>
                              <p:cond delay="0"/>
                            </p:stCondLst>
                            <p:childTnLst>
                              <p:par>
                                <p:cTn id="12" presetID="63" presetClass="path" presetSubtype="0" accel="50000" decel="50000" fill="hold" grpId="1" nodeType="afterEffect">
                                  <p:stCondLst>
                                    <p:cond delay="0"/>
                                  </p:stCondLst>
                                  <p:childTnLst>
                                    <p:animMotion origin="layout" path="M -2.22222E-6 1.48148E-6 L 0.27431 -0.15764 " pathEditMode="relative" rAng="0" ptsTypes="AA">
                                      <p:cBhvr>
                                        <p:cTn id="13" dur="2000" fill="hold"/>
                                        <p:tgtEl>
                                          <p:spTgt spid="48"/>
                                        </p:tgtEl>
                                        <p:attrNameLst>
                                          <p:attrName>ppt_x</p:attrName>
                                          <p:attrName>ppt_y</p:attrName>
                                        </p:attrNameLst>
                                      </p:cBhvr>
                                      <p:rCtr x="13700" y="-7900"/>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9">
                                            <p:txEl>
                                              <p:pRg st="2" end="2"/>
                                            </p:txEl>
                                          </p:spTgt>
                                        </p:tgtEl>
                                        <p:attrNameLst>
                                          <p:attrName>style.visibility</p:attrName>
                                        </p:attrNameLst>
                                      </p:cBhvr>
                                      <p:to>
                                        <p:strVal val="visible"/>
                                      </p:to>
                                    </p:set>
                                  </p:childTnLst>
                                </p:cTn>
                              </p:par>
                              <p:par>
                                <p:cTn id="26" presetID="1" presetClass="exit" presetSubtype="0" fill="hold" grpId="1" nodeType="with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par>
                                <p:cTn id="32" presetID="1" presetClass="exit" presetSubtype="0" fill="hold" grpId="2" nodeType="withEffect">
                                  <p:stCondLst>
                                    <p:cond delay="0"/>
                                  </p:stCondLst>
                                  <p:childTnLst>
                                    <p:set>
                                      <p:cBhvr>
                                        <p:cTn id="33" dur="1" fill="hold">
                                          <p:stCondLst>
                                            <p:cond delay="0"/>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uiExpand="1" build="p"/>
      <p:bldP spid="48" grpId="0" uiExpand="1" animBg="1"/>
      <p:bldP spid="48" grpId="1" uiExpand="1" animBg="1"/>
      <p:bldP spid="48" grpId="2" animBg="1"/>
      <p:bldP spid="23" grpId="0" uiExpand="1" animBg="1"/>
      <p:bldP spid="23" grpId="1"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2636520"/>
            <a:ext cx="8336280" cy="88392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Estimating Path Delays</a:t>
            </a:r>
            <a:endParaRPr lang="en-US" dirty="0"/>
          </a:p>
        </p:txBody>
      </p:sp>
      <p:sp>
        <p:nvSpPr>
          <p:cNvPr id="3" name="Content Placeholder 2"/>
          <p:cNvSpPr>
            <a:spLocks noGrp="1"/>
          </p:cNvSpPr>
          <p:nvPr>
            <p:ph idx="1"/>
          </p:nvPr>
        </p:nvSpPr>
        <p:spPr>
          <a:xfrm>
            <a:off x="0" y="1600200"/>
            <a:ext cx="9144000" cy="4525963"/>
          </a:xfrm>
        </p:spPr>
        <p:txBody>
          <a:bodyPr>
            <a:normAutofit/>
          </a:bodyPr>
          <a:lstStyle/>
          <a:p>
            <a:pPr marL="858838" lvl="0" indent="-333375">
              <a:lnSpc>
                <a:spcPct val="150000"/>
              </a:lnSpc>
              <a:buFont typeface="Arial" pitchFamily="34" charset="0"/>
              <a:buChar char="•"/>
              <a:defRPr/>
            </a:pPr>
            <a:r>
              <a:rPr lang="en-US" sz="3600" dirty="0" smtClean="0">
                <a:sym typeface="Wingdings" pitchFamily="2" charset="2"/>
              </a:rPr>
              <a:t>Propagation Delay</a:t>
            </a:r>
          </a:p>
          <a:p>
            <a:pPr marL="858838" lvl="0" indent="-333375">
              <a:lnSpc>
                <a:spcPct val="150000"/>
              </a:lnSpc>
              <a:buFont typeface="Arial" pitchFamily="34" charset="0"/>
              <a:buChar char="•"/>
              <a:defRPr/>
            </a:pPr>
            <a:r>
              <a:rPr lang="en-US" sz="3600" dirty="0" smtClean="0">
                <a:sym typeface="Wingdings" pitchFamily="2" charset="2"/>
              </a:rPr>
              <a:t>Packet Detection Delay</a:t>
            </a:r>
          </a:p>
          <a:p>
            <a:pPr marL="858838" lvl="0" indent="-333375">
              <a:lnSpc>
                <a:spcPct val="150000"/>
              </a:lnSpc>
              <a:buFont typeface="Arial" pitchFamily="34" charset="0"/>
              <a:buChar char="•"/>
              <a:defRPr/>
            </a:pPr>
            <a:r>
              <a:rPr lang="en-US" sz="3600" dirty="0" smtClean="0">
                <a:sym typeface="Wingdings" pitchFamily="2" charset="2"/>
              </a:rPr>
              <a:t>Hardware Turnaround Time from Rx  </a:t>
            </a:r>
            <a:r>
              <a:rPr lang="en-US" sz="3600" dirty="0" err="1" smtClean="0">
                <a:sym typeface="Wingdings" pitchFamily="2" charset="2"/>
              </a:rPr>
              <a:t>Tx</a:t>
            </a:r>
            <a:endParaRPr lang="en-US" sz="3600" dirty="0" smtClean="0">
              <a:sym typeface="Wingdings" pitchFamily="2" charset="2"/>
            </a:endParaRPr>
          </a:p>
          <a:p>
            <a:pPr>
              <a:lnSpc>
                <a:spcPct val="150000"/>
              </a:lnSpc>
            </a:pPr>
            <a:endParaRPr lang="en-US" sz="3600" dirty="0"/>
          </a:p>
        </p:txBody>
      </p:sp>
    </p:spTree>
    <p:custDataLst>
      <p:tags r:id="rId1"/>
    </p:custDataLst>
    <p:extLst>
      <p:ext uri="{BB962C8B-B14F-4D97-AF65-F5344CB8AC3E}">
        <p14:creationId xmlns:p14="http://schemas.microsoft.com/office/powerpoint/2010/main" val="1182799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hart 14"/>
          <p:cNvGraphicFramePr>
            <a:graphicFrameLocks/>
          </p:cNvGraphicFramePr>
          <p:nvPr>
            <p:extLst>
              <p:ext uri="{D42A27DB-BD31-4B8C-83A1-F6EECF244321}">
                <p14:modId xmlns:p14="http://schemas.microsoft.com/office/powerpoint/2010/main" val="1096517559"/>
              </p:ext>
            </p:extLst>
          </p:nvPr>
        </p:nvGraphicFramePr>
        <p:xfrm>
          <a:off x="718456" y="2753958"/>
          <a:ext cx="7446597" cy="3023120"/>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p:cNvSpPr>
            <a:spLocks noGrp="1"/>
          </p:cNvSpPr>
          <p:nvPr>
            <p:ph type="title"/>
          </p:nvPr>
        </p:nvSpPr>
        <p:spPr>
          <a:xfrm>
            <a:off x="457200" y="0"/>
            <a:ext cx="8229600" cy="1143000"/>
          </a:xfrm>
        </p:spPr>
        <p:txBody>
          <a:bodyPr/>
          <a:lstStyle/>
          <a:p>
            <a:r>
              <a:rPr lang="en-US" dirty="0" smtClean="0"/>
              <a:t>Packet Detection Delay</a:t>
            </a:r>
            <a:endParaRPr lang="en-US" dirty="0"/>
          </a:p>
        </p:txBody>
      </p:sp>
      <p:sp>
        <p:nvSpPr>
          <p:cNvPr id="3" name="Content Placeholder 2"/>
          <p:cNvSpPr>
            <a:spLocks noGrp="1"/>
          </p:cNvSpPr>
          <p:nvPr>
            <p:ph idx="1"/>
          </p:nvPr>
        </p:nvSpPr>
        <p:spPr>
          <a:xfrm>
            <a:off x="0" y="1090668"/>
            <a:ext cx="9144000" cy="1760108"/>
          </a:xfrm>
        </p:spPr>
        <p:txBody>
          <a:bodyPr>
            <a:normAutofit fontScale="92500" lnSpcReduction="10000"/>
          </a:bodyPr>
          <a:lstStyle/>
          <a:p>
            <a:r>
              <a:rPr lang="en-US" sz="2800" dirty="0" smtClean="0"/>
              <a:t>Receivers detect packet using  correlation</a:t>
            </a:r>
          </a:p>
          <a:p>
            <a:r>
              <a:rPr lang="en-US" sz="2800" dirty="0" smtClean="0"/>
              <a:t>Random noise </a:t>
            </a:r>
            <a:r>
              <a:rPr lang="en-US" sz="2800" dirty="0" smtClean="0">
                <a:sym typeface="Wingdings" pitchFamily="2" charset="2"/>
              </a:rPr>
              <a:t> Do not detect packet on first sample</a:t>
            </a:r>
          </a:p>
          <a:p>
            <a:r>
              <a:rPr lang="en-US" sz="2800" dirty="0" smtClean="0">
                <a:solidFill>
                  <a:schemeClr val="bg1"/>
                </a:solidFill>
              </a:rPr>
              <a:t>Different receivers </a:t>
            </a:r>
            <a:r>
              <a:rPr lang="en-US" sz="2800" dirty="0" smtClean="0">
                <a:solidFill>
                  <a:schemeClr val="bg1"/>
                </a:solidFill>
                <a:sym typeface="Wingdings" pitchFamily="2" charset="2"/>
              </a:rPr>
              <a:t></a:t>
            </a:r>
            <a:r>
              <a:rPr lang="en-US" sz="2800" dirty="0" smtClean="0">
                <a:solidFill>
                  <a:schemeClr val="bg1"/>
                </a:solidFill>
              </a:rPr>
              <a:t> different noise </a:t>
            </a:r>
          </a:p>
          <a:p>
            <a:pPr marL="0" indent="0">
              <a:buNone/>
            </a:pPr>
            <a:r>
              <a:rPr lang="en-US" sz="2800" dirty="0" smtClean="0">
                <a:solidFill>
                  <a:schemeClr val="bg1"/>
                </a:solidFill>
                <a:sym typeface="Wingdings" pitchFamily="2" charset="2"/>
              </a:rPr>
              <a:t>                                        different detection delay</a:t>
            </a:r>
            <a:endParaRPr lang="en-US" sz="2800" dirty="0" smtClean="0">
              <a:solidFill>
                <a:schemeClr val="bg1"/>
              </a:solidFill>
            </a:endParaRPr>
          </a:p>
        </p:txBody>
      </p:sp>
      <p:cxnSp>
        <p:nvCxnSpPr>
          <p:cNvPr id="5" name="Straight Arrow Connector 4"/>
          <p:cNvCxnSpPr/>
          <p:nvPr/>
        </p:nvCxnSpPr>
        <p:spPr>
          <a:xfrm>
            <a:off x="6468677" y="3068557"/>
            <a:ext cx="598729" cy="247426"/>
          </a:xfrm>
          <a:prstGeom prst="straightConnector1">
            <a:avLst/>
          </a:prstGeom>
          <a:ln w="19050" cmpd="sng">
            <a:solidFill>
              <a:schemeClr val="accent1">
                <a:lumMod val="75000"/>
              </a:schemeClr>
            </a:solidFill>
            <a:prstDash val="solid"/>
            <a:headEnd type="stealth" w="lg" len="lg"/>
            <a:tailEnd type="non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045890" y="3147666"/>
            <a:ext cx="876394" cy="523220"/>
          </a:xfrm>
          <a:prstGeom prst="rect">
            <a:avLst/>
          </a:prstGeom>
          <a:noFill/>
        </p:spPr>
        <p:txBody>
          <a:bodyPr wrap="none" rtlCol="0">
            <a:spAutoFit/>
          </a:bodyPr>
          <a:lstStyle/>
          <a:p>
            <a:r>
              <a:rPr lang="en-US" sz="2800" dirty="0" smtClean="0">
                <a:solidFill>
                  <a:schemeClr val="accent1"/>
                </a:solidFill>
              </a:rPr>
              <a:t>Peak</a:t>
            </a:r>
          </a:p>
        </p:txBody>
      </p:sp>
    </p:spTree>
    <p:custDataLst>
      <p:tags r:id="rId1"/>
    </p:custDataLst>
    <p:extLst>
      <p:ext uri="{BB962C8B-B14F-4D97-AF65-F5344CB8AC3E}">
        <p14:creationId xmlns:p14="http://schemas.microsoft.com/office/powerpoint/2010/main" val="3887341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3" grpId="0" uiExpand="1" build="p"/>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Packet Detection Delay</a:t>
            </a:r>
            <a:endParaRPr lang="en-US" dirty="0"/>
          </a:p>
        </p:txBody>
      </p:sp>
      <p:sp>
        <p:nvSpPr>
          <p:cNvPr id="3" name="Content Placeholder 2"/>
          <p:cNvSpPr>
            <a:spLocks noGrp="1"/>
          </p:cNvSpPr>
          <p:nvPr>
            <p:ph idx="1"/>
          </p:nvPr>
        </p:nvSpPr>
        <p:spPr>
          <a:xfrm>
            <a:off x="0" y="1090668"/>
            <a:ext cx="9144000" cy="1760108"/>
          </a:xfrm>
        </p:spPr>
        <p:txBody>
          <a:bodyPr>
            <a:normAutofit fontScale="92500" lnSpcReduction="10000"/>
          </a:bodyPr>
          <a:lstStyle/>
          <a:p>
            <a:r>
              <a:rPr lang="en-US" sz="2800" dirty="0" smtClean="0"/>
              <a:t>Receivers detect packet using  correlation</a:t>
            </a:r>
          </a:p>
          <a:p>
            <a:r>
              <a:rPr lang="en-US" sz="2800" dirty="0" smtClean="0"/>
              <a:t>Random noise </a:t>
            </a:r>
            <a:r>
              <a:rPr lang="en-US" sz="2800" dirty="0" smtClean="0">
                <a:sym typeface="Wingdings" pitchFamily="2" charset="2"/>
              </a:rPr>
              <a:t> Do not detect packet on first sample</a:t>
            </a:r>
          </a:p>
          <a:p>
            <a:r>
              <a:rPr lang="en-US" sz="2800" dirty="0" smtClean="0"/>
              <a:t>Different receivers </a:t>
            </a:r>
            <a:r>
              <a:rPr lang="en-US" sz="2800" dirty="0" smtClean="0">
                <a:sym typeface="Wingdings" pitchFamily="2" charset="2"/>
              </a:rPr>
              <a:t></a:t>
            </a:r>
            <a:r>
              <a:rPr lang="en-US" sz="2800" dirty="0" smtClean="0"/>
              <a:t> different noise </a:t>
            </a:r>
          </a:p>
          <a:p>
            <a:pPr marL="0" indent="0">
              <a:buNone/>
            </a:pPr>
            <a:r>
              <a:rPr lang="en-US" sz="2800" dirty="0" smtClean="0">
                <a:solidFill>
                  <a:schemeClr val="bg1"/>
                </a:solidFill>
                <a:sym typeface="Wingdings" pitchFamily="2" charset="2"/>
              </a:rPr>
              <a:t>                                        different detection delay</a:t>
            </a:r>
            <a:endParaRPr lang="en-US" sz="2800" dirty="0" smtClean="0">
              <a:solidFill>
                <a:schemeClr val="bg1"/>
              </a:solidFill>
            </a:endParaRPr>
          </a:p>
        </p:txBody>
      </p:sp>
      <p:graphicFrame>
        <p:nvGraphicFramePr>
          <p:cNvPr id="13" name="Chart 12"/>
          <p:cNvGraphicFramePr>
            <a:graphicFrameLocks/>
          </p:cNvGraphicFramePr>
          <p:nvPr>
            <p:extLst>
              <p:ext uri="{D42A27DB-BD31-4B8C-83A1-F6EECF244321}">
                <p14:modId xmlns:p14="http://schemas.microsoft.com/office/powerpoint/2010/main" val="290292755"/>
              </p:ext>
            </p:extLst>
          </p:nvPr>
        </p:nvGraphicFramePr>
        <p:xfrm>
          <a:off x="718456" y="2753958"/>
          <a:ext cx="7446597" cy="3023120"/>
        </p:xfrm>
        <a:graphic>
          <a:graphicData uri="http://schemas.openxmlformats.org/drawingml/2006/chart">
            <c:chart xmlns:c="http://schemas.openxmlformats.org/drawingml/2006/chart" xmlns:r="http://schemas.openxmlformats.org/officeDocument/2006/relationships" r:id="rId4"/>
          </a:graphicData>
        </a:graphic>
      </p:graphicFrame>
      <p:cxnSp>
        <p:nvCxnSpPr>
          <p:cNvPr id="14" name="Straight Arrow Connector 13"/>
          <p:cNvCxnSpPr/>
          <p:nvPr/>
        </p:nvCxnSpPr>
        <p:spPr>
          <a:xfrm>
            <a:off x="6468677" y="3068557"/>
            <a:ext cx="598729" cy="247426"/>
          </a:xfrm>
          <a:prstGeom prst="straightConnector1">
            <a:avLst/>
          </a:prstGeom>
          <a:ln w="19050" cmpd="sng">
            <a:solidFill>
              <a:schemeClr val="accent1">
                <a:lumMod val="75000"/>
              </a:schemeClr>
            </a:solidFill>
            <a:prstDash val="solid"/>
            <a:headEnd type="stealth" w="lg" len="lg"/>
            <a:tailEnd type="non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7045890" y="3147666"/>
            <a:ext cx="876394" cy="523220"/>
          </a:xfrm>
          <a:prstGeom prst="rect">
            <a:avLst/>
          </a:prstGeom>
          <a:noFill/>
        </p:spPr>
        <p:txBody>
          <a:bodyPr wrap="none" rtlCol="0">
            <a:spAutoFit/>
          </a:bodyPr>
          <a:lstStyle/>
          <a:p>
            <a:r>
              <a:rPr lang="en-US" sz="2800" dirty="0" smtClean="0">
                <a:solidFill>
                  <a:schemeClr val="accent1"/>
                </a:solidFill>
              </a:rPr>
              <a:t>Peak</a:t>
            </a:r>
          </a:p>
        </p:txBody>
      </p:sp>
    </p:spTree>
    <p:custDataLst>
      <p:tags r:id="rId1"/>
    </p:custDataLst>
    <p:extLst>
      <p:ext uri="{BB962C8B-B14F-4D97-AF65-F5344CB8AC3E}">
        <p14:creationId xmlns:p14="http://schemas.microsoft.com/office/powerpoint/2010/main" val="3400458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hart 17"/>
          <p:cNvGraphicFramePr>
            <a:graphicFrameLocks/>
          </p:cNvGraphicFramePr>
          <p:nvPr>
            <p:extLst>
              <p:ext uri="{D42A27DB-BD31-4B8C-83A1-F6EECF244321}">
                <p14:modId xmlns:p14="http://schemas.microsoft.com/office/powerpoint/2010/main" val="2325585836"/>
              </p:ext>
            </p:extLst>
          </p:nvPr>
        </p:nvGraphicFramePr>
        <p:xfrm>
          <a:off x="718456" y="2753958"/>
          <a:ext cx="7446597" cy="3023120"/>
        </p:xfrm>
        <a:graphic>
          <a:graphicData uri="http://schemas.openxmlformats.org/drawingml/2006/chart">
            <c:chart xmlns:c="http://schemas.openxmlformats.org/drawingml/2006/chart" xmlns:r="http://schemas.openxmlformats.org/officeDocument/2006/relationships" r:id="rId4"/>
          </a:graphicData>
        </a:graphic>
      </p:graphicFrame>
      <p:sp>
        <p:nvSpPr>
          <p:cNvPr id="3" name="Content Placeholder 2"/>
          <p:cNvSpPr>
            <a:spLocks noGrp="1"/>
          </p:cNvSpPr>
          <p:nvPr>
            <p:ph idx="1"/>
          </p:nvPr>
        </p:nvSpPr>
        <p:spPr>
          <a:xfrm>
            <a:off x="0" y="1090668"/>
            <a:ext cx="9144000" cy="1760108"/>
          </a:xfrm>
        </p:spPr>
        <p:txBody>
          <a:bodyPr>
            <a:normAutofit fontScale="92500" lnSpcReduction="10000"/>
          </a:bodyPr>
          <a:lstStyle/>
          <a:p>
            <a:r>
              <a:rPr lang="en-US" sz="2800" dirty="0" smtClean="0"/>
              <a:t>Receivers detect packet using  correlation</a:t>
            </a:r>
          </a:p>
          <a:p>
            <a:r>
              <a:rPr lang="en-US" sz="2800" dirty="0" smtClean="0"/>
              <a:t>Random noise </a:t>
            </a:r>
            <a:r>
              <a:rPr lang="en-US" sz="2800" dirty="0" smtClean="0">
                <a:sym typeface="Wingdings" pitchFamily="2" charset="2"/>
              </a:rPr>
              <a:t> Do not detect packet on first sample</a:t>
            </a:r>
          </a:p>
          <a:p>
            <a:r>
              <a:rPr lang="en-US" sz="2800" dirty="0" smtClean="0"/>
              <a:t>Different receivers </a:t>
            </a:r>
            <a:r>
              <a:rPr lang="en-US" sz="2800" dirty="0" smtClean="0">
                <a:sym typeface="Wingdings" pitchFamily="2" charset="2"/>
              </a:rPr>
              <a:t></a:t>
            </a:r>
            <a:r>
              <a:rPr lang="en-US" sz="2800" dirty="0" smtClean="0"/>
              <a:t> different noise </a:t>
            </a:r>
          </a:p>
          <a:p>
            <a:pPr marL="0" indent="0">
              <a:buNone/>
            </a:pPr>
            <a:r>
              <a:rPr lang="en-US" sz="2800" dirty="0" smtClean="0">
                <a:sym typeface="Wingdings" pitchFamily="2" charset="2"/>
              </a:rPr>
              <a:t>                                        different detection delay</a:t>
            </a:r>
            <a:endParaRPr lang="en-US" sz="2800" dirty="0" smtClean="0"/>
          </a:p>
        </p:txBody>
      </p:sp>
      <p:sp>
        <p:nvSpPr>
          <p:cNvPr id="2" name="Title 1"/>
          <p:cNvSpPr>
            <a:spLocks noGrp="1"/>
          </p:cNvSpPr>
          <p:nvPr>
            <p:ph type="title"/>
          </p:nvPr>
        </p:nvSpPr>
        <p:spPr>
          <a:xfrm>
            <a:off x="457200" y="0"/>
            <a:ext cx="8229600" cy="1143000"/>
          </a:xfrm>
        </p:spPr>
        <p:txBody>
          <a:bodyPr/>
          <a:lstStyle/>
          <a:p>
            <a:r>
              <a:rPr lang="en-US" dirty="0" smtClean="0"/>
              <a:t>Packet Detection Delay</a:t>
            </a:r>
            <a:endParaRPr lang="en-US" dirty="0"/>
          </a:p>
        </p:txBody>
      </p:sp>
      <p:cxnSp>
        <p:nvCxnSpPr>
          <p:cNvPr id="6" name="Straight Arrow Connector 5"/>
          <p:cNvCxnSpPr/>
          <p:nvPr/>
        </p:nvCxnSpPr>
        <p:spPr>
          <a:xfrm flipH="1">
            <a:off x="4910813" y="4109422"/>
            <a:ext cx="484093" cy="484094"/>
          </a:xfrm>
          <a:prstGeom prst="straightConnector1">
            <a:avLst/>
          </a:prstGeom>
          <a:ln w="19050" cmpd="sng">
            <a:solidFill>
              <a:srgbClr val="BE4B48"/>
            </a:solidFill>
            <a:prstDash val="solid"/>
            <a:headEnd type="stealth" w="lg" len="lg"/>
            <a:tailEnd type="non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459351" y="4451026"/>
            <a:ext cx="876394" cy="523220"/>
          </a:xfrm>
          <a:prstGeom prst="rect">
            <a:avLst/>
          </a:prstGeom>
          <a:noFill/>
          <a:ln>
            <a:noFill/>
          </a:ln>
        </p:spPr>
        <p:txBody>
          <a:bodyPr wrap="none" rtlCol="0">
            <a:spAutoFit/>
          </a:bodyPr>
          <a:lstStyle/>
          <a:p>
            <a:r>
              <a:rPr lang="en-US" sz="2800" dirty="0" smtClean="0">
                <a:solidFill>
                  <a:srgbClr val="BE4B48"/>
                </a:solidFill>
              </a:rPr>
              <a:t>Peak</a:t>
            </a:r>
          </a:p>
        </p:txBody>
      </p:sp>
      <p:cxnSp>
        <p:nvCxnSpPr>
          <p:cNvPr id="19" name="Straight Arrow Connector 18"/>
          <p:cNvCxnSpPr/>
          <p:nvPr/>
        </p:nvCxnSpPr>
        <p:spPr>
          <a:xfrm>
            <a:off x="6468677" y="3068557"/>
            <a:ext cx="598729" cy="247426"/>
          </a:xfrm>
          <a:prstGeom prst="straightConnector1">
            <a:avLst/>
          </a:prstGeom>
          <a:ln w="19050" cmpd="sng">
            <a:solidFill>
              <a:schemeClr val="accent1">
                <a:lumMod val="75000"/>
              </a:schemeClr>
            </a:solidFill>
            <a:prstDash val="solid"/>
            <a:headEnd type="stealth" w="lg" len="lg"/>
            <a:tailEnd type="non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045890" y="3147666"/>
            <a:ext cx="876394" cy="523220"/>
          </a:xfrm>
          <a:prstGeom prst="rect">
            <a:avLst/>
          </a:prstGeom>
          <a:noFill/>
        </p:spPr>
        <p:txBody>
          <a:bodyPr wrap="none" rtlCol="0">
            <a:spAutoFit/>
          </a:bodyPr>
          <a:lstStyle/>
          <a:p>
            <a:r>
              <a:rPr lang="en-US" sz="2800" dirty="0" smtClean="0">
                <a:solidFill>
                  <a:schemeClr val="accent1"/>
                </a:solidFill>
              </a:rPr>
              <a:t>Peak</a:t>
            </a:r>
          </a:p>
        </p:txBody>
      </p:sp>
    </p:spTree>
    <p:custDataLst>
      <p:tags r:id="rId1"/>
    </p:custDataLst>
    <p:extLst>
      <p:ext uri="{BB962C8B-B14F-4D97-AF65-F5344CB8AC3E}">
        <p14:creationId xmlns:p14="http://schemas.microsoft.com/office/powerpoint/2010/main" val="3915367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Packet Detection Delay</a:t>
            </a:r>
            <a:endParaRPr lang="en-US" dirty="0"/>
          </a:p>
        </p:txBody>
      </p:sp>
      <p:sp>
        <p:nvSpPr>
          <p:cNvPr id="3" name="Content Placeholder 2"/>
          <p:cNvSpPr>
            <a:spLocks noGrp="1"/>
          </p:cNvSpPr>
          <p:nvPr>
            <p:ph idx="1"/>
          </p:nvPr>
        </p:nvSpPr>
        <p:spPr>
          <a:xfrm>
            <a:off x="0" y="2456889"/>
            <a:ext cx="9144000" cy="1760108"/>
          </a:xfrm>
        </p:spPr>
        <p:txBody>
          <a:bodyPr>
            <a:normAutofit fontScale="92500" lnSpcReduction="10000"/>
          </a:bodyPr>
          <a:lstStyle/>
          <a:p>
            <a:pPr marL="0" indent="0" algn="ctr">
              <a:buNone/>
            </a:pPr>
            <a:r>
              <a:rPr lang="en-US" sz="2800" dirty="0" smtClean="0"/>
              <a:t>Routers estimate packet detection delay</a:t>
            </a:r>
          </a:p>
          <a:p>
            <a:pPr marL="0" indent="0" algn="ctr">
              <a:lnSpc>
                <a:spcPct val="300000"/>
              </a:lnSpc>
              <a:spcBef>
                <a:spcPts val="1200"/>
              </a:spcBef>
              <a:buNone/>
            </a:pPr>
            <a:r>
              <a:rPr lang="en-US" sz="2800" dirty="0" smtClean="0"/>
              <a:t>Compensate for detection delay by syncing to first sample</a:t>
            </a:r>
          </a:p>
          <a:p>
            <a:endParaRPr lang="en-US" sz="2800" dirty="0" smtClean="0"/>
          </a:p>
        </p:txBody>
      </p:sp>
    </p:spTree>
    <p:custDataLst>
      <p:tags r:id="rId1"/>
    </p:custDataLst>
    <p:extLst>
      <p:ext uri="{BB962C8B-B14F-4D97-AF65-F5344CB8AC3E}">
        <p14:creationId xmlns:p14="http://schemas.microsoft.com/office/powerpoint/2010/main" val="907000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1143000"/>
          </a:xfrm>
        </p:spPr>
        <p:txBody>
          <a:bodyPr/>
          <a:lstStyle/>
          <a:p>
            <a:r>
              <a:rPr lang="en-US" dirty="0" smtClean="0"/>
              <a:t>Estimating Packet Detection Delay</a:t>
            </a:r>
            <a:endParaRPr lang="en-US" dirty="0"/>
          </a:p>
        </p:txBody>
      </p:sp>
      <p:sp>
        <p:nvSpPr>
          <p:cNvPr id="7" name="Content Placeholder 2"/>
          <p:cNvSpPr>
            <a:spLocks noGrp="1"/>
          </p:cNvSpPr>
          <p:nvPr>
            <p:ph idx="1"/>
          </p:nvPr>
        </p:nvSpPr>
        <p:spPr>
          <a:xfrm>
            <a:off x="0" y="971550"/>
            <a:ext cx="9144000" cy="765810"/>
          </a:xfrm>
        </p:spPr>
        <p:txBody>
          <a:bodyPr>
            <a:normAutofit/>
          </a:bodyPr>
          <a:lstStyle/>
          <a:p>
            <a:pPr marL="0" indent="0" algn="ctr">
              <a:buNone/>
            </a:pPr>
            <a:r>
              <a:rPr lang="en-US" sz="3000" dirty="0" smtClean="0"/>
              <a:t>   OFDM transmits signal over multiple frequencies</a:t>
            </a:r>
            <a:endParaRPr lang="en-US" sz="3000" dirty="0"/>
          </a:p>
        </p:txBody>
      </p:sp>
      <p:graphicFrame>
        <p:nvGraphicFramePr>
          <p:cNvPr id="10" name="Chart 9"/>
          <p:cNvGraphicFramePr>
            <a:graphicFrameLocks/>
          </p:cNvGraphicFramePr>
          <p:nvPr>
            <p:extLst>
              <p:ext uri="{D42A27DB-BD31-4B8C-83A1-F6EECF244321}">
                <p14:modId xmlns:p14="http://schemas.microsoft.com/office/powerpoint/2010/main" val="2601514292"/>
              </p:ext>
            </p:extLst>
          </p:nvPr>
        </p:nvGraphicFramePr>
        <p:xfrm>
          <a:off x="1143000" y="1633281"/>
          <a:ext cx="7747496" cy="3304479"/>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a:xfrm>
            <a:off x="4267200" y="1783080"/>
            <a:ext cx="792480" cy="584775"/>
          </a:xfrm>
          <a:prstGeom prst="rect">
            <a:avLst/>
          </a:prstGeom>
          <a:noFill/>
        </p:spPr>
        <p:txBody>
          <a:bodyPr wrap="square" rtlCol="0">
            <a:spAutoFit/>
          </a:bodyPr>
          <a:lstStyle/>
          <a:p>
            <a:r>
              <a:rPr lang="en-US" sz="3200" dirty="0" smtClean="0">
                <a:solidFill>
                  <a:srgbClr val="0066FF"/>
                </a:solidFill>
              </a:rPr>
              <a:t>f1</a:t>
            </a:r>
          </a:p>
        </p:txBody>
      </p:sp>
    </p:spTree>
    <p:custDataLst>
      <p:tags r:id="rId1"/>
    </p:custDataLst>
    <p:extLst>
      <p:ext uri="{BB962C8B-B14F-4D97-AF65-F5344CB8AC3E}">
        <p14:creationId xmlns:p14="http://schemas.microsoft.com/office/powerpoint/2010/main" val="358119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Graphic spid="10" grpId="0">
        <p:bldAsOne/>
      </p:bldGraphic>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1143000"/>
          </a:xfrm>
        </p:spPr>
        <p:txBody>
          <a:bodyPr/>
          <a:lstStyle/>
          <a:p>
            <a:r>
              <a:rPr lang="en-US" dirty="0" smtClean="0"/>
              <a:t>Estimating Packet Detection Delay</a:t>
            </a:r>
            <a:endParaRPr lang="en-US" dirty="0"/>
          </a:p>
        </p:txBody>
      </p:sp>
      <p:sp>
        <p:nvSpPr>
          <p:cNvPr id="3" name="Content Placeholder 2"/>
          <p:cNvSpPr>
            <a:spLocks noGrp="1"/>
          </p:cNvSpPr>
          <p:nvPr>
            <p:ph idx="1"/>
          </p:nvPr>
        </p:nvSpPr>
        <p:spPr>
          <a:xfrm>
            <a:off x="0" y="971550"/>
            <a:ext cx="9144000" cy="765810"/>
          </a:xfrm>
        </p:spPr>
        <p:txBody>
          <a:bodyPr>
            <a:normAutofit/>
          </a:bodyPr>
          <a:lstStyle/>
          <a:p>
            <a:pPr marL="0" indent="0" algn="ctr">
              <a:buNone/>
            </a:pPr>
            <a:r>
              <a:rPr lang="en-US" sz="3000" dirty="0" smtClean="0"/>
              <a:t>   OFDM transmits signal over multiple frequencies</a:t>
            </a:r>
            <a:endParaRPr lang="en-US" sz="3000" dirty="0"/>
          </a:p>
        </p:txBody>
      </p:sp>
      <p:graphicFrame>
        <p:nvGraphicFramePr>
          <p:cNvPr id="6" name="Chart 5"/>
          <p:cNvGraphicFramePr>
            <a:graphicFrameLocks/>
          </p:cNvGraphicFramePr>
          <p:nvPr>
            <p:extLst>
              <p:ext uri="{D42A27DB-BD31-4B8C-83A1-F6EECF244321}">
                <p14:modId xmlns:p14="http://schemas.microsoft.com/office/powerpoint/2010/main" val="3203768519"/>
              </p:ext>
            </p:extLst>
          </p:nvPr>
        </p:nvGraphicFramePr>
        <p:xfrm>
          <a:off x="1143000" y="1633281"/>
          <a:ext cx="7747496" cy="3304479"/>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p:cNvSpPr txBox="1"/>
          <p:nvPr/>
        </p:nvSpPr>
        <p:spPr>
          <a:xfrm>
            <a:off x="3154680" y="2392680"/>
            <a:ext cx="670560" cy="584775"/>
          </a:xfrm>
          <a:prstGeom prst="rect">
            <a:avLst/>
          </a:prstGeom>
          <a:noFill/>
        </p:spPr>
        <p:txBody>
          <a:bodyPr wrap="square" rtlCol="0">
            <a:spAutoFit/>
          </a:bodyPr>
          <a:lstStyle/>
          <a:p>
            <a:r>
              <a:rPr lang="en-US" sz="3200" dirty="0" smtClean="0">
                <a:solidFill>
                  <a:srgbClr val="C00000"/>
                </a:solidFill>
              </a:rPr>
              <a:t>f2</a:t>
            </a:r>
          </a:p>
        </p:txBody>
      </p:sp>
      <p:sp>
        <p:nvSpPr>
          <p:cNvPr id="8" name="TextBox 7"/>
          <p:cNvSpPr txBox="1"/>
          <p:nvPr/>
        </p:nvSpPr>
        <p:spPr>
          <a:xfrm>
            <a:off x="4267200" y="1783080"/>
            <a:ext cx="792480" cy="584775"/>
          </a:xfrm>
          <a:prstGeom prst="rect">
            <a:avLst/>
          </a:prstGeom>
          <a:noFill/>
        </p:spPr>
        <p:txBody>
          <a:bodyPr wrap="square" rtlCol="0">
            <a:spAutoFit/>
          </a:bodyPr>
          <a:lstStyle/>
          <a:p>
            <a:r>
              <a:rPr lang="en-US" sz="3200" dirty="0" smtClean="0">
                <a:solidFill>
                  <a:srgbClr val="0066FF"/>
                </a:solidFill>
              </a:rPr>
              <a:t>f1</a:t>
            </a:r>
          </a:p>
        </p:txBody>
      </p:sp>
      <p:sp>
        <p:nvSpPr>
          <p:cNvPr id="11" name="Rounded Rectangular Callout 10"/>
          <p:cNvSpPr/>
          <p:nvPr/>
        </p:nvSpPr>
        <p:spPr>
          <a:xfrm>
            <a:off x="91440" y="1645920"/>
            <a:ext cx="1402080" cy="838200"/>
          </a:xfrm>
          <a:prstGeom prst="wedgeRoundRectCallout">
            <a:avLst>
              <a:gd name="adj1" fmla="val 33280"/>
              <a:gd name="adj2" fmla="val 109526"/>
              <a:gd name="adj3" fmla="val 16667"/>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First Sample</a:t>
            </a:r>
            <a:endParaRPr lang="en-US" sz="2800" dirty="0">
              <a:solidFill>
                <a:schemeClr val="tx1"/>
              </a:solidFill>
            </a:endParaRPr>
          </a:p>
        </p:txBody>
      </p:sp>
      <p:sp>
        <p:nvSpPr>
          <p:cNvPr id="24" name="Content Placeholder 2"/>
          <p:cNvSpPr txBox="1">
            <a:spLocks/>
          </p:cNvSpPr>
          <p:nvPr/>
        </p:nvSpPr>
        <p:spPr>
          <a:xfrm>
            <a:off x="45720" y="4751070"/>
            <a:ext cx="9144000" cy="659130"/>
          </a:xfrm>
          <a:prstGeom prst="rect">
            <a:avLst/>
          </a:prstGeom>
        </p:spPr>
        <p:txBody>
          <a:bodyPr vert="horz" lIns="91440" tIns="45720" rIns="91440" bIns="45720" rtlCol="0">
            <a:normAutofit/>
          </a:body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Detect</a:t>
            </a:r>
            <a:r>
              <a:rPr kumimoji="0" lang="en-US" sz="3200" b="0" i="0" u="none" strike="noStrike" kern="1200" cap="none" spc="0" normalizeH="0" noProof="0" dirty="0" smtClean="0">
                <a:ln>
                  <a:noFill/>
                </a:ln>
                <a:solidFill>
                  <a:schemeClr val="tx1"/>
                </a:solidFill>
                <a:effectLst/>
                <a:uLnTx/>
                <a:uFillTx/>
                <a:latin typeface="+mn-lt"/>
                <a:ea typeface="+mn-ea"/>
                <a:cs typeface="+mn-cs"/>
              </a:rPr>
              <a:t> on first sample </a:t>
            </a:r>
            <a:r>
              <a:rPr kumimoji="0" lang="en-US" sz="3200" b="0" i="0" u="none" strike="noStrike" kern="1200" cap="none" spc="0" normalizeH="0" noProof="0" dirty="0" smtClean="0">
                <a:ln>
                  <a:noFill/>
                </a:ln>
                <a:solidFill>
                  <a:schemeClr val="tx1"/>
                </a:solidFill>
                <a:effectLst/>
                <a:uLnTx/>
                <a:uFillTx/>
                <a:latin typeface="+mn-lt"/>
                <a:ea typeface="+mn-ea"/>
                <a:cs typeface="+mn-cs"/>
                <a:sym typeface="Wingdings" pitchFamily="2" charset="2"/>
              </a:rPr>
              <a:t></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lang="en-US" sz="3200" dirty="0" smtClean="0"/>
              <a:t>Same phase</a:t>
            </a:r>
            <a:endParaRPr kumimoji="0" lang="en-US" sz="3200" b="0" i="0" u="none" strike="noStrike" kern="1200" cap="none" spc="0" normalizeH="0" noProof="0" dirty="0" smtClean="0">
              <a:ln>
                <a:noFill/>
              </a:ln>
              <a:solidFill>
                <a:schemeClr val="tx1"/>
              </a:solidFill>
              <a:effectLst/>
              <a:uLnTx/>
              <a:uFillTx/>
              <a:latin typeface="+mn-lt"/>
              <a:ea typeface="+mn-ea"/>
              <a:cs typeface="+mn-cs"/>
            </a:endParaRPr>
          </a:p>
        </p:txBody>
      </p:sp>
      <p:sp>
        <p:nvSpPr>
          <p:cNvPr id="25" name="Content Placeholder 2"/>
          <p:cNvSpPr txBox="1">
            <a:spLocks/>
          </p:cNvSpPr>
          <p:nvPr/>
        </p:nvSpPr>
        <p:spPr>
          <a:xfrm>
            <a:off x="152400" y="4933950"/>
            <a:ext cx="9144000" cy="659130"/>
          </a:xfrm>
          <a:prstGeom prst="rect">
            <a:avLst/>
          </a:prstGeom>
        </p:spPr>
        <p:txBody>
          <a:bodyPr vert="horz" lIns="91440" tIns="45720" rIns="91440" bIns="45720" rtlCol="0">
            <a:normAutofit/>
          </a:body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endParaRPr kumimoji="0" lang="en-US" sz="3000" b="0" i="0" u="none" strike="noStrike" kern="1200" cap="none" spc="0" normalizeH="0" noProof="0" dirty="0" smtClean="0">
              <a:ln>
                <a:noFill/>
              </a:ln>
              <a:solidFill>
                <a:schemeClr val="tx1"/>
              </a:solidFill>
              <a:effectLst/>
              <a:uLnTx/>
              <a:uFillTx/>
              <a:latin typeface="+mn-lt"/>
              <a:ea typeface="+mn-ea"/>
              <a:cs typeface="+mn-cs"/>
            </a:endParaRPr>
          </a:p>
        </p:txBody>
      </p:sp>
    </p:spTree>
    <p:custDataLst>
      <p:tags r:id="rId1"/>
    </p:custDataLst>
    <p:extLst>
      <p:ext uri="{BB962C8B-B14F-4D97-AF65-F5344CB8AC3E}">
        <p14:creationId xmlns:p14="http://schemas.microsoft.com/office/powerpoint/2010/main" val="3947844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1143000"/>
          </a:xfrm>
        </p:spPr>
        <p:txBody>
          <a:bodyPr/>
          <a:lstStyle/>
          <a:p>
            <a:r>
              <a:rPr lang="en-US" dirty="0" smtClean="0"/>
              <a:t>Estimating Packet Detection Delay</a:t>
            </a:r>
            <a:endParaRPr lang="en-US" dirty="0"/>
          </a:p>
        </p:txBody>
      </p:sp>
      <p:sp>
        <p:nvSpPr>
          <p:cNvPr id="3" name="Content Placeholder 2"/>
          <p:cNvSpPr>
            <a:spLocks noGrp="1"/>
          </p:cNvSpPr>
          <p:nvPr>
            <p:ph idx="1"/>
          </p:nvPr>
        </p:nvSpPr>
        <p:spPr>
          <a:xfrm>
            <a:off x="0" y="971550"/>
            <a:ext cx="9144000" cy="765810"/>
          </a:xfrm>
        </p:spPr>
        <p:txBody>
          <a:bodyPr>
            <a:normAutofit/>
          </a:bodyPr>
          <a:lstStyle/>
          <a:p>
            <a:pPr marL="0" indent="0" algn="ctr">
              <a:buNone/>
            </a:pPr>
            <a:r>
              <a:rPr lang="en-US" sz="3000" dirty="0" smtClean="0"/>
              <a:t>   OFDM transmits signal over multiple frequencies</a:t>
            </a:r>
            <a:endParaRPr lang="en-US" sz="3000" dirty="0"/>
          </a:p>
        </p:txBody>
      </p:sp>
      <p:graphicFrame>
        <p:nvGraphicFramePr>
          <p:cNvPr id="6" name="Chart 5"/>
          <p:cNvGraphicFramePr>
            <a:graphicFrameLocks/>
          </p:cNvGraphicFramePr>
          <p:nvPr>
            <p:extLst>
              <p:ext uri="{D42A27DB-BD31-4B8C-83A1-F6EECF244321}">
                <p14:modId xmlns:p14="http://schemas.microsoft.com/office/powerpoint/2010/main" val="2707945253"/>
              </p:ext>
            </p:extLst>
          </p:nvPr>
        </p:nvGraphicFramePr>
        <p:xfrm>
          <a:off x="1143000" y="1633281"/>
          <a:ext cx="7747496" cy="3304479"/>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p:cNvSpPr txBox="1"/>
          <p:nvPr/>
        </p:nvSpPr>
        <p:spPr>
          <a:xfrm>
            <a:off x="3154680" y="2392680"/>
            <a:ext cx="670560" cy="584775"/>
          </a:xfrm>
          <a:prstGeom prst="rect">
            <a:avLst/>
          </a:prstGeom>
          <a:noFill/>
        </p:spPr>
        <p:txBody>
          <a:bodyPr wrap="square" rtlCol="0">
            <a:spAutoFit/>
          </a:bodyPr>
          <a:lstStyle/>
          <a:p>
            <a:r>
              <a:rPr lang="en-US" sz="3200" dirty="0" smtClean="0">
                <a:solidFill>
                  <a:srgbClr val="C00000"/>
                </a:solidFill>
              </a:rPr>
              <a:t>f2</a:t>
            </a:r>
          </a:p>
        </p:txBody>
      </p:sp>
      <p:sp>
        <p:nvSpPr>
          <p:cNvPr id="8" name="TextBox 7"/>
          <p:cNvSpPr txBox="1"/>
          <p:nvPr/>
        </p:nvSpPr>
        <p:spPr>
          <a:xfrm>
            <a:off x="4267200" y="1783080"/>
            <a:ext cx="792480" cy="584775"/>
          </a:xfrm>
          <a:prstGeom prst="rect">
            <a:avLst/>
          </a:prstGeom>
          <a:noFill/>
        </p:spPr>
        <p:txBody>
          <a:bodyPr wrap="square" rtlCol="0">
            <a:spAutoFit/>
          </a:bodyPr>
          <a:lstStyle/>
          <a:p>
            <a:r>
              <a:rPr lang="en-US" sz="3200" dirty="0" smtClean="0">
                <a:solidFill>
                  <a:srgbClr val="0066FF"/>
                </a:solidFill>
              </a:rPr>
              <a:t>f1</a:t>
            </a:r>
          </a:p>
        </p:txBody>
      </p:sp>
      <p:cxnSp>
        <p:nvCxnSpPr>
          <p:cNvPr id="13" name="Straight Connector 12"/>
          <p:cNvCxnSpPr/>
          <p:nvPr/>
        </p:nvCxnSpPr>
        <p:spPr>
          <a:xfrm>
            <a:off x="2316480" y="1615440"/>
            <a:ext cx="22860" cy="2758440"/>
          </a:xfrm>
          <a:prstGeom prst="line">
            <a:avLst/>
          </a:prstGeom>
          <a:ln w="19050" cmpd="sng">
            <a:solidFill>
              <a:schemeClr val="tx1"/>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1295400" y="3307080"/>
            <a:ext cx="1043940" cy="0"/>
          </a:xfrm>
          <a:prstGeom prst="straightConnector1">
            <a:avLst/>
          </a:prstGeom>
          <a:ln w="19050" cmpd="sng">
            <a:solidFill>
              <a:schemeClr val="tx1"/>
            </a:solidFill>
            <a:prstDash val="solid"/>
            <a:headEnd type="arrow"/>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524000" y="3398520"/>
            <a:ext cx="701040" cy="584775"/>
          </a:xfrm>
          <a:prstGeom prst="rect">
            <a:avLst/>
          </a:prstGeom>
          <a:solidFill>
            <a:schemeClr val="bg1"/>
          </a:solidFill>
        </p:spPr>
        <p:txBody>
          <a:bodyPr wrap="square" rtlCol="0">
            <a:spAutoFit/>
          </a:bodyPr>
          <a:lstStyle/>
          <a:p>
            <a:pPr algn="ctr"/>
            <a:r>
              <a:rPr lang="en-US" sz="3200" dirty="0" smtClean="0"/>
              <a:t>T</a:t>
            </a:r>
          </a:p>
        </p:txBody>
      </p:sp>
      <p:sp>
        <p:nvSpPr>
          <p:cNvPr id="24" name="Content Placeholder 2"/>
          <p:cNvSpPr txBox="1">
            <a:spLocks/>
          </p:cNvSpPr>
          <p:nvPr/>
        </p:nvSpPr>
        <p:spPr>
          <a:xfrm>
            <a:off x="0" y="4522470"/>
            <a:ext cx="9144000" cy="1390650"/>
          </a:xfrm>
          <a:prstGeom prst="rect">
            <a:avLst/>
          </a:prstGeom>
        </p:spPr>
        <p:txBody>
          <a:bodyPr vert="horz" lIns="91440" tIns="45720" rIns="91440" bIns="45720" rtlCol="0">
            <a:normAutofit/>
          </a:bodyPr>
          <a:lstStyle/>
          <a:p>
            <a:pPr marL="168275">
              <a:spcBef>
                <a:spcPct val="20000"/>
              </a:spcBef>
            </a:pPr>
            <a:r>
              <a:rPr kumimoji="0" lang="en-US" sz="3200" b="0" i="0" u="sng" strike="noStrike" kern="1200" cap="none" spc="0" normalizeH="0" baseline="0" noProof="0" dirty="0" smtClean="0">
                <a:ln>
                  <a:noFill/>
                </a:ln>
                <a:solidFill>
                  <a:schemeClr val="tx1"/>
                </a:solidFill>
                <a:effectLst/>
                <a:uLnTx/>
                <a:uFillTx/>
                <a:latin typeface="+mn-lt"/>
                <a:ea typeface="+mn-ea"/>
                <a:cs typeface="+mn-cs"/>
              </a:rPr>
              <a:t>Detect</a:t>
            </a:r>
            <a:r>
              <a:rPr kumimoji="0" lang="en-US" sz="3200" b="0" i="0" u="sng" strike="noStrike" kern="1200" cap="none" spc="0" normalizeH="0" noProof="0" dirty="0" smtClean="0">
                <a:ln>
                  <a:noFill/>
                </a:ln>
                <a:solidFill>
                  <a:schemeClr val="tx1"/>
                </a:solidFill>
                <a:effectLst/>
                <a:uLnTx/>
                <a:uFillTx/>
                <a:latin typeface="+mn-lt"/>
                <a:ea typeface="+mn-ea"/>
                <a:cs typeface="+mn-cs"/>
              </a:rPr>
              <a:t> after </a:t>
            </a:r>
            <a:r>
              <a:rPr lang="en-US" sz="3200" u="sng" dirty="0" smtClean="0"/>
              <a:t>T</a:t>
            </a:r>
            <a:endParaRPr lang="en-US" sz="3200" u="sng" dirty="0" smtClean="0">
              <a:sym typeface="Wingdings" pitchFamily="2" charset="2"/>
            </a:endParaRPr>
          </a:p>
          <a:p>
            <a:pPr algn="ctr">
              <a:spcBef>
                <a:spcPct val="20000"/>
              </a:spcBef>
            </a:pPr>
            <a:r>
              <a:rPr kumimoji="0" lang="en-US" sz="3200" b="0" i="0" u="none" strike="noStrike" kern="1200" cap="none" spc="0" normalizeH="0" noProof="0" dirty="0" smtClean="0">
                <a:ln>
                  <a:noFill/>
                </a:ln>
                <a:solidFill>
                  <a:schemeClr val="tx1"/>
                </a:solidFill>
                <a:effectLst/>
                <a:uLnTx/>
                <a:uFillTx/>
                <a:latin typeface="+mn-lt"/>
                <a:ea typeface="+mn-ea"/>
                <a:cs typeface="+mn-cs"/>
              </a:rPr>
              <a:t>	Frequencies rotate at different speeds</a:t>
            </a:r>
          </a:p>
          <a:p>
            <a:pPr algn="ctr">
              <a:spcBef>
                <a:spcPct val="20000"/>
              </a:spcBef>
            </a:pPr>
            <a:endParaRPr kumimoji="0" lang="en-US" sz="3200" b="0" i="0" u="none" strike="noStrike" kern="1200" cap="none" spc="0" normalizeH="0" noProof="0" dirty="0" smtClean="0">
              <a:ln>
                <a:noFill/>
              </a:ln>
              <a:solidFill>
                <a:schemeClr val="tx1"/>
              </a:solidFill>
              <a:effectLst/>
              <a:uLnTx/>
              <a:uFillTx/>
              <a:latin typeface="+mn-lt"/>
              <a:ea typeface="+mn-ea"/>
              <a:cs typeface="+mn-cs"/>
            </a:endParaRPr>
          </a:p>
        </p:txBody>
      </p:sp>
      <p:sp>
        <p:nvSpPr>
          <p:cNvPr id="25" name="Content Placeholder 2"/>
          <p:cNvSpPr txBox="1">
            <a:spLocks/>
          </p:cNvSpPr>
          <p:nvPr/>
        </p:nvSpPr>
        <p:spPr>
          <a:xfrm>
            <a:off x="152400" y="4933950"/>
            <a:ext cx="9144000" cy="659130"/>
          </a:xfrm>
          <a:prstGeom prst="rect">
            <a:avLst/>
          </a:prstGeom>
        </p:spPr>
        <p:txBody>
          <a:bodyPr vert="horz" lIns="91440" tIns="45720" rIns="91440" bIns="45720" rtlCol="0">
            <a:normAutofit/>
          </a:body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endParaRPr kumimoji="0" lang="en-US" sz="3000" b="0" i="0" u="none" strike="noStrike" kern="1200" cap="none" spc="0" normalizeH="0" noProof="0" dirty="0" smtClean="0">
              <a:ln>
                <a:noFill/>
              </a:ln>
              <a:solidFill>
                <a:schemeClr val="tx1"/>
              </a:solidFill>
              <a:effectLst/>
              <a:uLnTx/>
              <a:uFillTx/>
              <a:latin typeface="+mn-lt"/>
              <a:ea typeface="+mn-ea"/>
              <a:cs typeface="+mn-cs"/>
            </a:endParaRPr>
          </a:p>
        </p:txBody>
      </p:sp>
    </p:spTree>
    <p:custDataLst>
      <p:tags r:id="rId1"/>
    </p:custDataLst>
    <p:extLst>
      <p:ext uri="{BB962C8B-B14F-4D97-AF65-F5344CB8AC3E}">
        <p14:creationId xmlns:p14="http://schemas.microsoft.com/office/powerpoint/2010/main" val="3422231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1143000"/>
          </a:xfrm>
        </p:spPr>
        <p:txBody>
          <a:bodyPr/>
          <a:lstStyle/>
          <a:p>
            <a:r>
              <a:rPr lang="en-US" dirty="0" smtClean="0"/>
              <a:t>Estimating Packet Detection Delay</a:t>
            </a:r>
            <a:endParaRPr lang="en-US" dirty="0"/>
          </a:p>
        </p:txBody>
      </p:sp>
      <p:sp>
        <p:nvSpPr>
          <p:cNvPr id="3" name="Content Placeholder 2"/>
          <p:cNvSpPr>
            <a:spLocks noGrp="1"/>
          </p:cNvSpPr>
          <p:nvPr>
            <p:ph idx="1"/>
          </p:nvPr>
        </p:nvSpPr>
        <p:spPr>
          <a:xfrm>
            <a:off x="0" y="971550"/>
            <a:ext cx="9144000" cy="765810"/>
          </a:xfrm>
        </p:spPr>
        <p:txBody>
          <a:bodyPr>
            <a:normAutofit/>
          </a:bodyPr>
          <a:lstStyle/>
          <a:p>
            <a:pPr marL="0" indent="0" algn="ctr">
              <a:buNone/>
            </a:pPr>
            <a:r>
              <a:rPr lang="en-US" sz="3000" dirty="0" smtClean="0"/>
              <a:t>   OFDM transmits signal over multiple frequencies</a:t>
            </a:r>
            <a:endParaRPr lang="en-US" sz="3000" dirty="0"/>
          </a:p>
        </p:txBody>
      </p:sp>
      <p:graphicFrame>
        <p:nvGraphicFramePr>
          <p:cNvPr id="6" name="Chart 5"/>
          <p:cNvGraphicFramePr>
            <a:graphicFrameLocks/>
          </p:cNvGraphicFramePr>
          <p:nvPr>
            <p:extLst>
              <p:ext uri="{D42A27DB-BD31-4B8C-83A1-F6EECF244321}">
                <p14:modId xmlns:p14="http://schemas.microsoft.com/office/powerpoint/2010/main" val="2180857983"/>
              </p:ext>
            </p:extLst>
          </p:nvPr>
        </p:nvGraphicFramePr>
        <p:xfrm>
          <a:off x="1143000" y="1633281"/>
          <a:ext cx="7747496" cy="3304479"/>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p:cNvSpPr txBox="1"/>
          <p:nvPr/>
        </p:nvSpPr>
        <p:spPr>
          <a:xfrm>
            <a:off x="3154680" y="2392680"/>
            <a:ext cx="670560" cy="584775"/>
          </a:xfrm>
          <a:prstGeom prst="rect">
            <a:avLst/>
          </a:prstGeom>
          <a:noFill/>
        </p:spPr>
        <p:txBody>
          <a:bodyPr wrap="square" rtlCol="0">
            <a:spAutoFit/>
          </a:bodyPr>
          <a:lstStyle/>
          <a:p>
            <a:r>
              <a:rPr lang="en-US" sz="3200" dirty="0" smtClean="0">
                <a:solidFill>
                  <a:srgbClr val="C00000"/>
                </a:solidFill>
              </a:rPr>
              <a:t>f2</a:t>
            </a:r>
          </a:p>
        </p:txBody>
      </p:sp>
      <p:sp>
        <p:nvSpPr>
          <p:cNvPr id="8" name="TextBox 7"/>
          <p:cNvSpPr txBox="1"/>
          <p:nvPr/>
        </p:nvSpPr>
        <p:spPr>
          <a:xfrm>
            <a:off x="4267200" y="1783080"/>
            <a:ext cx="792480" cy="584775"/>
          </a:xfrm>
          <a:prstGeom prst="rect">
            <a:avLst/>
          </a:prstGeom>
          <a:noFill/>
        </p:spPr>
        <p:txBody>
          <a:bodyPr wrap="square" rtlCol="0">
            <a:spAutoFit/>
          </a:bodyPr>
          <a:lstStyle/>
          <a:p>
            <a:r>
              <a:rPr lang="en-US" sz="3200" dirty="0" smtClean="0">
                <a:solidFill>
                  <a:srgbClr val="0066FF"/>
                </a:solidFill>
              </a:rPr>
              <a:t>f1</a:t>
            </a:r>
          </a:p>
        </p:txBody>
      </p:sp>
      <p:sp>
        <p:nvSpPr>
          <p:cNvPr id="23" name="TextBox 22"/>
          <p:cNvSpPr txBox="1"/>
          <p:nvPr/>
        </p:nvSpPr>
        <p:spPr>
          <a:xfrm>
            <a:off x="1524000" y="3398520"/>
            <a:ext cx="701040" cy="584775"/>
          </a:xfrm>
          <a:prstGeom prst="rect">
            <a:avLst/>
          </a:prstGeom>
          <a:solidFill>
            <a:schemeClr val="bg1"/>
          </a:solidFill>
        </p:spPr>
        <p:txBody>
          <a:bodyPr wrap="square" rtlCol="0">
            <a:spAutoFit/>
          </a:bodyPr>
          <a:lstStyle/>
          <a:p>
            <a:pPr algn="ctr"/>
            <a:r>
              <a:rPr lang="en-US" sz="3200" dirty="0" smtClean="0"/>
              <a:t>T</a:t>
            </a:r>
          </a:p>
        </p:txBody>
      </p:sp>
      <p:sp>
        <p:nvSpPr>
          <p:cNvPr id="24" name="Content Placeholder 2"/>
          <p:cNvSpPr txBox="1">
            <a:spLocks/>
          </p:cNvSpPr>
          <p:nvPr/>
        </p:nvSpPr>
        <p:spPr>
          <a:xfrm>
            <a:off x="0" y="4522470"/>
            <a:ext cx="9144000" cy="1390650"/>
          </a:xfrm>
          <a:prstGeom prst="rect">
            <a:avLst/>
          </a:prstGeom>
        </p:spPr>
        <p:txBody>
          <a:bodyPr vert="horz" lIns="91440" tIns="45720" rIns="91440" bIns="45720" rtlCol="0">
            <a:normAutofit/>
          </a:bodyPr>
          <a:lstStyle/>
          <a:p>
            <a:pPr marL="168275">
              <a:spcBef>
                <a:spcPct val="20000"/>
              </a:spcBef>
            </a:pPr>
            <a:r>
              <a:rPr kumimoji="0" lang="en-US" sz="3200" b="0" i="0" u="sng" strike="noStrike" kern="1200" cap="none" spc="0" normalizeH="0" baseline="0" noProof="0" dirty="0" smtClean="0">
                <a:ln>
                  <a:noFill/>
                </a:ln>
                <a:solidFill>
                  <a:schemeClr val="tx1"/>
                </a:solidFill>
                <a:effectLst/>
                <a:uLnTx/>
                <a:uFillTx/>
                <a:latin typeface="+mn-lt"/>
                <a:ea typeface="+mn-ea"/>
                <a:cs typeface="+mn-cs"/>
              </a:rPr>
              <a:t>Detect</a:t>
            </a:r>
            <a:r>
              <a:rPr kumimoji="0" lang="en-US" sz="3200" b="0" i="0" u="sng" strike="noStrike" kern="1200" cap="none" spc="0" normalizeH="0" noProof="0" dirty="0" smtClean="0">
                <a:ln>
                  <a:noFill/>
                </a:ln>
                <a:solidFill>
                  <a:schemeClr val="tx1"/>
                </a:solidFill>
                <a:effectLst/>
                <a:uLnTx/>
                <a:uFillTx/>
                <a:latin typeface="+mn-lt"/>
                <a:ea typeface="+mn-ea"/>
                <a:cs typeface="+mn-cs"/>
              </a:rPr>
              <a:t> after </a:t>
            </a:r>
            <a:r>
              <a:rPr lang="en-US" sz="3200" u="sng" dirty="0" smtClean="0"/>
              <a:t>T</a:t>
            </a:r>
            <a:endParaRPr lang="en-US" sz="3200" u="sng" dirty="0" smtClean="0">
              <a:sym typeface="Wingdings" pitchFamily="2" charset="2"/>
            </a:endParaRPr>
          </a:p>
          <a:p>
            <a:pPr algn="ctr">
              <a:spcBef>
                <a:spcPct val="20000"/>
              </a:spcBef>
            </a:pPr>
            <a:r>
              <a:rPr kumimoji="0" lang="en-US" sz="3200" b="0" i="0" u="none" strike="noStrike" kern="1200" cap="none" spc="0" normalizeH="0" noProof="0" dirty="0" smtClean="0">
                <a:ln>
                  <a:noFill/>
                </a:ln>
                <a:solidFill>
                  <a:schemeClr val="tx1"/>
                </a:solidFill>
                <a:effectLst/>
                <a:uLnTx/>
                <a:uFillTx/>
                <a:latin typeface="+mn-lt"/>
                <a:ea typeface="+mn-ea"/>
                <a:cs typeface="+mn-cs"/>
              </a:rPr>
              <a:t>	</a:t>
            </a:r>
          </a:p>
          <a:p>
            <a:pPr algn="ctr">
              <a:spcBef>
                <a:spcPct val="20000"/>
              </a:spcBef>
            </a:pPr>
            <a:endParaRPr kumimoji="0" lang="en-US" sz="3200" b="0" i="0" u="none" strike="noStrike" kern="1200" cap="none" spc="0" normalizeH="0" noProof="0" dirty="0" smtClean="0">
              <a:ln>
                <a:noFill/>
              </a:ln>
              <a:solidFill>
                <a:schemeClr val="tx1"/>
              </a:solidFill>
              <a:effectLst/>
              <a:uLnTx/>
              <a:uFillTx/>
              <a:latin typeface="+mn-lt"/>
              <a:ea typeface="+mn-ea"/>
              <a:cs typeface="+mn-cs"/>
            </a:endParaRPr>
          </a:p>
        </p:txBody>
      </p:sp>
      <p:sp>
        <p:nvSpPr>
          <p:cNvPr id="25" name="Content Placeholder 2"/>
          <p:cNvSpPr txBox="1">
            <a:spLocks/>
          </p:cNvSpPr>
          <p:nvPr/>
        </p:nvSpPr>
        <p:spPr>
          <a:xfrm>
            <a:off x="152400" y="4933950"/>
            <a:ext cx="9144000" cy="659130"/>
          </a:xfrm>
          <a:prstGeom prst="rect">
            <a:avLst/>
          </a:prstGeom>
        </p:spPr>
        <p:txBody>
          <a:bodyPr vert="horz" lIns="91440" tIns="45720" rIns="91440" bIns="45720" rtlCol="0">
            <a:normAutofit/>
          </a:body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endParaRPr kumimoji="0" lang="en-US" sz="3000" b="0" i="0" u="none" strike="noStrike" kern="1200" cap="none" spc="0" normalizeH="0" noProof="0" dirty="0" smtClean="0">
              <a:ln>
                <a:noFill/>
              </a:ln>
              <a:solidFill>
                <a:schemeClr val="tx1"/>
              </a:solidFill>
              <a:effectLst/>
              <a:uLnTx/>
              <a:uFillTx/>
              <a:latin typeface="+mn-lt"/>
              <a:ea typeface="+mn-ea"/>
              <a:cs typeface="+mn-cs"/>
            </a:endParaRPr>
          </a:p>
        </p:txBody>
      </p:sp>
      <p:sp>
        <p:nvSpPr>
          <p:cNvPr id="12" name="Content Placeholder 2"/>
          <p:cNvSpPr txBox="1">
            <a:spLocks/>
          </p:cNvSpPr>
          <p:nvPr/>
        </p:nvSpPr>
        <p:spPr>
          <a:xfrm>
            <a:off x="0" y="5147310"/>
            <a:ext cx="9144000" cy="1421130"/>
          </a:xfrm>
          <a:prstGeom prst="rect">
            <a:avLst/>
          </a:prstGeom>
        </p:spPr>
        <p:txBody>
          <a:bodyPr vert="horz" lIns="91440" tIns="45720" rIns="91440" bIns="45720" rtlCol="0">
            <a:normAutofit/>
          </a:bodyPr>
          <a:lstStyle/>
          <a:p>
            <a:pPr algn="ctr">
              <a:spcBef>
                <a:spcPct val="20000"/>
              </a:spcBef>
            </a:pPr>
            <a:r>
              <a:rPr lang="en-US" sz="3200" dirty="0" smtClean="0">
                <a:sym typeface="Wingdings" pitchFamily="2" charset="2"/>
              </a:rPr>
              <a:t>Different frequencies exhibit different </a:t>
            </a:r>
            <a:r>
              <a:rPr lang="en-US" sz="3200" dirty="0" smtClean="0"/>
              <a:t>phases</a:t>
            </a:r>
          </a:p>
          <a:p>
            <a:pPr algn="ctr">
              <a:spcBef>
                <a:spcPct val="20000"/>
              </a:spcBef>
            </a:pPr>
            <a:r>
              <a:rPr lang="en-US" sz="3200" i="1" dirty="0" smtClean="0">
                <a:solidFill>
                  <a:srgbClr val="FF0000"/>
                </a:solidFill>
              </a:rPr>
              <a:t>Phase = 2</a:t>
            </a:r>
            <a:r>
              <a:rPr lang="el-GR" sz="3200" i="1" dirty="0" smtClean="0">
                <a:solidFill>
                  <a:srgbClr val="FF0000"/>
                </a:solidFill>
              </a:rPr>
              <a:t>π</a:t>
            </a:r>
            <a:r>
              <a:rPr lang="en-US" sz="3200" i="1" dirty="0" err="1" smtClean="0">
                <a:solidFill>
                  <a:srgbClr val="FF0000"/>
                </a:solidFill>
              </a:rPr>
              <a:t>fT</a:t>
            </a:r>
            <a:r>
              <a:rPr lang="en-US" sz="3200" i="1" dirty="0" smtClean="0">
                <a:solidFill>
                  <a:srgbClr val="FF0000"/>
                </a:solidFill>
              </a:rPr>
              <a:t> </a:t>
            </a:r>
            <a:endParaRPr kumimoji="0" lang="en-US" sz="3200" b="0" i="1" u="none" strike="noStrike" kern="1200" cap="none" spc="0" normalizeH="0" noProof="0" dirty="0" smtClean="0">
              <a:ln>
                <a:noFill/>
              </a:ln>
              <a:solidFill>
                <a:srgbClr val="FF0000"/>
              </a:solidFill>
              <a:effectLst/>
              <a:uLnTx/>
              <a:uFillTx/>
              <a:latin typeface="+mn-lt"/>
              <a:ea typeface="+mn-ea"/>
              <a:cs typeface="+mn-cs"/>
            </a:endParaRPr>
          </a:p>
        </p:txBody>
      </p:sp>
      <p:cxnSp>
        <p:nvCxnSpPr>
          <p:cNvPr id="14" name="Straight Connector 13"/>
          <p:cNvCxnSpPr/>
          <p:nvPr/>
        </p:nvCxnSpPr>
        <p:spPr>
          <a:xfrm>
            <a:off x="2316480" y="1615440"/>
            <a:ext cx="22860" cy="2758440"/>
          </a:xfrm>
          <a:prstGeom prst="line">
            <a:avLst/>
          </a:prstGeom>
          <a:ln w="19050" cmpd="sng">
            <a:solidFill>
              <a:schemeClr val="tx1"/>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1295400" y="3307080"/>
            <a:ext cx="1043940" cy="0"/>
          </a:xfrm>
          <a:prstGeom prst="straightConnector1">
            <a:avLst/>
          </a:prstGeom>
          <a:ln w="19050" cmpd="sng">
            <a:solidFill>
              <a:schemeClr val="tx1"/>
            </a:solidFill>
            <a:prstDash val="solid"/>
            <a:headEnd type="arrow"/>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1281984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t>Receiver Diversity Underlies Many Systems</a:t>
            </a:r>
            <a:endParaRPr lang="en-US" dirty="0"/>
          </a:p>
        </p:txBody>
      </p:sp>
      <p:sp>
        <p:nvSpPr>
          <p:cNvPr id="3" name="Content Placeholder 2"/>
          <p:cNvSpPr>
            <a:spLocks noGrp="1"/>
          </p:cNvSpPr>
          <p:nvPr>
            <p:ph idx="1"/>
          </p:nvPr>
        </p:nvSpPr>
        <p:spPr>
          <a:xfrm>
            <a:off x="849854" y="1600200"/>
            <a:ext cx="7670202" cy="4525963"/>
          </a:xfrm>
        </p:spPr>
        <p:txBody>
          <a:bodyPr/>
          <a:lstStyle/>
          <a:p>
            <a:r>
              <a:rPr lang="en-US" dirty="0" smtClean="0"/>
              <a:t>All Opportunistic Routing Protocols</a:t>
            </a:r>
          </a:p>
          <a:p>
            <a:pPr lvl="1"/>
            <a:r>
              <a:rPr lang="en-US" dirty="0" err="1" smtClean="0"/>
              <a:t>ExOR</a:t>
            </a:r>
            <a:r>
              <a:rPr lang="en-US" dirty="0" smtClean="0"/>
              <a:t>, MORE, MIXIT, ROMER, SOAR, …</a:t>
            </a:r>
          </a:p>
          <a:p>
            <a:pPr marL="0" indent="0">
              <a:buNone/>
            </a:pPr>
            <a:endParaRPr lang="en-US" dirty="0"/>
          </a:p>
          <a:p>
            <a:r>
              <a:rPr lang="en-US" dirty="0" smtClean="0"/>
              <a:t>WLAN Diversity</a:t>
            </a:r>
          </a:p>
          <a:p>
            <a:pPr lvl="1"/>
            <a:r>
              <a:rPr lang="en-US" dirty="0" smtClean="0"/>
              <a:t>MRD, SOFT, Link-Alike, Vi-Fi, …</a:t>
            </a:r>
          </a:p>
        </p:txBody>
      </p:sp>
    </p:spTree>
    <p:custDataLst>
      <p:tags r:id="rId1"/>
    </p:custDataLst>
    <p:extLst>
      <p:ext uri="{BB962C8B-B14F-4D97-AF65-F5344CB8AC3E}">
        <p14:creationId xmlns:p14="http://schemas.microsoft.com/office/powerpoint/2010/main" val="323509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rot="5400000">
            <a:off x="2745704" y="3048000"/>
            <a:ext cx="3048000" cy="0"/>
          </a:xfrm>
          <a:prstGeom prst="line">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143000" y="3124200"/>
            <a:ext cx="6172200" cy="1588"/>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725824" y="1066800"/>
            <a:ext cx="3156816" cy="892552"/>
          </a:xfrm>
          <a:prstGeom prst="rect">
            <a:avLst/>
          </a:prstGeom>
          <a:noFill/>
        </p:spPr>
        <p:txBody>
          <a:bodyPr wrap="square" rtlCol="0">
            <a:spAutoFit/>
          </a:bodyPr>
          <a:lstStyle/>
          <a:p>
            <a:pPr algn="ctr"/>
            <a:r>
              <a:rPr lang="en-US" sz="2400" dirty="0" smtClean="0"/>
              <a:t>Phase</a:t>
            </a:r>
            <a:endParaRPr lang="en-US" sz="2800" dirty="0" smtClean="0"/>
          </a:p>
          <a:p>
            <a:pPr algn="ctr"/>
            <a:endParaRPr lang="en-US" sz="2800" dirty="0" smtClean="0"/>
          </a:p>
        </p:txBody>
      </p:sp>
      <p:sp>
        <p:nvSpPr>
          <p:cNvPr id="12" name="TextBox 11"/>
          <p:cNvSpPr txBox="1"/>
          <p:nvPr/>
        </p:nvSpPr>
        <p:spPr>
          <a:xfrm>
            <a:off x="7342945" y="2621280"/>
            <a:ext cx="1694375" cy="830997"/>
          </a:xfrm>
          <a:prstGeom prst="rect">
            <a:avLst/>
          </a:prstGeom>
          <a:noFill/>
        </p:spPr>
        <p:txBody>
          <a:bodyPr wrap="square" rtlCol="0">
            <a:spAutoFit/>
          </a:bodyPr>
          <a:lstStyle/>
          <a:p>
            <a:r>
              <a:rPr lang="en-US" sz="2400" dirty="0" smtClean="0"/>
              <a:t>OFDM </a:t>
            </a:r>
          </a:p>
          <a:p>
            <a:r>
              <a:rPr lang="en-US" sz="2400" dirty="0" smtClean="0"/>
              <a:t>Frequency </a:t>
            </a:r>
            <a:r>
              <a:rPr lang="en-US" sz="2400" i="1" dirty="0" smtClean="0"/>
              <a:t>f</a:t>
            </a:r>
            <a:r>
              <a:rPr lang="en-US" sz="2400" dirty="0" smtClean="0"/>
              <a:t> </a:t>
            </a:r>
            <a:endParaRPr lang="en-US" sz="2400" dirty="0" smtClean="0">
              <a:solidFill>
                <a:srgbClr val="FF0000"/>
              </a:solidFill>
            </a:endParaRPr>
          </a:p>
        </p:txBody>
      </p:sp>
      <p:cxnSp>
        <p:nvCxnSpPr>
          <p:cNvPr id="20" name="Straight Connector 19"/>
          <p:cNvCxnSpPr/>
          <p:nvPr/>
        </p:nvCxnSpPr>
        <p:spPr>
          <a:xfrm>
            <a:off x="1724960" y="2199752"/>
            <a:ext cx="5181600" cy="0"/>
          </a:xfrm>
          <a:prstGeom prst="line">
            <a:avLst/>
          </a:prstGeom>
          <a:ln w="28575">
            <a:solidFill>
              <a:schemeClr val="tx2"/>
            </a:solidFill>
          </a:ln>
          <a:scene3d>
            <a:camera prst="orthographicFront">
              <a:rot lat="0" lon="0" rev="1200000"/>
            </a:camera>
            <a:lightRig rig="threePt" dir="t"/>
          </a:scene3d>
        </p:spPr>
        <p:style>
          <a:lnRef idx="1">
            <a:schemeClr val="accent1"/>
          </a:lnRef>
          <a:fillRef idx="0">
            <a:schemeClr val="accent1"/>
          </a:fillRef>
          <a:effectRef idx="0">
            <a:schemeClr val="accent1"/>
          </a:effectRef>
          <a:fontRef idx="minor">
            <a:schemeClr val="tx1"/>
          </a:fontRef>
        </p:style>
      </p:cxnSp>
      <p:sp>
        <p:nvSpPr>
          <p:cNvPr id="21" name="Arc 20"/>
          <p:cNvSpPr/>
          <p:nvPr/>
        </p:nvSpPr>
        <p:spPr>
          <a:xfrm>
            <a:off x="5149776" y="1838848"/>
            <a:ext cx="381000" cy="762000"/>
          </a:xfrm>
          <a:prstGeom prst="arc">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28"/>
          <p:cNvCxnSpPr/>
          <p:nvPr/>
        </p:nvCxnSpPr>
        <p:spPr>
          <a:xfrm>
            <a:off x="4267200" y="2209800"/>
            <a:ext cx="14478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0" y="0"/>
            <a:ext cx="9144000" cy="1143000"/>
          </a:xfrm>
        </p:spPr>
        <p:txBody>
          <a:bodyPr>
            <a:normAutofit/>
          </a:bodyPr>
          <a:lstStyle/>
          <a:p>
            <a:r>
              <a:rPr lang="en-US" dirty="0" smtClean="0"/>
              <a:t>Estimating Packet Detection Delay</a:t>
            </a:r>
            <a:endParaRPr lang="en-US" dirty="0"/>
          </a:p>
        </p:txBody>
      </p:sp>
      <p:sp>
        <p:nvSpPr>
          <p:cNvPr id="13" name="TextBox 12"/>
          <p:cNvSpPr txBox="1"/>
          <p:nvPr/>
        </p:nvSpPr>
        <p:spPr>
          <a:xfrm>
            <a:off x="5151120" y="1676400"/>
            <a:ext cx="3215640" cy="584775"/>
          </a:xfrm>
          <a:prstGeom prst="rect">
            <a:avLst/>
          </a:prstGeom>
          <a:noFill/>
        </p:spPr>
        <p:txBody>
          <a:bodyPr wrap="square" rtlCol="0">
            <a:spAutoFit/>
          </a:bodyPr>
          <a:lstStyle/>
          <a:p>
            <a:pPr algn="ctr"/>
            <a:r>
              <a:rPr lang="en-US" sz="3200" i="1" dirty="0" smtClean="0">
                <a:solidFill>
                  <a:srgbClr val="FF0000"/>
                </a:solidFill>
              </a:rPr>
              <a:t>Slope is 2</a:t>
            </a:r>
            <a:r>
              <a:rPr lang="el-GR" sz="3200" i="1" dirty="0" smtClean="0">
                <a:solidFill>
                  <a:srgbClr val="FF0000"/>
                </a:solidFill>
              </a:rPr>
              <a:t>π</a:t>
            </a:r>
            <a:r>
              <a:rPr lang="en-US" sz="3200" i="1" dirty="0" smtClean="0">
                <a:solidFill>
                  <a:srgbClr val="FF0000"/>
                </a:solidFill>
              </a:rPr>
              <a:t>T </a:t>
            </a:r>
          </a:p>
        </p:txBody>
      </p:sp>
      <p:sp>
        <p:nvSpPr>
          <p:cNvPr id="15" name="Rectangle 5"/>
          <p:cNvSpPr>
            <a:spLocks noChangeArrowheads="1"/>
          </p:cNvSpPr>
          <p:nvPr/>
        </p:nvSpPr>
        <p:spPr bwMode="auto">
          <a:xfrm>
            <a:off x="152400" y="4128772"/>
            <a:ext cx="8884920" cy="1706583"/>
          </a:xfrm>
          <a:prstGeom prst="rect">
            <a:avLst/>
          </a:prstGeom>
          <a:solidFill>
            <a:srgbClr val="790015"/>
          </a:solidFill>
          <a:ln w="9525">
            <a:noFill/>
            <a:miter lim="800000"/>
            <a:headEnd/>
            <a:tailEnd/>
          </a:ln>
          <a:effectLst>
            <a:outerShdw blurRad="50800" dist="38100" dir="2700000" algn="tl" rotWithShape="0">
              <a:prstClr val="black">
                <a:alpha val="40000"/>
              </a:prstClr>
            </a:outerShdw>
          </a:effectLst>
        </p:spPr>
        <p:txBody>
          <a:bodyPr anchor="ctr"/>
          <a:lstStyle/>
          <a:p>
            <a:pPr marL="457200" indent="-457200">
              <a:lnSpc>
                <a:spcPct val="150000"/>
              </a:lnSpc>
              <a:spcBef>
                <a:spcPct val="5000"/>
              </a:spcBef>
              <a:buFont typeface="Arial" pitchFamily="34" charset="0"/>
              <a:buChar char="•"/>
              <a:defRPr/>
            </a:pPr>
            <a:r>
              <a:rPr lang="en-US" sz="2800" dirty="0" smtClean="0">
                <a:solidFill>
                  <a:srgbClr val="FFFF66"/>
                </a:solidFill>
              </a:rPr>
              <a:t>Each router estimates packet detection delay</a:t>
            </a:r>
          </a:p>
          <a:p>
            <a:pPr marL="457200" indent="-457200">
              <a:lnSpc>
                <a:spcPct val="150000"/>
              </a:lnSpc>
              <a:spcBef>
                <a:spcPct val="5000"/>
              </a:spcBef>
              <a:buFont typeface="Arial" pitchFamily="34" charset="0"/>
              <a:buChar char="•"/>
              <a:defRPr/>
            </a:pPr>
            <a:r>
              <a:rPr lang="en-US" sz="2800" dirty="0" smtClean="0">
                <a:solidFill>
                  <a:srgbClr val="FFFF66"/>
                </a:solidFill>
              </a:rPr>
              <a:t>Estimate uses every symbol in packet </a:t>
            </a:r>
            <a:r>
              <a:rPr lang="en-US" sz="2800" dirty="0" smtClean="0">
                <a:solidFill>
                  <a:srgbClr val="FFFF66"/>
                </a:solidFill>
                <a:sym typeface="Wingdings" pitchFamily="2" charset="2"/>
              </a:rPr>
              <a:t> Robust to noise</a:t>
            </a:r>
            <a:endParaRPr lang="en-US" sz="2800" dirty="0">
              <a:solidFill>
                <a:srgbClr val="FFFF66"/>
              </a:solidFill>
            </a:endParaRPr>
          </a:p>
        </p:txBody>
      </p:sp>
    </p:spTree>
    <p:custDataLst>
      <p:tags r:id="rId1"/>
    </p:custDataLst>
    <p:extLst>
      <p:ext uri="{BB962C8B-B14F-4D97-AF65-F5344CB8AC3E}">
        <p14:creationId xmlns:p14="http://schemas.microsoft.com/office/powerpoint/2010/main" val="2616443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3" grpId="0"/>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2575560"/>
            <a:ext cx="8321040" cy="96012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Estimating Path Delays</a:t>
            </a:r>
            <a:endParaRPr lang="en-US" dirty="0"/>
          </a:p>
        </p:txBody>
      </p:sp>
      <p:sp>
        <p:nvSpPr>
          <p:cNvPr id="3" name="Content Placeholder 2"/>
          <p:cNvSpPr>
            <a:spLocks noGrp="1"/>
          </p:cNvSpPr>
          <p:nvPr>
            <p:ph idx="1"/>
          </p:nvPr>
        </p:nvSpPr>
        <p:spPr>
          <a:xfrm>
            <a:off x="0" y="1600200"/>
            <a:ext cx="9144000" cy="4525963"/>
          </a:xfrm>
        </p:spPr>
        <p:txBody>
          <a:bodyPr>
            <a:normAutofit/>
          </a:bodyPr>
          <a:lstStyle/>
          <a:p>
            <a:pPr marL="858838" lvl="0" indent="-333375">
              <a:lnSpc>
                <a:spcPct val="150000"/>
              </a:lnSpc>
              <a:buFont typeface="Arial" pitchFamily="34" charset="0"/>
              <a:buChar char="•"/>
              <a:defRPr/>
            </a:pPr>
            <a:r>
              <a:rPr lang="en-US" sz="3600" dirty="0" smtClean="0">
                <a:sym typeface="Wingdings" pitchFamily="2" charset="2"/>
              </a:rPr>
              <a:t>Propagation Delay</a:t>
            </a:r>
          </a:p>
          <a:p>
            <a:pPr marL="858838" lvl="0" indent="-333375">
              <a:lnSpc>
                <a:spcPct val="150000"/>
              </a:lnSpc>
              <a:buFont typeface="Arial" pitchFamily="34" charset="0"/>
              <a:buChar char="•"/>
              <a:defRPr/>
            </a:pPr>
            <a:r>
              <a:rPr lang="en-US" sz="3600" dirty="0" smtClean="0">
                <a:sym typeface="Wingdings" pitchFamily="2" charset="2"/>
              </a:rPr>
              <a:t>Packet Detection Delay</a:t>
            </a:r>
          </a:p>
          <a:p>
            <a:pPr marL="858838" lvl="0" indent="-333375">
              <a:lnSpc>
                <a:spcPct val="150000"/>
              </a:lnSpc>
              <a:buFont typeface="Arial" pitchFamily="34" charset="0"/>
              <a:buChar char="•"/>
              <a:defRPr/>
            </a:pPr>
            <a:r>
              <a:rPr lang="en-US" sz="3600" dirty="0" smtClean="0">
                <a:sym typeface="Wingdings" pitchFamily="2" charset="2"/>
              </a:rPr>
              <a:t>Hardware Turnaround Time from Rx  </a:t>
            </a:r>
            <a:r>
              <a:rPr lang="en-US" sz="3600" dirty="0" err="1" smtClean="0">
                <a:sym typeface="Wingdings" pitchFamily="2" charset="2"/>
              </a:rPr>
              <a:t>Tx</a:t>
            </a:r>
            <a:endParaRPr lang="en-US" sz="3600" dirty="0" smtClean="0">
              <a:sym typeface="Wingdings" pitchFamily="2" charset="2"/>
            </a:endParaRPr>
          </a:p>
          <a:p>
            <a:pPr>
              <a:lnSpc>
                <a:spcPct val="150000"/>
              </a:lnSpc>
            </a:pPr>
            <a:endParaRPr lang="en-US" sz="3600" dirty="0"/>
          </a:p>
        </p:txBody>
      </p:sp>
    </p:spTree>
    <p:custDataLst>
      <p:tags r:id="rId1"/>
    </p:custDataLst>
    <p:extLst>
      <p:ext uri="{BB962C8B-B14F-4D97-AF65-F5344CB8AC3E}">
        <p14:creationId xmlns:p14="http://schemas.microsoft.com/office/powerpoint/2010/main" val="1522983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1" nodeType="clickEffect">
                                  <p:stCondLst>
                                    <p:cond delay="0"/>
                                  </p:stCondLst>
                                  <p:childTnLst>
                                    <p:animMotion origin="layout" path="M 1.94444E-6 -3.7037E-7 L 1.94444E-6 0.13611 " pathEditMode="relative" rAng="0" ptsTypes="AA">
                                      <p:cBhvr>
                                        <p:cTn id="6" dur="1000" fill="hold"/>
                                        <p:tgtEl>
                                          <p:spTgt spid="5"/>
                                        </p:tgtEl>
                                        <p:attrNameLst>
                                          <p:attrName>ppt_x</p:attrName>
                                          <p:attrName>ppt_y</p:attrName>
                                        </p:attrNameLst>
                                      </p:cBhvr>
                                      <p:rCtr x="0" y="68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Turnaround Time</a:t>
            </a:r>
            <a:endParaRPr lang="en-US" dirty="0"/>
          </a:p>
        </p:txBody>
      </p:sp>
      <p:sp>
        <p:nvSpPr>
          <p:cNvPr id="3" name="Content Placeholder 2"/>
          <p:cNvSpPr>
            <a:spLocks noGrp="1"/>
          </p:cNvSpPr>
          <p:nvPr>
            <p:ph idx="1"/>
          </p:nvPr>
        </p:nvSpPr>
        <p:spPr>
          <a:xfrm>
            <a:off x="289935" y="1554480"/>
            <a:ext cx="8508380" cy="4525963"/>
          </a:xfrm>
        </p:spPr>
        <p:txBody>
          <a:bodyPr>
            <a:normAutofit/>
          </a:bodyPr>
          <a:lstStyle/>
          <a:p>
            <a:r>
              <a:rPr lang="en-US" dirty="0" smtClean="0"/>
              <a:t>Turnaround time is hardware dependent</a:t>
            </a:r>
          </a:p>
          <a:p>
            <a:pPr lvl="1"/>
            <a:r>
              <a:rPr lang="en-US" dirty="0" smtClean="0"/>
              <a:t>Different hardware pipelines</a:t>
            </a:r>
          </a:p>
          <a:p>
            <a:pPr lvl="1"/>
            <a:r>
              <a:rPr lang="en-US" dirty="0" smtClean="0"/>
              <a:t>Different radio frontends</a:t>
            </a:r>
          </a:p>
          <a:p>
            <a:endParaRPr lang="en-US" dirty="0" smtClean="0"/>
          </a:p>
          <a:p>
            <a:r>
              <a:rPr lang="en-US" dirty="0" smtClean="0">
                <a:solidFill>
                  <a:srgbClr val="4A7EBB"/>
                </a:solidFill>
              </a:rPr>
              <a:t>Each router locally calibrates its turnaround by counting the clock ticks</a:t>
            </a:r>
            <a:endParaRPr lang="en-US" dirty="0">
              <a:solidFill>
                <a:srgbClr val="4A7EBB"/>
              </a:solidFill>
            </a:endParaRPr>
          </a:p>
        </p:txBody>
      </p:sp>
    </p:spTree>
    <p:custDataLst>
      <p:tags r:id="rId1"/>
    </p:custDataLst>
    <p:extLst>
      <p:ext uri="{BB962C8B-B14F-4D97-AF65-F5344CB8AC3E}">
        <p14:creationId xmlns:p14="http://schemas.microsoft.com/office/powerpoint/2010/main" val="831440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3550920"/>
            <a:ext cx="8336280" cy="88392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Estimating Path Delays</a:t>
            </a:r>
            <a:endParaRPr lang="en-US" dirty="0"/>
          </a:p>
        </p:txBody>
      </p:sp>
      <p:sp>
        <p:nvSpPr>
          <p:cNvPr id="3" name="Content Placeholder 2"/>
          <p:cNvSpPr>
            <a:spLocks noGrp="1"/>
          </p:cNvSpPr>
          <p:nvPr>
            <p:ph idx="1"/>
          </p:nvPr>
        </p:nvSpPr>
        <p:spPr>
          <a:xfrm>
            <a:off x="0" y="1600200"/>
            <a:ext cx="9144000" cy="4525963"/>
          </a:xfrm>
        </p:spPr>
        <p:txBody>
          <a:bodyPr>
            <a:normAutofit/>
          </a:bodyPr>
          <a:lstStyle/>
          <a:p>
            <a:pPr marL="858838" lvl="0" indent="-333375">
              <a:lnSpc>
                <a:spcPct val="150000"/>
              </a:lnSpc>
              <a:buFont typeface="Arial" pitchFamily="34" charset="0"/>
              <a:buChar char="•"/>
              <a:defRPr/>
            </a:pPr>
            <a:r>
              <a:rPr lang="en-US" sz="3600" dirty="0" smtClean="0">
                <a:sym typeface="Wingdings" pitchFamily="2" charset="2"/>
              </a:rPr>
              <a:t>Propagation Delay</a:t>
            </a:r>
          </a:p>
          <a:p>
            <a:pPr marL="858838" lvl="0" indent="-333375">
              <a:lnSpc>
                <a:spcPct val="150000"/>
              </a:lnSpc>
              <a:buFont typeface="Arial" pitchFamily="34" charset="0"/>
              <a:buChar char="•"/>
              <a:defRPr/>
            </a:pPr>
            <a:r>
              <a:rPr lang="en-US" sz="3600" dirty="0" smtClean="0">
                <a:sym typeface="Wingdings" pitchFamily="2" charset="2"/>
              </a:rPr>
              <a:t>Packet Detection Delay</a:t>
            </a:r>
          </a:p>
          <a:p>
            <a:pPr marL="858838" lvl="0" indent="-333375">
              <a:lnSpc>
                <a:spcPct val="150000"/>
              </a:lnSpc>
              <a:buFont typeface="Arial" pitchFamily="34" charset="0"/>
              <a:buChar char="•"/>
              <a:defRPr/>
            </a:pPr>
            <a:r>
              <a:rPr lang="en-US" sz="3600" dirty="0" smtClean="0">
                <a:sym typeface="Wingdings" pitchFamily="2" charset="2"/>
              </a:rPr>
              <a:t>Hardware Turnaround Time from Rx  </a:t>
            </a:r>
            <a:r>
              <a:rPr lang="en-US" sz="3600" dirty="0" err="1" smtClean="0">
                <a:sym typeface="Wingdings" pitchFamily="2" charset="2"/>
              </a:rPr>
              <a:t>Tx</a:t>
            </a:r>
            <a:endParaRPr lang="en-US" sz="3600" dirty="0" smtClean="0">
              <a:sym typeface="Wingdings" pitchFamily="2" charset="2"/>
            </a:endParaRPr>
          </a:p>
          <a:p>
            <a:pPr>
              <a:lnSpc>
                <a:spcPct val="150000"/>
              </a:lnSpc>
            </a:pPr>
            <a:endParaRPr lang="en-US" sz="3600" dirty="0"/>
          </a:p>
        </p:txBody>
      </p:sp>
    </p:spTree>
    <p:custDataLst>
      <p:tags r:id="rId1"/>
    </p:custDataLst>
    <p:extLst>
      <p:ext uri="{BB962C8B-B14F-4D97-AF65-F5344CB8AC3E}">
        <p14:creationId xmlns:p14="http://schemas.microsoft.com/office/powerpoint/2010/main" val="2144186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2.5E-6 4.07407E-6 L -0.00173 -0.27778 " pathEditMode="relative" rAng="0" ptsTypes="AA">
                                      <p:cBhvr>
                                        <p:cTn id="6" dur="1000" fill="hold"/>
                                        <p:tgtEl>
                                          <p:spTgt spid="7"/>
                                        </p:tgtEl>
                                        <p:attrNameLst>
                                          <p:attrName>ppt_x</p:attrName>
                                          <p:attrName>ppt_y</p:attrName>
                                        </p:attrNameLst>
                                      </p:cBhvr>
                                      <p:rCtr x="-100" y="-139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t>Measuring Propagation Delays</a:t>
            </a:r>
            <a:endParaRPr lang="en-US" dirty="0"/>
          </a:p>
        </p:txBody>
      </p:sp>
      <p:sp>
        <p:nvSpPr>
          <p:cNvPr id="60" name="TextBox 59"/>
          <p:cNvSpPr txBox="1"/>
          <p:nvPr/>
        </p:nvSpPr>
        <p:spPr>
          <a:xfrm>
            <a:off x="0" y="1484293"/>
            <a:ext cx="9144000" cy="1077218"/>
          </a:xfrm>
          <a:prstGeom prst="rect">
            <a:avLst/>
          </a:prstGeom>
          <a:noFill/>
        </p:spPr>
        <p:txBody>
          <a:bodyPr wrap="square" rtlCol="0">
            <a:spAutoFit/>
          </a:bodyPr>
          <a:lstStyle/>
          <a:p>
            <a:pPr algn="ctr"/>
            <a:r>
              <a:rPr lang="en-US" sz="3200" dirty="0" smtClean="0"/>
              <a:t>Use Probe-Response between node pairs</a:t>
            </a:r>
          </a:p>
          <a:p>
            <a:pPr algn="ctr"/>
            <a:endParaRPr lang="en-US" sz="3200" dirty="0" smtClean="0"/>
          </a:p>
        </p:txBody>
      </p:sp>
      <p:grpSp>
        <p:nvGrpSpPr>
          <p:cNvPr id="9" name="Group 30"/>
          <p:cNvGrpSpPr/>
          <p:nvPr/>
        </p:nvGrpSpPr>
        <p:grpSpPr>
          <a:xfrm>
            <a:off x="2763982" y="2438400"/>
            <a:ext cx="3048000" cy="461665"/>
            <a:chOff x="2763982" y="1905000"/>
            <a:chExt cx="3048000" cy="461665"/>
          </a:xfrm>
        </p:grpSpPr>
        <p:cxnSp>
          <p:nvCxnSpPr>
            <p:cNvPr id="27" name="Straight Arrow Connector 26"/>
            <p:cNvCxnSpPr/>
            <p:nvPr/>
          </p:nvCxnSpPr>
          <p:spPr>
            <a:xfrm>
              <a:off x="2763982" y="2286000"/>
              <a:ext cx="3048000" cy="1588"/>
            </a:xfrm>
            <a:prstGeom prst="straightConnector1">
              <a:avLst/>
            </a:prstGeom>
            <a:ln w="25400">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834247" y="1905000"/>
              <a:ext cx="923523" cy="461665"/>
            </a:xfrm>
            <a:prstGeom prst="rect">
              <a:avLst/>
            </a:prstGeom>
            <a:noFill/>
          </p:spPr>
          <p:txBody>
            <a:bodyPr wrap="none" rtlCol="0">
              <a:spAutoFit/>
            </a:bodyPr>
            <a:lstStyle/>
            <a:p>
              <a:r>
                <a:rPr lang="en-US" sz="2400" dirty="0" smtClean="0"/>
                <a:t>Probe</a:t>
              </a:r>
            </a:p>
          </p:txBody>
        </p:sp>
      </p:grpSp>
      <p:grpSp>
        <p:nvGrpSpPr>
          <p:cNvPr id="10" name="Group 31"/>
          <p:cNvGrpSpPr/>
          <p:nvPr/>
        </p:nvGrpSpPr>
        <p:grpSpPr>
          <a:xfrm>
            <a:off x="2763982" y="2961409"/>
            <a:ext cx="3048000" cy="461665"/>
            <a:chOff x="2763982" y="2203874"/>
            <a:chExt cx="3048000" cy="461665"/>
          </a:xfrm>
        </p:grpSpPr>
        <p:cxnSp>
          <p:nvCxnSpPr>
            <p:cNvPr id="34" name="Straight Arrow Connector 33"/>
            <p:cNvCxnSpPr/>
            <p:nvPr/>
          </p:nvCxnSpPr>
          <p:spPr>
            <a:xfrm>
              <a:off x="2763982" y="2286000"/>
              <a:ext cx="3048000" cy="1588"/>
            </a:xfrm>
            <a:prstGeom prst="straightConnector1">
              <a:avLst/>
            </a:prstGeom>
            <a:ln w="25400">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591791" y="2203874"/>
              <a:ext cx="1379930" cy="461665"/>
            </a:xfrm>
            <a:prstGeom prst="rect">
              <a:avLst/>
            </a:prstGeom>
            <a:noFill/>
          </p:spPr>
          <p:txBody>
            <a:bodyPr wrap="none" rtlCol="0">
              <a:spAutoFit/>
            </a:bodyPr>
            <a:lstStyle/>
            <a:p>
              <a:r>
                <a:rPr lang="en-US" sz="2400" dirty="0" smtClean="0"/>
                <a:t>Response</a:t>
              </a:r>
            </a:p>
          </p:txBody>
        </p:sp>
      </p:grpSp>
      <p:sp>
        <p:nvSpPr>
          <p:cNvPr id="36" name="TextBox 35"/>
          <p:cNvSpPr txBox="1"/>
          <p:nvPr/>
        </p:nvSpPr>
        <p:spPr>
          <a:xfrm>
            <a:off x="2354860" y="3886200"/>
            <a:ext cx="1074140" cy="523220"/>
          </a:xfrm>
          <a:prstGeom prst="rect">
            <a:avLst/>
          </a:prstGeom>
          <a:noFill/>
        </p:spPr>
        <p:txBody>
          <a:bodyPr wrap="none" rtlCol="0">
            <a:spAutoFit/>
          </a:bodyPr>
          <a:lstStyle/>
          <a:p>
            <a:r>
              <a:rPr lang="en-US" sz="2800" dirty="0" smtClean="0"/>
              <a:t>RTT = </a:t>
            </a:r>
          </a:p>
        </p:txBody>
      </p:sp>
      <p:sp>
        <p:nvSpPr>
          <p:cNvPr id="37" name="TextBox 36"/>
          <p:cNvSpPr txBox="1"/>
          <p:nvPr/>
        </p:nvSpPr>
        <p:spPr>
          <a:xfrm>
            <a:off x="3505200" y="3896380"/>
            <a:ext cx="3340979" cy="523220"/>
          </a:xfrm>
          <a:prstGeom prst="rect">
            <a:avLst/>
          </a:prstGeom>
          <a:noFill/>
        </p:spPr>
        <p:txBody>
          <a:bodyPr wrap="none" rtlCol="0">
            <a:spAutoFit/>
          </a:bodyPr>
          <a:lstStyle/>
          <a:p>
            <a:r>
              <a:rPr lang="en-US" sz="2800" dirty="0" smtClean="0"/>
              <a:t>2 x Propagation Delay</a:t>
            </a:r>
          </a:p>
        </p:txBody>
      </p:sp>
      <p:sp>
        <p:nvSpPr>
          <p:cNvPr id="42" name="TextBox 41"/>
          <p:cNvSpPr txBox="1"/>
          <p:nvPr/>
        </p:nvSpPr>
        <p:spPr>
          <a:xfrm>
            <a:off x="3276600" y="4312016"/>
            <a:ext cx="3545266" cy="523220"/>
          </a:xfrm>
          <a:prstGeom prst="rect">
            <a:avLst/>
          </a:prstGeom>
          <a:noFill/>
        </p:spPr>
        <p:txBody>
          <a:bodyPr wrap="none" rtlCol="0">
            <a:spAutoFit/>
          </a:bodyPr>
          <a:lstStyle/>
          <a:p>
            <a:r>
              <a:rPr lang="en-US" sz="2800" dirty="0" smtClean="0"/>
              <a:t>+ Turnaround time at B</a:t>
            </a:r>
          </a:p>
        </p:txBody>
      </p:sp>
      <p:sp>
        <p:nvSpPr>
          <p:cNvPr id="43" name="TextBox 42"/>
          <p:cNvSpPr txBox="1"/>
          <p:nvPr/>
        </p:nvSpPr>
        <p:spPr>
          <a:xfrm>
            <a:off x="3276600" y="4734791"/>
            <a:ext cx="4438972" cy="523220"/>
          </a:xfrm>
          <a:prstGeom prst="rect">
            <a:avLst/>
          </a:prstGeom>
          <a:noFill/>
        </p:spPr>
        <p:txBody>
          <a:bodyPr wrap="none" rtlCol="0">
            <a:spAutoFit/>
          </a:bodyPr>
          <a:lstStyle/>
          <a:p>
            <a:r>
              <a:rPr lang="en-US" sz="2800" dirty="0" smtClean="0"/>
              <a:t>+ Packet Detection Delay at B</a:t>
            </a:r>
          </a:p>
        </p:txBody>
      </p:sp>
      <p:sp>
        <p:nvSpPr>
          <p:cNvPr id="44" name="TextBox 43"/>
          <p:cNvSpPr txBox="1"/>
          <p:nvPr/>
        </p:nvSpPr>
        <p:spPr>
          <a:xfrm>
            <a:off x="3276600" y="5191780"/>
            <a:ext cx="4451796" cy="523220"/>
          </a:xfrm>
          <a:prstGeom prst="rect">
            <a:avLst/>
          </a:prstGeom>
          <a:noFill/>
        </p:spPr>
        <p:txBody>
          <a:bodyPr wrap="none" rtlCol="0">
            <a:spAutoFit/>
          </a:bodyPr>
          <a:lstStyle/>
          <a:p>
            <a:r>
              <a:rPr lang="en-US" sz="2800" dirty="0" smtClean="0"/>
              <a:t>+ Packet Detection Delay at A</a:t>
            </a:r>
          </a:p>
        </p:txBody>
      </p:sp>
      <p:pic>
        <p:nvPicPr>
          <p:cNvPr id="45" name="Picture 10" descr="C:\Users\rahul\AppData\Local\Microsoft\Windows\Temporary Internet Files\Content.IE5\SKDNO03J\MCj04347130000[1].wmf"/>
          <p:cNvPicPr>
            <a:picLocks noChangeAspect="1" noChangeArrowheads="1"/>
          </p:cNvPicPr>
          <p:nvPr/>
        </p:nvPicPr>
        <p:blipFill>
          <a:blip r:embed="rId4" cstate="print"/>
          <a:srcRect/>
          <a:stretch>
            <a:fillRect/>
          </a:stretch>
        </p:blipFill>
        <p:spPr bwMode="auto">
          <a:xfrm>
            <a:off x="6754090" y="4419600"/>
            <a:ext cx="228600" cy="239617"/>
          </a:xfrm>
          <a:prstGeom prst="rect">
            <a:avLst/>
          </a:prstGeom>
          <a:noFill/>
        </p:spPr>
      </p:pic>
      <p:pic>
        <p:nvPicPr>
          <p:cNvPr id="46" name="Picture 10" descr="C:\Users\rahul\AppData\Local\Microsoft\Windows\Temporary Internet Files\Content.IE5\SKDNO03J\MCj04347130000[1].wmf"/>
          <p:cNvPicPr>
            <a:picLocks noChangeAspect="1" noChangeArrowheads="1"/>
          </p:cNvPicPr>
          <p:nvPr/>
        </p:nvPicPr>
        <p:blipFill>
          <a:blip r:embed="rId4" cstate="print"/>
          <a:srcRect/>
          <a:stretch>
            <a:fillRect/>
          </a:stretch>
        </p:blipFill>
        <p:spPr bwMode="auto">
          <a:xfrm>
            <a:off x="7651940" y="4827924"/>
            <a:ext cx="228600" cy="239617"/>
          </a:xfrm>
          <a:prstGeom prst="rect">
            <a:avLst/>
          </a:prstGeom>
          <a:noFill/>
        </p:spPr>
      </p:pic>
      <p:pic>
        <p:nvPicPr>
          <p:cNvPr id="47" name="Picture 10" descr="C:\Users\rahul\AppData\Local\Microsoft\Windows\Temporary Internet Files\Content.IE5\SKDNO03J\MCj04347130000[1].wmf"/>
          <p:cNvPicPr>
            <a:picLocks noChangeAspect="1" noChangeArrowheads="1"/>
          </p:cNvPicPr>
          <p:nvPr/>
        </p:nvPicPr>
        <p:blipFill>
          <a:blip r:embed="rId4" cstate="print"/>
          <a:srcRect/>
          <a:stretch>
            <a:fillRect/>
          </a:stretch>
        </p:blipFill>
        <p:spPr bwMode="auto">
          <a:xfrm>
            <a:off x="7614096" y="5333581"/>
            <a:ext cx="228600" cy="239617"/>
          </a:xfrm>
          <a:prstGeom prst="rect">
            <a:avLst/>
          </a:prstGeom>
          <a:noFill/>
        </p:spPr>
      </p:pic>
      <p:pic>
        <p:nvPicPr>
          <p:cNvPr id="48" name="Picture 10" descr="C:\Users\rahul\AppData\Local\Microsoft\Windows\Temporary Internet Files\Content.IE5\SKDNO03J\MCj04347130000[1].wmf"/>
          <p:cNvPicPr>
            <a:picLocks noChangeAspect="1" noChangeArrowheads="1"/>
          </p:cNvPicPr>
          <p:nvPr/>
        </p:nvPicPr>
        <p:blipFill>
          <a:blip r:embed="rId4" cstate="print"/>
          <a:srcRect/>
          <a:stretch>
            <a:fillRect/>
          </a:stretch>
        </p:blipFill>
        <p:spPr bwMode="auto">
          <a:xfrm>
            <a:off x="2133600" y="4103783"/>
            <a:ext cx="228600" cy="239617"/>
          </a:xfrm>
          <a:prstGeom prst="rect">
            <a:avLst/>
          </a:prstGeom>
          <a:noFill/>
        </p:spPr>
      </p:pic>
      <p:sp>
        <p:nvSpPr>
          <p:cNvPr id="49" name="Oval 48"/>
          <p:cNvSpPr/>
          <p:nvPr/>
        </p:nvSpPr>
        <p:spPr>
          <a:xfrm>
            <a:off x="3200400" y="3778827"/>
            <a:ext cx="3962400" cy="706582"/>
          </a:xfrm>
          <a:prstGeom prst="ellipse">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2"/>
          <p:cNvSpPr>
            <a:spLocks noChangeArrowheads="1"/>
          </p:cNvSpPr>
          <p:nvPr/>
        </p:nvSpPr>
        <p:spPr bwMode="auto">
          <a:xfrm>
            <a:off x="1999933" y="2629312"/>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smtClean="0"/>
              <a:t>A</a:t>
            </a:r>
            <a:endParaRPr lang="pl-PL" sz="2000" b="1" i="1" dirty="0"/>
          </a:p>
        </p:txBody>
      </p:sp>
      <p:sp>
        <p:nvSpPr>
          <p:cNvPr id="33" name="Oval 2"/>
          <p:cNvSpPr>
            <a:spLocks noChangeArrowheads="1"/>
          </p:cNvSpPr>
          <p:nvPr/>
        </p:nvSpPr>
        <p:spPr bwMode="auto">
          <a:xfrm>
            <a:off x="5962333" y="2644552"/>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smtClean="0"/>
              <a:t>B</a:t>
            </a:r>
            <a:endParaRPr lang="pl-PL" sz="2000" b="1" i="1" dirty="0"/>
          </a:p>
        </p:txBody>
      </p:sp>
    </p:spTree>
    <p:custDataLst>
      <p:tags r:id="rId1"/>
    </p:custDataLst>
    <p:extLst>
      <p:ext uri="{BB962C8B-B14F-4D97-AF65-F5344CB8AC3E}">
        <p14:creationId xmlns:p14="http://schemas.microsoft.com/office/powerpoint/2010/main" val="3373830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36" grpId="0"/>
      <p:bldP spid="37" grpId="0"/>
      <p:bldP spid="42" grpId="0"/>
      <p:bldP spid="43" grpId="0"/>
      <p:bldP spid="44" grpId="0"/>
      <p:bldP spid="49" grpId="0" animBg="1"/>
      <p:bldP spid="32" grpId="0" animBg="1"/>
      <p:bldP spid="3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2"/>
          <p:cNvSpPr>
            <a:spLocks noChangeArrowheads="1"/>
          </p:cNvSpPr>
          <p:nvPr/>
        </p:nvSpPr>
        <p:spPr bwMode="auto">
          <a:xfrm>
            <a:off x="1116013" y="3036742"/>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pl-PL" sz="2000" b="1" i="1" dirty="0"/>
              <a:t>src</a:t>
            </a:r>
          </a:p>
        </p:txBody>
      </p:sp>
      <p:sp>
        <p:nvSpPr>
          <p:cNvPr id="15363" name="Oval 3"/>
          <p:cNvSpPr>
            <a:spLocks noChangeArrowheads="1"/>
          </p:cNvSpPr>
          <p:nvPr/>
        </p:nvSpPr>
        <p:spPr bwMode="auto">
          <a:xfrm>
            <a:off x="4427538" y="1666730"/>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R1</a:t>
            </a:r>
            <a:endParaRPr lang="pl-PL" sz="2000" b="1" i="1"/>
          </a:p>
        </p:txBody>
      </p:sp>
      <p:sp>
        <p:nvSpPr>
          <p:cNvPr id="15364" name="Oval 4"/>
          <p:cNvSpPr>
            <a:spLocks noChangeArrowheads="1"/>
          </p:cNvSpPr>
          <p:nvPr/>
        </p:nvSpPr>
        <p:spPr bwMode="auto">
          <a:xfrm>
            <a:off x="7596188" y="2963717"/>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dst</a:t>
            </a:r>
            <a:endParaRPr lang="pl-PL" sz="2000" b="1" i="1"/>
          </a:p>
        </p:txBody>
      </p:sp>
      <p:cxnSp>
        <p:nvCxnSpPr>
          <p:cNvPr id="15365" name="AutoShape 5"/>
          <p:cNvCxnSpPr>
            <a:cxnSpLocks noChangeShapeType="1"/>
            <a:stCxn id="15362" idx="7"/>
            <a:endCxn id="15363" idx="2"/>
          </p:cNvCxnSpPr>
          <p:nvPr/>
        </p:nvCxnSpPr>
        <p:spPr bwMode="auto">
          <a:xfrm flipV="1">
            <a:off x="1608138" y="1955655"/>
            <a:ext cx="2819400" cy="1165225"/>
          </a:xfrm>
          <a:prstGeom prst="straightConnector1">
            <a:avLst/>
          </a:prstGeom>
          <a:noFill/>
          <a:ln w="19050">
            <a:solidFill>
              <a:srgbClr val="808080"/>
            </a:solidFill>
            <a:prstDash val="dash"/>
            <a:round/>
            <a:headEnd/>
            <a:tailEnd type="triangle" w="lg" len="lg"/>
          </a:ln>
        </p:spPr>
      </p:cxnSp>
      <p:cxnSp>
        <p:nvCxnSpPr>
          <p:cNvPr id="15366" name="AutoShape 6"/>
          <p:cNvCxnSpPr>
            <a:cxnSpLocks noChangeShapeType="1"/>
            <a:stCxn id="15363" idx="6"/>
            <a:endCxn id="15364" idx="1"/>
          </p:cNvCxnSpPr>
          <p:nvPr/>
        </p:nvCxnSpPr>
        <p:spPr bwMode="auto">
          <a:xfrm>
            <a:off x="5003800" y="1955655"/>
            <a:ext cx="2676525" cy="1092200"/>
          </a:xfrm>
          <a:prstGeom prst="straightConnector1">
            <a:avLst/>
          </a:prstGeom>
          <a:noFill/>
          <a:ln w="19050">
            <a:solidFill>
              <a:srgbClr val="808080"/>
            </a:solidFill>
            <a:prstDash val="dash"/>
            <a:round/>
            <a:headEnd/>
            <a:tailEnd type="triangle" w="lg" len="lg"/>
          </a:ln>
        </p:spPr>
      </p:cxnSp>
      <p:sp>
        <p:nvSpPr>
          <p:cNvPr id="15367" name="Oval 7"/>
          <p:cNvSpPr>
            <a:spLocks noChangeArrowheads="1"/>
          </p:cNvSpPr>
          <p:nvPr/>
        </p:nvSpPr>
        <p:spPr bwMode="auto">
          <a:xfrm>
            <a:off x="4427538" y="4338055"/>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R4</a:t>
            </a:r>
            <a:endParaRPr lang="pl-PL" sz="2000" b="1" i="1"/>
          </a:p>
        </p:txBody>
      </p:sp>
      <p:sp>
        <p:nvSpPr>
          <p:cNvPr id="15368" name="Oval 8"/>
          <p:cNvSpPr>
            <a:spLocks noChangeArrowheads="1"/>
          </p:cNvSpPr>
          <p:nvPr/>
        </p:nvSpPr>
        <p:spPr bwMode="auto">
          <a:xfrm>
            <a:off x="4427538" y="2676380"/>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R2</a:t>
            </a:r>
            <a:endParaRPr lang="pl-PL" sz="2000" b="1" i="1"/>
          </a:p>
        </p:txBody>
      </p:sp>
      <p:sp>
        <p:nvSpPr>
          <p:cNvPr id="15369" name="Oval 9"/>
          <p:cNvSpPr>
            <a:spLocks noChangeArrowheads="1"/>
          </p:cNvSpPr>
          <p:nvPr/>
        </p:nvSpPr>
        <p:spPr bwMode="auto">
          <a:xfrm>
            <a:off x="4427538" y="3539980"/>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R3</a:t>
            </a:r>
            <a:endParaRPr lang="pl-PL" sz="2000" b="1" i="1"/>
          </a:p>
        </p:txBody>
      </p:sp>
      <p:cxnSp>
        <p:nvCxnSpPr>
          <p:cNvPr id="15372" name="AutoShape 12"/>
          <p:cNvCxnSpPr>
            <a:cxnSpLocks noChangeShapeType="1"/>
            <a:stCxn id="15362" idx="6"/>
            <a:endCxn id="15368" idx="2"/>
          </p:cNvCxnSpPr>
          <p:nvPr/>
        </p:nvCxnSpPr>
        <p:spPr bwMode="auto">
          <a:xfrm flipV="1">
            <a:off x="1692275" y="2965305"/>
            <a:ext cx="2735263" cy="360362"/>
          </a:xfrm>
          <a:prstGeom prst="straightConnector1">
            <a:avLst/>
          </a:prstGeom>
          <a:noFill/>
          <a:ln w="19050">
            <a:solidFill>
              <a:srgbClr val="808080"/>
            </a:solidFill>
            <a:prstDash val="dash"/>
            <a:round/>
            <a:headEnd/>
            <a:tailEnd type="triangle" w="lg" len="lg"/>
          </a:ln>
        </p:spPr>
      </p:cxnSp>
      <p:cxnSp>
        <p:nvCxnSpPr>
          <p:cNvPr id="15373" name="AutoShape 13"/>
          <p:cNvCxnSpPr>
            <a:cxnSpLocks noChangeShapeType="1"/>
            <a:stCxn id="15368" idx="6"/>
            <a:endCxn id="15364" idx="2"/>
          </p:cNvCxnSpPr>
          <p:nvPr/>
        </p:nvCxnSpPr>
        <p:spPr bwMode="auto">
          <a:xfrm>
            <a:off x="5003800" y="2965305"/>
            <a:ext cx="2592388" cy="287337"/>
          </a:xfrm>
          <a:prstGeom prst="straightConnector1">
            <a:avLst/>
          </a:prstGeom>
          <a:noFill/>
          <a:ln w="19050">
            <a:solidFill>
              <a:srgbClr val="808080"/>
            </a:solidFill>
            <a:prstDash val="dash"/>
            <a:round/>
            <a:headEnd/>
            <a:tailEnd type="triangle" w="lg" len="lg"/>
          </a:ln>
        </p:spPr>
      </p:cxnSp>
      <p:cxnSp>
        <p:nvCxnSpPr>
          <p:cNvPr id="15374" name="AutoShape 14"/>
          <p:cNvCxnSpPr>
            <a:cxnSpLocks noChangeShapeType="1"/>
            <a:stCxn id="15362" idx="5"/>
            <a:endCxn id="15369" idx="2"/>
          </p:cNvCxnSpPr>
          <p:nvPr/>
        </p:nvCxnSpPr>
        <p:spPr bwMode="auto">
          <a:xfrm>
            <a:off x="1608138" y="3528867"/>
            <a:ext cx="2819400" cy="300038"/>
          </a:xfrm>
          <a:prstGeom prst="straightConnector1">
            <a:avLst/>
          </a:prstGeom>
          <a:noFill/>
          <a:ln w="19050">
            <a:solidFill>
              <a:srgbClr val="808080"/>
            </a:solidFill>
            <a:prstDash val="dash"/>
            <a:round/>
            <a:headEnd/>
            <a:tailEnd type="triangle" w="lg" len="lg"/>
          </a:ln>
        </p:spPr>
      </p:cxnSp>
      <p:cxnSp>
        <p:nvCxnSpPr>
          <p:cNvPr id="15375" name="AutoShape 15"/>
          <p:cNvCxnSpPr>
            <a:cxnSpLocks noChangeShapeType="1"/>
            <a:stCxn id="15369" idx="6"/>
            <a:endCxn id="15364" idx="3"/>
          </p:cNvCxnSpPr>
          <p:nvPr/>
        </p:nvCxnSpPr>
        <p:spPr bwMode="auto">
          <a:xfrm flipV="1">
            <a:off x="5003800" y="3455842"/>
            <a:ext cx="2676525" cy="373063"/>
          </a:xfrm>
          <a:prstGeom prst="straightConnector1">
            <a:avLst/>
          </a:prstGeom>
          <a:noFill/>
          <a:ln w="19050">
            <a:solidFill>
              <a:srgbClr val="808080"/>
            </a:solidFill>
            <a:prstDash val="dash"/>
            <a:round/>
            <a:headEnd/>
            <a:tailEnd type="triangle" w="lg" len="lg"/>
          </a:ln>
        </p:spPr>
      </p:cxnSp>
      <p:cxnSp>
        <p:nvCxnSpPr>
          <p:cNvPr id="15376" name="AutoShape 16"/>
          <p:cNvCxnSpPr>
            <a:cxnSpLocks noChangeShapeType="1"/>
            <a:stCxn id="15362" idx="4"/>
            <a:endCxn id="15367" idx="2"/>
          </p:cNvCxnSpPr>
          <p:nvPr/>
        </p:nvCxnSpPr>
        <p:spPr bwMode="auto">
          <a:xfrm rot="16200000" flipH="1">
            <a:off x="2409251" y="2607898"/>
            <a:ext cx="1013181" cy="3023394"/>
          </a:xfrm>
          <a:prstGeom prst="straightConnector1">
            <a:avLst/>
          </a:prstGeom>
          <a:noFill/>
          <a:ln w="19050">
            <a:solidFill>
              <a:srgbClr val="808080"/>
            </a:solidFill>
            <a:prstDash val="dash"/>
            <a:round/>
            <a:headEnd/>
            <a:tailEnd type="triangle" w="lg" len="lg"/>
          </a:ln>
        </p:spPr>
      </p:cxnSp>
      <p:cxnSp>
        <p:nvCxnSpPr>
          <p:cNvPr id="15377" name="AutoShape 17"/>
          <p:cNvCxnSpPr>
            <a:cxnSpLocks noChangeShapeType="1"/>
            <a:stCxn id="15367" idx="6"/>
            <a:endCxn id="15364" idx="4"/>
          </p:cNvCxnSpPr>
          <p:nvPr/>
        </p:nvCxnSpPr>
        <p:spPr bwMode="auto">
          <a:xfrm flipV="1">
            <a:off x="5003800" y="3539980"/>
            <a:ext cx="2880519" cy="1086206"/>
          </a:xfrm>
          <a:prstGeom prst="straightConnector1">
            <a:avLst/>
          </a:prstGeom>
          <a:noFill/>
          <a:ln w="19050">
            <a:solidFill>
              <a:srgbClr val="808080"/>
            </a:solidFill>
            <a:prstDash val="dash"/>
            <a:round/>
            <a:headEnd/>
            <a:tailEnd type="triangle" w="lg" len="lg"/>
          </a:ln>
        </p:spPr>
      </p:cxnSp>
      <p:sp>
        <p:nvSpPr>
          <p:cNvPr id="31" name="Text Box 75"/>
          <p:cNvSpPr txBox="1">
            <a:spLocks noChangeArrowheads="1"/>
          </p:cNvSpPr>
          <p:nvPr/>
        </p:nvSpPr>
        <p:spPr bwMode="auto">
          <a:xfrm>
            <a:off x="942393" y="2586078"/>
            <a:ext cx="1189037" cy="459100"/>
          </a:xfrm>
          <a:prstGeom prst="rect">
            <a:avLst/>
          </a:prstGeom>
          <a:noFill/>
          <a:ln w="9525">
            <a:noFill/>
            <a:miter lim="800000"/>
            <a:headEnd/>
            <a:tailEnd/>
          </a:ln>
          <a:effectLst/>
        </p:spPr>
        <p:txBody>
          <a:bodyPr lIns="90488" tIns="44450" rIns="90488" bIns="44450">
            <a:prstTxWarp prst="textNoShape">
              <a:avLst/>
            </a:prstTxWarp>
            <a:spAutoFit/>
          </a:bodyPr>
          <a:lstStyle/>
          <a:p>
            <a:pPr>
              <a:spcBef>
                <a:spcPct val="50000"/>
              </a:spcBef>
            </a:pPr>
            <a:r>
              <a:rPr lang="en-US" sz="2400" b="0" i="0" dirty="0">
                <a:ea typeface="Arial" pitchFamily="-112" charset="0"/>
                <a:cs typeface="Arial" pitchFamily="34" charset="0"/>
              </a:rPr>
              <a:t>Alice</a:t>
            </a:r>
          </a:p>
        </p:txBody>
      </p:sp>
      <p:sp>
        <p:nvSpPr>
          <p:cNvPr id="32" name="Text Box 76"/>
          <p:cNvSpPr txBox="1">
            <a:spLocks noChangeArrowheads="1"/>
          </p:cNvSpPr>
          <p:nvPr/>
        </p:nvSpPr>
        <p:spPr bwMode="auto">
          <a:xfrm>
            <a:off x="7710829" y="2471504"/>
            <a:ext cx="1152937"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b="0" i="0" dirty="0">
                <a:ea typeface="Arial" pitchFamily="-112" charset="0"/>
                <a:cs typeface="Arial" pitchFamily="34" charset="0"/>
              </a:rPr>
              <a:t>Bob</a:t>
            </a:r>
          </a:p>
        </p:txBody>
      </p:sp>
      <p:sp>
        <p:nvSpPr>
          <p:cNvPr id="46" name="Rectangle 76"/>
          <p:cNvSpPr>
            <a:spLocks noChangeArrowheads="1"/>
          </p:cNvSpPr>
          <p:nvPr/>
        </p:nvSpPr>
        <p:spPr bwMode="auto">
          <a:xfrm>
            <a:off x="4798042" y="1688555"/>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7" name="Rectangle 76"/>
          <p:cNvSpPr>
            <a:spLocks noChangeArrowheads="1"/>
          </p:cNvSpPr>
          <p:nvPr/>
        </p:nvSpPr>
        <p:spPr bwMode="auto">
          <a:xfrm>
            <a:off x="4832458" y="3728699"/>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33" name="Rectangle 76"/>
          <p:cNvSpPr>
            <a:spLocks noChangeArrowheads="1"/>
          </p:cNvSpPr>
          <p:nvPr/>
        </p:nvSpPr>
        <p:spPr bwMode="auto">
          <a:xfrm>
            <a:off x="4874783" y="4498157"/>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27" name="Title 1"/>
          <p:cNvSpPr>
            <a:spLocks noGrp="1"/>
          </p:cNvSpPr>
          <p:nvPr>
            <p:ph type="title"/>
          </p:nvPr>
        </p:nvSpPr>
        <p:spPr>
          <a:xfrm>
            <a:off x="0" y="39103"/>
            <a:ext cx="9144000" cy="1143000"/>
          </a:xfrm>
        </p:spPr>
        <p:txBody>
          <a:bodyPr>
            <a:normAutofit/>
          </a:bodyPr>
          <a:lstStyle/>
          <a:p>
            <a:r>
              <a:rPr lang="en-US" dirty="0" smtClean="0"/>
              <a:t>Synchronizing Distributed Transmitters</a:t>
            </a:r>
            <a:endParaRPr lang="en-US" dirty="0"/>
          </a:p>
        </p:txBody>
      </p:sp>
      <p:sp>
        <p:nvSpPr>
          <p:cNvPr id="28" name="Rectangle 28"/>
          <p:cNvSpPr txBox="1">
            <a:spLocks noChangeArrowheads="1"/>
          </p:cNvSpPr>
          <p:nvPr/>
        </p:nvSpPr>
        <p:spPr>
          <a:xfrm>
            <a:off x="34673" y="5119333"/>
            <a:ext cx="9087811" cy="1008063"/>
          </a:xfrm>
          <a:prstGeom prst="rect">
            <a:avLst/>
          </a:prstGeom>
        </p:spPr>
        <p:txBody>
          <a:bodyPr vert="horz" lIns="90488" tIns="44450" rIns="90488" bIns="44450" rtlCol="0">
            <a:noAutofit/>
          </a:bodyPr>
          <a:lstStyle/>
          <a:p>
            <a:pPr lvl="0" algn="ctr">
              <a:lnSpc>
                <a:spcPct val="90000"/>
              </a:lnSpc>
              <a:spcBef>
                <a:spcPct val="20000"/>
              </a:spcBef>
              <a:defRPr/>
            </a:pPr>
            <a:r>
              <a:rPr lang="en-US" sz="2800" dirty="0">
                <a:sym typeface="Wingdings" pitchFamily="2" charset="2"/>
              </a:rPr>
              <a:t>Routers are triggered by reception from Alice</a:t>
            </a:r>
          </a:p>
        </p:txBody>
      </p:sp>
      <p:sp>
        <p:nvSpPr>
          <p:cNvPr id="23" name="Oval 6"/>
          <p:cNvSpPr>
            <a:spLocks noChangeArrowheads="1"/>
          </p:cNvSpPr>
          <p:nvPr/>
        </p:nvSpPr>
        <p:spPr bwMode="auto">
          <a:xfrm>
            <a:off x="701782" y="2701007"/>
            <a:ext cx="1506026" cy="1195838"/>
          </a:xfrm>
          <a:prstGeom prst="ellipse">
            <a:avLst/>
          </a:prstGeom>
          <a:noFill/>
          <a:ln w="9525">
            <a:solidFill>
              <a:srgbClr val="777777"/>
            </a:solidFill>
            <a:round/>
            <a:headEnd/>
            <a:tailEnd type="none" w="lg" len="lg"/>
          </a:ln>
        </p:spPr>
        <p:txBody>
          <a:bodyPr wrap="none" lIns="90488" tIns="44450" rIns="90488" bIns="44450" anchor="ctr"/>
          <a:lstStyle/>
          <a:p>
            <a:endParaRPr lang="en-US"/>
          </a:p>
        </p:txBody>
      </p:sp>
      <p:sp>
        <p:nvSpPr>
          <p:cNvPr id="24" name="Oval 7"/>
          <p:cNvSpPr>
            <a:spLocks noChangeArrowheads="1"/>
          </p:cNvSpPr>
          <p:nvPr/>
        </p:nvSpPr>
        <p:spPr bwMode="auto">
          <a:xfrm>
            <a:off x="-671129" y="1596929"/>
            <a:ext cx="4318620" cy="3385352"/>
          </a:xfrm>
          <a:prstGeom prst="ellipse">
            <a:avLst/>
          </a:prstGeom>
          <a:noFill/>
          <a:ln w="9525">
            <a:solidFill>
              <a:srgbClr val="777777"/>
            </a:solidFill>
            <a:prstDash val="lgDashDotDot"/>
            <a:round/>
            <a:headEnd/>
            <a:tailEnd type="none" w="lg" len="lg"/>
          </a:ln>
        </p:spPr>
        <p:txBody>
          <a:bodyPr wrap="none" lIns="90488" tIns="44450" rIns="90488" bIns="44450" anchor="ctr"/>
          <a:lstStyle/>
          <a:p>
            <a:endParaRPr lang="en-US"/>
          </a:p>
        </p:txBody>
      </p:sp>
      <p:sp>
        <p:nvSpPr>
          <p:cNvPr id="25" name="Oval 9"/>
          <p:cNvSpPr>
            <a:spLocks noChangeArrowheads="1"/>
          </p:cNvSpPr>
          <p:nvPr/>
        </p:nvSpPr>
        <p:spPr bwMode="auto">
          <a:xfrm>
            <a:off x="-1441234" y="901038"/>
            <a:ext cx="5994970" cy="4722327"/>
          </a:xfrm>
          <a:prstGeom prst="ellipse">
            <a:avLst/>
          </a:prstGeom>
          <a:noFill/>
          <a:ln w="9525">
            <a:solidFill>
              <a:srgbClr val="777777"/>
            </a:solidFill>
            <a:prstDash val="dashDot"/>
            <a:round/>
            <a:headEnd/>
            <a:tailEnd type="none" w="lg" len="lg"/>
          </a:ln>
        </p:spPr>
        <p:txBody>
          <a:bodyPr wrap="none" lIns="90488" tIns="44450" rIns="90488" bIns="44450" anchor="ctr"/>
          <a:lstStyle/>
          <a:p>
            <a:endParaRPr lang="en-US"/>
          </a:p>
        </p:txBody>
      </p:sp>
      <p:sp>
        <p:nvSpPr>
          <p:cNvPr id="26" name="Oval 10"/>
          <p:cNvSpPr>
            <a:spLocks noChangeArrowheads="1"/>
          </p:cNvSpPr>
          <p:nvPr/>
        </p:nvSpPr>
        <p:spPr bwMode="auto">
          <a:xfrm>
            <a:off x="-2182761" y="292341"/>
            <a:ext cx="7388942" cy="6017342"/>
          </a:xfrm>
          <a:prstGeom prst="ellipse">
            <a:avLst/>
          </a:prstGeom>
          <a:noFill/>
          <a:ln w="9525">
            <a:solidFill>
              <a:srgbClr val="777777"/>
            </a:solidFill>
            <a:prstDash val="dash"/>
            <a:round/>
            <a:headEnd/>
            <a:tailEnd type="none" w="lg" len="lg"/>
          </a:ln>
        </p:spPr>
        <p:txBody>
          <a:bodyPr wrap="none" lIns="90488" tIns="44450" rIns="90488" bIns="44450" anchor="ctr"/>
          <a:lstStyle/>
          <a:p>
            <a:endParaRPr lang="en-US"/>
          </a:p>
        </p:txBody>
      </p:sp>
      <p:sp>
        <p:nvSpPr>
          <p:cNvPr id="29" name="Oval 7"/>
          <p:cNvSpPr>
            <a:spLocks noChangeArrowheads="1"/>
          </p:cNvSpPr>
          <p:nvPr/>
        </p:nvSpPr>
        <p:spPr bwMode="auto">
          <a:xfrm>
            <a:off x="56188" y="2238110"/>
            <a:ext cx="2792424" cy="2145644"/>
          </a:xfrm>
          <a:prstGeom prst="ellipse">
            <a:avLst/>
          </a:prstGeom>
          <a:noFill/>
          <a:ln w="9525">
            <a:solidFill>
              <a:srgbClr val="777777"/>
            </a:solidFill>
            <a:prstDash val="lgDashDotDot"/>
            <a:round/>
            <a:headEnd/>
            <a:tailEnd type="none" w="lg" len="lg"/>
          </a:ln>
        </p:spPr>
        <p:txBody>
          <a:bodyPr wrap="none" lIns="90488" tIns="44450" rIns="90488" bIns="44450" anchor="ctr"/>
          <a:lstStyle/>
          <a:p>
            <a:endParaRPr lang="en-US"/>
          </a:p>
        </p:txBody>
      </p:sp>
    </p:spTree>
    <p:custDataLst>
      <p:tags r:id="rId1"/>
    </p:custDataLst>
    <p:extLst>
      <p:ext uri="{BB962C8B-B14F-4D97-AF65-F5344CB8AC3E}">
        <p14:creationId xmlns:p14="http://schemas.microsoft.com/office/powerpoint/2010/main" val="3673674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1" nodeType="afterEffect">
                                  <p:stCondLst>
                                    <p:cond delay="100"/>
                                  </p:stCondLst>
                                  <p:childTnLst>
                                    <p:set>
                                      <p:cBhvr>
                                        <p:cTn id="9" dur="1" fill="hold">
                                          <p:stCondLst>
                                            <p:cond delay="0"/>
                                          </p:stCondLst>
                                        </p:cTn>
                                        <p:tgtEl>
                                          <p:spTgt spid="23"/>
                                        </p:tgtEl>
                                        <p:attrNameLst>
                                          <p:attrName>style.visibility</p:attrName>
                                        </p:attrNameLst>
                                      </p:cBhvr>
                                      <p:to>
                                        <p:strVal val="hidden"/>
                                      </p:to>
                                    </p:set>
                                  </p:childTnLst>
                                </p:cTn>
                              </p:par>
                            </p:childTnLst>
                          </p:cTn>
                        </p:par>
                        <p:par>
                          <p:cTn id="10" fill="hold">
                            <p:stCondLst>
                              <p:cond delay="100"/>
                            </p:stCondLst>
                            <p:childTnLst>
                              <p:par>
                                <p:cTn id="11" presetID="1"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par>
                          <p:cTn id="13" fill="hold">
                            <p:stCondLst>
                              <p:cond delay="100"/>
                            </p:stCondLst>
                            <p:childTnLst>
                              <p:par>
                                <p:cTn id="14" presetID="1" presetClass="exit" presetSubtype="0" fill="hold" grpId="1" nodeType="afterEffect">
                                  <p:stCondLst>
                                    <p:cond delay="100"/>
                                  </p:stCondLst>
                                  <p:childTnLst>
                                    <p:set>
                                      <p:cBhvr>
                                        <p:cTn id="15" dur="1" fill="hold">
                                          <p:stCondLst>
                                            <p:cond delay="0"/>
                                          </p:stCondLst>
                                        </p:cTn>
                                        <p:tgtEl>
                                          <p:spTgt spid="29"/>
                                        </p:tgtEl>
                                        <p:attrNameLst>
                                          <p:attrName>style.visibility</p:attrName>
                                        </p:attrNameLst>
                                      </p:cBhvr>
                                      <p:to>
                                        <p:strVal val="hidden"/>
                                      </p:to>
                                    </p:set>
                                  </p:childTnLst>
                                </p:cTn>
                              </p:par>
                            </p:childTnLst>
                          </p:cTn>
                        </p:par>
                        <p:par>
                          <p:cTn id="16" fill="hold">
                            <p:stCondLst>
                              <p:cond delay="200"/>
                            </p:stCondLst>
                            <p:childTnLst>
                              <p:par>
                                <p:cTn id="17" presetID="1"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par>
                          <p:cTn id="19" fill="hold">
                            <p:stCondLst>
                              <p:cond delay="200"/>
                            </p:stCondLst>
                            <p:childTnLst>
                              <p:par>
                                <p:cTn id="20" presetID="1" presetClass="exit" presetSubtype="0" fill="hold" grpId="1" nodeType="afterEffect">
                                  <p:stCondLst>
                                    <p:cond delay="100"/>
                                  </p:stCondLst>
                                  <p:childTnLst>
                                    <p:set>
                                      <p:cBhvr>
                                        <p:cTn id="21" dur="1" fill="hold">
                                          <p:stCondLst>
                                            <p:cond delay="0"/>
                                          </p:stCondLst>
                                        </p:cTn>
                                        <p:tgtEl>
                                          <p:spTgt spid="24"/>
                                        </p:tgtEl>
                                        <p:attrNameLst>
                                          <p:attrName>style.visibility</p:attrName>
                                        </p:attrNameLst>
                                      </p:cBhvr>
                                      <p:to>
                                        <p:strVal val="hidden"/>
                                      </p:to>
                                    </p:set>
                                  </p:childTnLst>
                                </p:cTn>
                              </p:par>
                            </p:childTnLst>
                          </p:cTn>
                        </p:par>
                        <p:par>
                          <p:cTn id="22" fill="hold">
                            <p:stCondLst>
                              <p:cond delay="3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300"/>
                            </p:stCondLst>
                            <p:childTnLst>
                              <p:par>
                                <p:cTn id="26" presetID="1" presetClass="exit" presetSubtype="0" fill="hold" grpId="1" nodeType="afterEffect">
                                  <p:stCondLst>
                                    <p:cond delay="100"/>
                                  </p:stCondLst>
                                  <p:childTnLst>
                                    <p:set>
                                      <p:cBhvr>
                                        <p:cTn id="27" dur="1" fill="hold">
                                          <p:stCondLst>
                                            <p:cond delay="0"/>
                                          </p:stCondLst>
                                        </p:cTn>
                                        <p:tgtEl>
                                          <p:spTgt spid="25"/>
                                        </p:tgtEl>
                                        <p:attrNameLst>
                                          <p:attrName>style.visibility</p:attrName>
                                        </p:attrNameLst>
                                      </p:cBhvr>
                                      <p:to>
                                        <p:strVal val="hidden"/>
                                      </p:to>
                                    </p:set>
                                  </p:childTnLst>
                                </p:cTn>
                              </p:par>
                            </p:childTnLst>
                          </p:cTn>
                        </p:par>
                        <p:par>
                          <p:cTn id="28" fill="hold">
                            <p:stCondLst>
                              <p:cond delay="400"/>
                            </p:stCondLst>
                            <p:childTnLst>
                              <p:par>
                                <p:cTn id="29" presetID="1"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par>
                          <p:cTn id="31" fill="hold">
                            <p:stCondLst>
                              <p:cond delay="400"/>
                            </p:stCondLst>
                            <p:childTnLst>
                              <p:par>
                                <p:cTn id="32" presetID="1" presetClass="exit" presetSubtype="0" fill="hold" grpId="1" nodeType="afterEffect">
                                  <p:stCondLst>
                                    <p:cond delay="500"/>
                                  </p:stCondLst>
                                  <p:childTnLst>
                                    <p:set>
                                      <p:cBhvr>
                                        <p:cTn id="33" dur="1" fill="hold">
                                          <p:stCondLst>
                                            <p:cond delay="0"/>
                                          </p:stCondLst>
                                        </p:cTn>
                                        <p:tgtEl>
                                          <p:spTgt spid="26"/>
                                        </p:tgtEl>
                                        <p:attrNameLst>
                                          <p:attrName>style.visibility</p:attrName>
                                        </p:attrNameLst>
                                      </p:cBhvr>
                                      <p:to>
                                        <p:strVal val="hidden"/>
                                      </p:to>
                                    </p:set>
                                  </p:childTnLst>
                                </p:cTn>
                              </p:par>
                              <p:par>
                                <p:cTn id="34" presetID="1" presetClass="entr" presetSubtype="0" fill="hold" grpId="0" nodeType="withEffect">
                                  <p:stCondLst>
                                    <p:cond delay="500"/>
                                  </p:stCondLst>
                                  <p:childTnLst>
                                    <p:set>
                                      <p:cBhvr>
                                        <p:cTn id="35" dur="1" fill="hold">
                                          <p:stCondLst>
                                            <p:cond delay="0"/>
                                          </p:stCondLst>
                                        </p:cTn>
                                        <p:tgtEl>
                                          <p:spTgt spid="28"/>
                                        </p:tgtEl>
                                        <p:attrNameLst>
                                          <p:attrName>style.visibility</p:attrName>
                                        </p:attrNameLst>
                                      </p:cBhvr>
                                      <p:to>
                                        <p:strVal val="visible"/>
                                      </p:to>
                                    </p:set>
                                  </p:childTnLst>
                                </p:cTn>
                              </p:par>
                            </p:childTnLst>
                          </p:cTn>
                        </p:par>
                        <p:par>
                          <p:cTn id="36" fill="hold">
                            <p:stCondLst>
                              <p:cond delay="900"/>
                            </p:stCondLst>
                            <p:childTnLst>
                              <p:par>
                                <p:cTn id="37" presetID="1" presetClass="entr" presetSubtype="0"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33" grpId="0" animBg="1"/>
      <p:bldP spid="28" grpId="0"/>
      <p:bldP spid="23" grpId="0" animBg="1"/>
      <p:bldP spid="23" grpId="1" animBg="1"/>
      <p:bldP spid="24" grpId="0" animBg="1"/>
      <p:bldP spid="24" grpId="1" animBg="1"/>
      <p:bldP spid="25" grpId="0" animBg="1"/>
      <p:bldP spid="25" grpId="1" animBg="1"/>
      <p:bldP spid="26" grpId="0" animBg="1"/>
      <p:bldP spid="26" grpId="1" animBg="1"/>
      <p:bldP spid="29" grpId="0" animBg="1"/>
      <p:bldP spid="29"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2"/>
          <p:cNvSpPr>
            <a:spLocks noChangeArrowheads="1"/>
          </p:cNvSpPr>
          <p:nvPr/>
        </p:nvSpPr>
        <p:spPr bwMode="auto">
          <a:xfrm>
            <a:off x="1116013" y="3036742"/>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pl-PL" sz="2000" b="1" i="1" dirty="0"/>
              <a:t>src</a:t>
            </a:r>
          </a:p>
        </p:txBody>
      </p:sp>
      <p:sp>
        <p:nvSpPr>
          <p:cNvPr id="15363" name="Oval 3"/>
          <p:cNvSpPr>
            <a:spLocks noChangeArrowheads="1"/>
          </p:cNvSpPr>
          <p:nvPr/>
        </p:nvSpPr>
        <p:spPr bwMode="auto">
          <a:xfrm>
            <a:off x="4427538" y="1666730"/>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R1</a:t>
            </a:r>
            <a:endParaRPr lang="pl-PL" sz="2000" b="1" i="1"/>
          </a:p>
        </p:txBody>
      </p:sp>
      <p:sp>
        <p:nvSpPr>
          <p:cNvPr id="15364" name="Oval 4"/>
          <p:cNvSpPr>
            <a:spLocks noChangeArrowheads="1"/>
          </p:cNvSpPr>
          <p:nvPr/>
        </p:nvSpPr>
        <p:spPr bwMode="auto">
          <a:xfrm>
            <a:off x="7596188" y="2963717"/>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dst</a:t>
            </a:r>
            <a:endParaRPr lang="pl-PL" sz="2000" b="1" i="1"/>
          </a:p>
        </p:txBody>
      </p:sp>
      <p:cxnSp>
        <p:nvCxnSpPr>
          <p:cNvPr id="15365" name="AutoShape 5"/>
          <p:cNvCxnSpPr>
            <a:cxnSpLocks noChangeShapeType="1"/>
            <a:stCxn id="15362" idx="7"/>
            <a:endCxn id="15363" idx="2"/>
          </p:cNvCxnSpPr>
          <p:nvPr/>
        </p:nvCxnSpPr>
        <p:spPr bwMode="auto">
          <a:xfrm flipV="1">
            <a:off x="1608138" y="1955655"/>
            <a:ext cx="2819400" cy="1165225"/>
          </a:xfrm>
          <a:prstGeom prst="straightConnector1">
            <a:avLst/>
          </a:prstGeom>
          <a:noFill/>
          <a:ln w="19050">
            <a:solidFill>
              <a:srgbClr val="808080"/>
            </a:solidFill>
            <a:prstDash val="dash"/>
            <a:round/>
            <a:headEnd/>
            <a:tailEnd type="triangle" w="lg" len="lg"/>
          </a:ln>
        </p:spPr>
      </p:cxnSp>
      <p:cxnSp>
        <p:nvCxnSpPr>
          <p:cNvPr id="15366" name="AutoShape 6"/>
          <p:cNvCxnSpPr>
            <a:cxnSpLocks noChangeShapeType="1"/>
            <a:stCxn id="15363" idx="6"/>
            <a:endCxn id="15364" idx="1"/>
          </p:cNvCxnSpPr>
          <p:nvPr/>
        </p:nvCxnSpPr>
        <p:spPr bwMode="auto">
          <a:xfrm>
            <a:off x="5003800" y="1955655"/>
            <a:ext cx="2676525" cy="1092200"/>
          </a:xfrm>
          <a:prstGeom prst="straightConnector1">
            <a:avLst/>
          </a:prstGeom>
          <a:noFill/>
          <a:ln w="19050">
            <a:solidFill>
              <a:srgbClr val="808080"/>
            </a:solidFill>
            <a:prstDash val="dash"/>
            <a:round/>
            <a:headEnd/>
            <a:tailEnd type="triangle" w="lg" len="lg"/>
          </a:ln>
        </p:spPr>
      </p:cxnSp>
      <p:sp>
        <p:nvSpPr>
          <p:cNvPr id="15367" name="Oval 7"/>
          <p:cNvSpPr>
            <a:spLocks noChangeArrowheads="1"/>
          </p:cNvSpPr>
          <p:nvPr/>
        </p:nvSpPr>
        <p:spPr bwMode="auto">
          <a:xfrm>
            <a:off x="4427538" y="4338055"/>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R4</a:t>
            </a:r>
            <a:endParaRPr lang="pl-PL" sz="2000" b="1" i="1"/>
          </a:p>
        </p:txBody>
      </p:sp>
      <p:sp>
        <p:nvSpPr>
          <p:cNvPr id="15368" name="Oval 8"/>
          <p:cNvSpPr>
            <a:spLocks noChangeArrowheads="1"/>
          </p:cNvSpPr>
          <p:nvPr/>
        </p:nvSpPr>
        <p:spPr bwMode="auto">
          <a:xfrm>
            <a:off x="4427538" y="2676380"/>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R2</a:t>
            </a:r>
            <a:endParaRPr lang="pl-PL" sz="2000" b="1" i="1"/>
          </a:p>
        </p:txBody>
      </p:sp>
      <p:sp>
        <p:nvSpPr>
          <p:cNvPr id="15369" name="Oval 9"/>
          <p:cNvSpPr>
            <a:spLocks noChangeArrowheads="1"/>
          </p:cNvSpPr>
          <p:nvPr/>
        </p:nvSpPr>
        <p:spPr bwMode="auto">
          <a:xfrm>
            <a:off x="4427538" y="3539980"/>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R3</a:t>
            </a:r>
            <a:endParaRPr lang="pl-PL" sz="2000" b="1" i="1"/>
          </a:p>
        </p:txBody>
      </p:sp>
      <p:cxnSp>
        <p:nvCxnSpPr>
          <p:cNvPr id="15372" name="AutoShape 12"/>
          <p:cNvCxnSpPr>
            <a:cxnSpLocks noChangeShapeType="1"/>
            <a:stCxn id="15362" idx="6"/>
            <a:endCxn id="15368" idx="2"/>
          </p:cNvCxnSpPr>
          <p:nvPr/>
        </p:nvCxnSpPr>
        <p:spPr bwMode="auto">
          <a:xfrm flipV="1">
            <a:off x="1692275" y="2965305"/>
            <a:ext cx="2735263" cy="360362"/>
          </a:xfrm>
          <a:prstGeom prst="straightConnector1">
            <a:avLst/>
          </a:prstGeom>
          <a:noFill/>
          <a:ln w="19050">
            <a:solidFill>
              <a:srgbClr val="808080"/>
            </a:solidFill>
            <a:prstDash val="dash"/>
            <a:round/>
            <a:headEnd/>
            <a:tailEnd type="triangle" w="lg" len="lg"/>
          </a:ln>
        </p:spPr>
      </p:cxnSp>
      <p:cxnSp>
        <p:nvCxnSpPr>
          <p:cNvPr id="15373" name="AutoShape 13"/>
          <p:cNvCxnSpPr>
            <a:cxnSpLocks noChangeShapeType="1"/>
            <a:stCxn id="15368" idx="6"/>
            <a:endCxn id="15364" idx="2"/>
          </p:cNvCxnSpPr>
          <p:nvPr/>
        </p:nvCxnSpPr>
        <p:spPr bwMode="auto">
          <a:xfrm>
            <a:off x="5003800" y="2965305"/>
            <a:ext cx="2592388" cy="287337"/>
          </a:xfrm>
          <a:prstGeom prst="straightConnector1">
            <a:avLst/>
          </a:prstGeom>
          <a:noFill/>
          <a:ln w="19050">
            <a:solidFill>
              <a:srgbClr val="808080"/>
            </a:solidFill>
            <a:prstDash val="dash"/>
            <a:round/>
            <a:headEnd/>
            <a:tailEnd type="triangle" w="lg" len="lg"/>
          </a:ln>
        </p:spPr>
      </p:cxnSp>
      <p:cxnSp>
        <p:nvCxnSpPr>
          <p:cNvPr id="15374" name="AutoShape 14"/>
          <p:cNvCxnSpPr>
            <a:cxnSpLocks noChangeShapeType="1"/>
            <a:stCxn id="15362" idx="5"/>
            <a:endCxn id="15369" idx="2"/>
          </p:cNvCxnSpPr>
          <p:nvPr/>
        </p:nvCxnSpPr>
        <p:spPr bwMode="auto">
          <a:xfrm>
            <a:off x="1608138" y="3528867"/>
            <a:ext cx="2819400" cy="300038"/>
          </a:xfrm>
          <a:prstGeom prst="straightConnector1">
            <a:avLst/>
          </a:prstGeom>
          <a:noFill/>
          <a:ln w="19050">
            <a:solidFill>
              <a:srgbClr val="808080"/>
            </a:solidFill>
            <a:prstDash val="dash"/>
            <a:round/>
            <a:headEnd/>
            <a:tailEnd type="triangle" w="lg" len="lg"/>
          </a:ln>
        </p:spPr>
      </p:cxnSp>
      <p:cxnSp>
        <p:nvCxnSpPr>
          <p:cNvPr id="15375" name="AutoShape 15"/>
          <p:cNvCxnSpPr>
            <a:cxnSpLocks noChangeShapeType="1"/>
            <a:stCxn id="15369" idx="6"/>
            <a:endCxn id="15364" idx="3"/>
          </p:cNvCxnSpPr>
          <p:nvPr/>
        </p:nvCxnSpPr>
        <p:spPr bwMode="auto">
          <a:xfrm flipV="1">
            <a:off x="5003800" y="3455842"/>
            <a:ext cx="2676525" cy="373063"/>
          </a:xfrm>
          <a:prstGeom prst="straightConnector1">
            <a:avLst/>
          </a:prstGeom>
          <a:noFill/>
          <a:ln w="19050">
            <a:solidFill>
              <a:srgbClr val="808080"/>
            </a:solidFill>
            <a:prstDash val="dash"/>
            <a:round/>
            <a:headEnd/>
            <a:tailEnd type="triangle" w="lg" len="lg"/>
          </a:ln>
        </p:spPr>
      </p:cxnSp>
      <p:cxnSp>
        <p:nvCxnSpPr>
          <p:cNvPr id="15376" name="AutoShape 16"/>
          <p:cNvCxnSpPr>
            <a:cxnSpLocks noChangeShapeType="1"/>
            <a:stCxn id="15362" idx="4"/>
            <a:endCxn id="15367" idx="2"/>
          </p:cNvCxnSpPr>
          <p:nvPr/>
        </p:nvCxnSpPr>
        <p:spPr bwMode="auto">
          <a:xfrm rot="16200000" flipH="1">
            <a:off x="2409251" y="2607898"/>
            <a:ext cx="1013181" cy="3023394"/>
          </a:xfrm>
          <a:prstGeom prst="straightConnector1">
            <a:avLst/>
          </a:prstGeom>
          <a:noFill/>
          <a:ln w="19050">
            <a:solidFill>
              <a:srgbClr val="808080"/>
            </a:solidFill>
            <a:prstDash val="dash"/>
            <a:round/>
            <a:headEnd/>
            <a:tailEnd type="triangle" w="lg" len="lg"/>
          </a:ln>
        </p:spPr>
      </p:cxnSp>
      <p:cxnSp>
        <p:nvCxnSpPr>
          <p:cNvPr id="15377" name="AutoShape 17"/>
          <p:cNvCxnSpPr>
            <a:cxnSpLocks noChangeShapeType="1"/>
            <a:stCxn id="15367" idx="6"/>
            <a:endCxn id="15364" idx="4"/>
          </p:cNvCxnSpPr>
          <p:nvPr/>
        </p:nvCxnSpPr>
        <p:spPr bwMode="auto">
          <a:xfrm flipV="1">
            <a:off x="5003800" y="3539980"/>
            <a:ext cx="2880519" cy="1086206"/>
          </a:xfrm>
          <a:prstGeom prst="straightConnector1">
            <a:avLst/>
          </a:prstGeom>
          <a:noFill/>
          <a:ln w="19050">
            <a:solidFill>
              <a:srgbClr val="808080"/>
            </a:solidFill>
            <a:prstDash val="dash"/>
            <a:round/>
            <a:headEnd/>
            <a:tailEnd type="triangle" w="lg" len="lg"/>
          </a:ln>
        </p:spPr>
      </p:cxnSp>
      <p:sp>
        <p:nvSpPr>
          <p:cNvPr id="31" name="Text Box 75"/>
          <p:cNvSpPr txBox="1">
            <a:spLocks noChangeArrowheads="1"/>
          </p:cNvSpPr>
          <p:nvPr/>
        </p:nvSpPr>
        <p:spPr bwMode="auto">
          <a:xfrm>
            <a:off x="942393" y="2586078"/>
            <a:ext cx="1189037" cy="459100"/>
          </a:xfrm>
          <a:prstGeom prst="rect">
            <a:avLst/>
          </a:prstGeom>
          <a:noFill/>
          <a:ln w="9525">
            <a:noFill/>
            <a:miter lim="800000"/>
            <a:headEnd/>
            <a:tailEnd/>
          </a:ln>
          <a:effectLst/>
        </p:spPr>
        <p:txBody>
          <a:bodyPr lIns="90488" tIns="44450" rIns="90488" bIns="44450">
            <a:prstTxWarp prst="textNoShape">
              <a:avLst/>
            </a:prstTxWarp>
            <a:spAutoFit/>
          </a:bodyPr>
          <a:lstStyle/>
          <a:p>
            <a:pPr>
              <a:spcBef>
                <a:spcPct val="50000"/>
              </a:spcBef>
            </a:pPr>
            <a:r>
              <a:rPr lang="en-US" sz="2400" b="0" i="0" dirty="0">
                <a:ea typeface="Arial" pitchFamily="-112" charset="0"/>
                <a:cs typeface="Arial" pitchFamily="34" charset="0"/>
              </a:rPr>
              <a:t>Alice</a:t>
            </a:r>
          </a:p>
        </p:txBody>
      </p:sp>
      <p:sp>
        <p:nvSpPr>
          <p:cNvPr id="32" name="Text Box 76"/>
          <p:cNvSpPr txBox="1">
            <a:spLocks noChangeArrowheads="1"/>
          </p:cNvSpPr>
          <p:nvPr/>
        </p:nvSpPr>
        <p:spPr bwMode="auto">
          <a:xfrm>
            <a:off x="7710829" y="2471504"/>
            <a:ext cx="1152937"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b="0" i="0" dirty="0">
                <a:ea typeface="Arial" pitchFamily="-112" charset="0"/>
                <a:cs typeface="Arial" pitchFamily="34" charset="0"/>
              </a:rPr>
              <a:t>Bob</a:t>
            </a:r>
          </a:p>
        </p:txBody>
      </p:sp>
      <p:sp>
        <p:nvSpPr>
          <p:cNvPr id="46" name="Rectangle 76"/>
          <p:cNvSpPr>
            <a:spLocks noChangeArrowheads="1"/>
          </p:cNvSpPr>
          <p:nvPr/>
        </p:nvSpPr>
        <p:spPr bwMode="auto">
          <a:xfrm>
            <a:off x="4798042" y="1688555"/>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7" name="Rectangle 76"/>
          <p:cNvSpPr>
            <a:spLocks noChangeArrowheads="1"/>
          </p:cNvSpPr>
          <p:nvPr/>
        </p:nvSpPr>
        <p:spPr bwMode="auto">
          <a:xfrm>
            <a:off x="4832458" y="3728699"/>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33" name="Rectangle 76"/>
          <p:cNvSpPr>
            <a:spLocks noChangeArrowheads="1"/>
          </p:cNvSpPr>
          <p:nvPr/>
        </p:nvSpPr>
        <p:spPr bwMode="auto">
          <a:xfrm>
            <a:off x="4874783" y="4498157"/>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2" name="Arc 1"/>
          <p:cNvSpPr/>
          <p:nvPr/>
        </p:nvSpPr>
        <p:spPr>
          <a:xfrm rot="3000000">
            <a:off x="3981882" y="1069467"/>
            <a:ext cx="2273875" cy="2736605"/>
          </a:xfrm>
          <a:prstGeom prst="arc">
            <a:avLst/>
          </a:prstGeom>
          <a:ln w="12700">
            <a:solidFill>
              <a:schemeClr val="tx1">
                <a:lumMod val="65000"/>
                <a:lumOff val="35000"/>
              </a:schemeClr>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Arc 29"/>
          <p:cNvSpPr/>
          <p:nvPr/>
        </p:nvSpPr>
        <p:spPr>
          <a:xfrm rot="1200000">
            <a:off x="4016297" y="3575786"/>
            <a:ext cx="2273875" cy="2736605"/>
          </a:xfrm>
          <a:prstGeom prst="arc">
            <a:avLst/>
          </a:prstGeom>
          <a:ln w="12700">
            <a:solidFill>
              <a:schemeClr val="tx1">
                <a:lumMod val="65000"/>
                <a:lumOff val="35000"/>
              </a:schemeClr>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Arc 33"/>
          <p:cNvSpPr/>
          <p:nvPr/>
        </p:nvSpPr>
        <p:spPr>
          <a:xfrm rot="1200000">
            <a:off x="4168697" y="2813758"/>
            <a:ext cx="2273875" cy="2736605"/>
          </a:xfrm>
          <a:prstGeom prst="arc">
            <a:avLst/>
          </a:prstGeom>
          <a:ln w="12700">
            <a:solidFill>
              <a:schemeClr val="tx1">
                <a:lumMod val="65000"/>
                <a:lumOff val="35000"/>
              </a:schemeClr>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Rectangle 76"/>
          <p:cNvSpPr>
            <a:spLocks noChangeArrowheads="1"/>
          </p:cNvSpPr>
          <p:nvPr/>
        </p:nvSpPr>
        <p:spPr bwMode="auto">
          <a:xfrm>
            <a:off x="7966520" y="3608319"/>
            <a:ext cx="641554" cy="262596"/>
          </a:xfrm>
          <a:prstGeom prst="rect">
            <a:avLst/>
          </a:prstGeom>
          <a:solidFill>
            <a:schemeClr val="tx1">
              <a:lumMod val="65000"/>
              <a:lumOff val="35000"/>
            </a:schemeClr>
          </a:solidFill>
          <a:ln w="12700" algn="ctr">
            <a:solidFill>
              <a:schemeClr val="bg1"/>
            </a:solid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38" name="Rectangle 76"/>
          <p:cNvSpPr>
            <a:spLocks noChangeArrowheads="1"/>
          </p:cNvSpPr>
          <p:nvPr/>
        </p:nvSpPr>
        <p:spPr bwMode="auto">
          <a:xfrm>
            <a:off x="7968308" y="3871081"/>
            <a:ext cx="641554" cy="262596"/>
          </a:xfrm>
          <a:prstGeom prst="rect">
            <a:avLst/>
          </a:prstGeom>
          <a:solidFill>
            <a:schemeClr val="tx1">
              <a:lumMod val="65000"/>
              <a:lumOff val="35000"/>
            </a:schemeClr>
          </a:solidFill>
          <a:ln w="12700" algn="ctr">
            <a:solidFill>
              <a:schemeClr val="bg1"/>
            </a:solid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8" name="Rectangle 76"/>
          <p:cNvSpPr>
            <a:spLocks noChangeArrowheads="1"/>
          </p:cNvSpPr>
          <p:nvPr/>
        </p:nvSpPr>
        <p:spPr bwMode="auto">
          <a:xfrm>
            <a:off x="7965274" y="4133843"/>
            <a:ext cx="641554" cy="262596"/>
          </a:xfrm>
          <a:prstGeom prst="rect">
            <a:avLst/>
          </a:prstGeom>
          <a:solidFill>
            <a:schemeClr val="tx1">
              <a:lumMod val="65000"/>
              <a:lumOff val="35000"/>
            </a:schemeClr>
          </a:solidFill>
          <a:ln w="12700" algn="ctr">
            <a:solidFill>
              <a:schemeClr val="bg1"/>
            </a:solid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39" name="Title 1"/>
          <p:cNvSpPr txBox="1">
            <a:spLocks/>
          </p:cNvSpPr>
          <p:nvPr/>
        </p:nvSpPr>
        <p:spPr>
          <a:xfrm>
            <a:off x="0" y="39103"/>
            <a:ext cx="91440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b="1" kern="1200">
                <a:solidFill>
                  <a:srgbClr val="0066CC"/>
                </a:solidFill>
                <a:latin typeface="+mj-lt"/>
                <a:ea typeface="+mj-ea"/>
                <a:cs typeface="+mj-cs"/>
              </a:defRPr>
            </a:lvl1pPr>
          </a:lstStyle>
          <a:p>
            <a:r>
              <a:rPr lang="en-US" smtClean="0"/>
              <a:t>Synchronizing Distributed Transmitters</a:t>
            </a:r>
            <a:endParaRPr lang="en-US" dirty="0"/>
          </a:p>
        </p:txBody>
      </p:sp>
      <p:sp>
        <p:nvSpPr>
          <p:cNvPr id="40" name="Rectangle 28"/>
          <p:cNvSpPr txBox="1">
            <a:spLocks noChangeArrowheads="1"/>
          </p:cNvSpPr>
          <p:nvPr/>
        </p:nvSpPr>
        <p:spPr>
          <a:xfrm>
            <a:off x="34673" y="5119333"/>
            <a:ext cx="9087811" cy="1008063"/>
          </a:xfrm>
          <a:prstGeom prst="rect">
            <a:avLst/>
          </a:prstGeom>
        </p:spPr>
        <p:txBody>
          <a:bodyPr vert="horz" lIns="90488" tIns="44450" rIns="90488" bIns="44450" rtlCol="0">
            <a:noAutofit/>
          </a:bodyPr>
          <a:lstStyle/>
          <a:p>
            <a:pPr lvl="0" algn="ctr">
              <a:lnSpc>
                <a:spcPct val="90000"/>
              </a:lnSpc>
              <a:spcBef>
                <a:spcPct val="20000"/>
              </a:spcBef>
              <a:defRPr/>
            </a:pPr>
            <a:r>
              <a:rPr lang="en-US" sz="2800" dirty="0">
                <a:sym typeface="Wingdings" pitchFamily="2" charset="2"/>
              </a:rPr>
              <a:t>Routers are </a:t>
            </a:r>
            <a:r>
              <a:rPr lang="en-US" sz="2800" dirty="0" smtClean="0">
                <a:sym typeface="Wingdings" pitchFamily="2" charset="2"/>
              </a:rPr>
              <a:t>triggered </a:t>
            </a:r>
            <a:r>
              <a:rPr lang="en-US" sz="2800" dirty="0">
                <a:sym typeface="Wingdings" pitchFamily="2" charset="2"/>
              </a:rPr>
              <a:t>by reception from Alice</a:t>
            </a:r>
          </a:p>
        </p:txBody>
      </p:sp>
      <p:sp>
        <p:nvSpPr>
          <p:cNvPr id="41" name="Rectangle 28"/>
          <p:cNvSpPr txBox="1">
            <a:spLocks noChangeArrowheads="1"/>
          </p:cNvSpPr>
          <p:nvPr/>
        </p:nvSpPr>
        <p:spPr>
          <a:xfrm>
            <a:off x="36461" y="5605231"/>
            <a:ext cx="9087811" cy="1008063"/>
          </a:xfrm>
          <a:prstGeom prst="rect">
            <a:avLst/>
          </a:prstGeom>
        </p:spPr>
        <p:txBody>
          <a:bodyPr vert="horz" lIns="90488" tIns="44450" rIns="90488" bIns="44450" rtlCol="0">
            <a:noAutofit/>
          </a:bodyPr>
          <a:lstStyle/>
          <a:p>
            <a:pPr lvl="0" algn="ctr">
              <a:lnSpc>
                <a:spcPct val="90000"/>
              </a:lnSpc>
              <a:spcBef>
                <a:spcPct val="20000"/>
              </a:spcBef>
              <a:defRPr/>
            </a:pPr>
            <a:r>
              <a:rPr lang="en-US" sz="2800" dirty="0" smtClean="0">
                <a:sym typeface="Wingdings" pitchFamily="2" charset="2"/>
              </a:rPr>
              <a:t>Routers insert wait times to compensate for delay differences</a:t>
            </a:r>
            <a:endParaRPr lang="en-US" sz="2800" dirty="0">
              <a:sym typeface="Wingdings" pitchFamily="2" charset="2"/>
            </a:endParaRPr>
          </a:p>
        </p:txBody>
      </p:sp>
      <p:sp>
        <p:nvSpPr>
          <p:cNvPr id="42" name="Oval Callout 41"/>
          <p:cNvSpPr/>
          <p:nvPr/>
        </p:nvSpPr>
        <p:spPr>
          <a:xfrm>
            <a:off x="4798042" y="664803"/>
            <a:ext cx="3269673" cy="914399"/>
          </a:xfrm>
          <a:prstGeom prst="wedgeEllipseCallout">
            <a:avLst>
              <a:gd name="adj1" fmla="val -44909"/>
              <a:gd name="adj2" fmla="val 56102"/>
            </a:avLst>
          </a:prstGeom>
          <a:gradFill flip="none" rotWithShape="1">
            <a:gsLst>
              <a:gs pos="75000">
                <a:srgbClr val="0087E6"/>
              </a:gs>
              <a:gs pos="100000">
                <a:srgbClr val="005CBF"/>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t>Compensate by waiting</a:t>
            </a:r>
            <a:endParaRPr lang="en-US" sz="2400" b="1" dirty="0"/>
          </a:p>
        </p:txBody>
      </p:sp>
      <p:sp>
        <p:nvSpPr>
          <p:cNvPr id="43" name="Oval Callout 42"/>
          <p:cNvSpPr/>
          <p:nvPr/>
        </p:nvSpPr>
        <p:spPr>
          <a:xfrm>
            <a:off x="5118819" y="1819853"/>
            <a:ext cx="3174286" cy="881201"/>
          </a:xfrm>
          <a:prstGeom prst="wedgeEllipseCallout">
            <a:avLst>
              <a:gd name="adj1" fmla="val -52177"/>
              <a:gd name="adj2" fmla="val 154986"/>
            </a:avLst>
          </a:prstGeom>
          <a:gradFill>
            <a:gsLst>
              <a:gs pos="75000">
                <a:srgbClr val="0087E6"/>
              </a:gs>
              <a:gs pos="100000">
                <a:srgbClr val="005CB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t>Compensate by waiting</a:t>
            </a:r>
            <a:endParaRPr lang="en-US" sz="2400" b="1" dirty="0"/>
          </a:p>
        </p:txBody>
      </p:sp>
      <p:sp>
        <p:nvSpPr>
          <p:cNvPr id="45" name="Rectangle 28"/>
          <p:cNvSpPr txBox="1">
            <a:spLocks noChangeArrowheads="1"/>
          </p:cNvSpPr>
          <p:nvPr/>
        </p:nvSpPr>
        <p:spPr>
          <a:xfrm>
            <a:off x="36461" y="6088247"/>
            <a:ext cx="9087811" cy="1008063"/>
          </a:xfrm>
          <a:prstGeom prst="rect">
            <a:avLst/>
          </a:prstGeom>
        </p:spPr>
        <p:txBody>
          <a:bodyPr vert="horz" lIns="90488" tIns="44450" rIns="90488" bIns="44450" rtlCol="0">
            <a:noAutofit/>
          </a:bodyPr>
          <a:lstStyle/>
          <a:p>
            <a:pPr lvl="0" algn="ctr">
              <a:lnSpc>
                <a:spcPct val="90000"/>
              </a:lnSpc>
              <a:spcBef>
                <a:spcPct val="20000"/>
              </a:spcBef>
              <a:defRPr/>
            </a:pPr>
            <a:r>
              <a:rPr lang="en-US" sz="2800" dirty="0" smtClean="0">
                <a:sym typeface="Wingdings" pitchFamily="2" charset="2"/>
              </a:rPr>
              <a:t>Routers transmit after waiting</a:t>
            </a:r>
            <a:endParaRPr lang="en-US" sz="2800" dirty="0">
              <a:sym typeface="Wingdings" pitchFamily="2" charset="2"/>
            </a:endParaRPr>
          </a:p>
        </p:txBody>
      </p:sp>
      <p:sp>
        <p:nvSpPr>
          <p:cNvPr id="44" name="Oval Callout 43"/>
          <p:cNvSpPr/>
          <p:nvPr/>
        </p:nvSpPr>
        <p:spPr>
          <a:xfrm>
            <a:off x="5594093" y="3642373"/>
            <a:ext cx="3269673" cy="914399"/>
          </a:xfrm>
          <a:prstGeom prst="wedgeEllipseCallout">
            <a:avLst>
              <a:gd name="adj1" fmla="val -66953"/>
              <a:gd name="adj2" fmla="val 39631"/>
            </a:avLst>
          </a:prstGeom>
          <a:gradFill>
            <a:gsLst>
              <a:gs pos="75000">
                <a:srgbClr val="0087E6"/>
              </a:gs>
              <a:gs pos="100000">
                <a:srgbClr val="005CB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t>Compensate by waiting</a:t>
            </a:r>
            <a:endParaRPr lang="en-US" sz="2400" b="1" dirty="0"/>
          </a:p>
        </p:txBody>
      </p:sp>
    </p:spTree>
    <p:custDataLst>
      <p:tags r:id="rId1"/>
    </p:custDataLst>
    <p:extLst>
      <p:ext uri="{BB962C8B-B14F-4D97-AF65-F5344CB8AC3E}">
        <p14:creationId xmlns:p14="http://schemas.microsoft.com/office/powerpoint/2010/main" val="11468683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44"/>
                                        </p:tgtEl>
                                        <p:attrNameLst>
                                          <p:attrName>style.visibility</p:attrName>
                                        </p:attrNameLst>
                                      </p:cBhvr>
                                      <p:to>
                                        <p:strVal val="visible"/>
                                      </p:to>
                                    </p:set>
                                  </p:childTnLst>
                                </p:cTn>
                              </p:par>
                            </p:childTnLst>
                          </p:cTn>
                        </p:par>
                        <p:par>
                          <p:cTn id="11" fill="hold">
                            <p:stCondLst>
                              <p:cond delay="1000"/>
                            </p:stCondLst>
                            <p:childTnLst>
                              <p:par>
                                <p:cTn id="12" presetID="10" presetClass="exit" presetSubtype="0" fill="hold" grpId="1" nodeType="afterEffect">
                                  <p:stCondLst>
                                    <p:cond delay="3000"/>
                                  </p:stCondLst>
                                  <p:childTnLst>
                                    <p:animEffect transition="out" filter="fade">
                                      <p:cBhvr>
                                        <p:cTn id="13" dur="500"/>
                                        <p:tgtEl>
                                          <p:spTgt spid="42"/>
                                        </p:tgtEl>
                                      </p:cBhvr>
                                    </p:animEffect>
                                    <p:set>
                                      <p:cBhvr>
                                        <p:cTn id="14" dur="1" fill="hold">
                                          <p:stCondLst>
                                            <p:cond delay="499"/>
                                          </p:stCondLst>
                                        </p:cTn>
                                        <p:tgtEl>
                                          <p:spTgt spid="42"/>
                                        </p:tgtEl>
                                        <p:attrNameLst>
                                          <p:attrName>style.visibility</p:attrName>
                                        </p:attrNameLst>
                                      </p:cBhvr>
                                      <p:to>
                                        <p:strVal val="hidden"/>
                                      </p:to>
                                    </p:set>
                                  </p:childTnLst>
                                </p:cTn>
                              </p:par>
                              <p:par>
                                <p:cTn id="15" presetID="10" presetClass="exit" presetSubtype="0" fill="hold" grpId="1" nodeType="withEffect">
                                  <p:stCondLst>
                                    <p:cond delay="3000"/>
                                  </p:stCondLst>
                                  <p:childTnLst>
                                    <p:animEffect transition="out" filter="fade">
                                      <p:cBhvr>
                                        <p:cTn id="16" dur="500"/>
                                        <p:tgtEl>
                                          <p:spTgt spid="43"/>
                                        </p:tgtEl>
                                      </p:cBhvr>
                                    </p:animEffect>
                                    <p:set>
                                      <p:cBhvr>
                                        <p:cTn id="17" dur="1" fill="hold">
                                          <p:stCondLst>
                                            <p:cond delay="499"/>
                                          </p:stCondLst>
                                        </p:cTn>
                                        <p:tgtEl>
                                          <p:spTgt spid="43"/>
                                        </p:tgtEl>
                                        <p:attrNameLst>
                                          <p:attrName>style.visibility</p:attrName>
                                        </p:attrNameLst>
                                      </p:cBhvr>
                                      <p:to>
                                        <p:strVal val="hidden"/>
                                      </p:to>
                                    </p:set>
                                  </p:childTnLst>
                                </p:cTn>
                              </p:par>
                              <p:par>
                                <p:cTn id="18" presetID="10" presetClass="exit" presetSubtype="0" fill="hold" grpId="1" nodeType="withEffect">
                                  <p:stCondLst>
                                    <p:cond delay="3000"/>
                                  </p:stCondLst>
                                  <p:childTnLst>
                                    <p:animEffect transition="out" filter="fade">
                                      <p:cBhvr>
                                        <p:cTn id="19" dur="500"/>
                                        <p:tgtEl>
                                          <p:spTgt spid="44"/>
                                        </p:tgtEl>
                                      </p:cBhvr>
                                    </p:animEffect>
                                    <p:set>
                                      <p:cBhvr>
                                        <p:cTn id="20" dur="1" fill="hold">
                                          <p:stCondLst>
                                            <p:cond delay="499"/>
                                          </p:stCondLst>
                                        </p:cTn>
                                        <p:tgtEl>
                                          <p:spTgt spid="4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par>
                          <p:cTn id="31" fill="hold">
                            <p:stCondLst>
                              <p:cond delay="0"/>
                            </p:stCondLst>
                            <p:childTnLst>
                              <p:par>
                                <p:cTn id="32" presetID="10" presetClass="exit" presetSubtype="0" fill="hold" grpId="0" nodeType="afterEffect">
                                  <p:stCondLst>
                                    <p:cond delay="500"/>
                                  </p:stCondLst>
                                  <p:childTnLst>
                                    <p:animEffect transition="out" filter="fade">
                                      <p:cBhvr>
                                        <p:cTn id="33" dur="500"/>
                                        <p:tgtEl>
                                          <p:spTgt spid="46"/>
                                        </p:tgtEl>
                                      </p:cBhvr>
                                    </p:animEffect>
                                    <p:set>
                                      <p:cBhvr>
                                        <p:cTn id="34" dur="1" fill="hold">
                                          <p:stCondLst>
                                            <p:cond delay="499"/>
                                          </p:stCondLst>
                                        </p:cTn>
                                        <p:tgtEl>
                                          <p:spTgt spid="46"/>
                                        </p:tgtEl>
                                        <p:attrNameLst>
                                          <p:attrName>style.visibility</p:attrName>
                                        </p:attrNameLst>
                                      </p:cBhvr>
                                      <p:to>
                                        <p:strVal val="hidden"/>
                                      </p:to>
                                    </p:set>
                                  </p:childTnLst>
                                </p:cTn>
                              </p:par>
                              <p:par>
                                <p:cTn id="35" presetID="10" presetClass="exit" presetSubtype="0" fill="hold" grpId="0" nodeType="withEffect">
                                  <p:stCondLst>
                                    <p:cond delay="500"/>
                                  </p:stCondLst>
                                  <p:childTnLst>
                                    <p:animEffect transition="out" filter="fade">
                                      <p:cBhvr>
                                        <p:cTn id="36" dur="500"/>
                                        <p:tgtEl>
                                          <p:spTgt spid="47"/>
                                        </p:tgtEl>
                                      </p:cBhvr>
                                    </p:animEffect>
                                    <p:set>
                                      <p:cBhvr>
                                        <p:cTn id="37" dur="1" fill="hold">
                                          <p:stCondLst>
                                            <p:cond delay="499"/>
                                          </p:stCondLst>
                                        </p:cTn>
                                        <p:tgtEl>
                                          <p:spTgt spid="47"/>
                                        </p:tgtEl>
                                        <p:attrNameLst>
                                          <p:attrName>style.visibility</p:attrName>
                                        </p:attrNameLst>
                                      </p:cBhvr>
                                      <p:to>
                                        <p:strVal val="hidden"/>
                                      </p:to>
                                    </p:set>
                                  </p:childTnLst>
                                </p:cTn>
                              </p:par>
                              <p:par>
                                <p:cTn id="38" presetID="10" presetClass="exit" presetSubtype="0" fill="hold" grpId="0" nodeType="withEffect">
                                  <p:stCondLst>
                                    <p:cond delay="500"/>
                                  </p:stCondLst>
                                  <p:childTnLst>
                                    <p:animEffect transition="out" filter="fade">
                                      <p:cBhvr>
                                        <p:cTn id="39" dur="500"/>
                                        <p:tgtEl>
                                          <p:spTgt spid="33"/>
                                        </p:tgtEl>
                                      </p:cBhvr>
                                    </p:animEffect>
                                    <p:set>
                                      <p:cBhvr>
                                        <p:cTn id="40" dur="1" fill="hold">
                                          <p:stCondLst>
                                            <p:cond delay="499"/>
                                          </p:stCondLst>
                                        </p:cTn>
                                        <p:tgtEl>
                                          <p:spTgt spid="33"/>
                                        </p:tgtEl>
                                        <p:attrNameLst>
                                          <p:attrName>style.visibility</p:attrName>
                                        </p:attrNameLst>
                                      </p:cBhvr>
                                      <p:to>
                                        <p:strVal val="hidden"/>
                                      </p:to>
                                    </p:set>
                                  </p:childTnLst>
                                </p:cTn>
                              </p:par>
                            </p:childTnLst>
                          </p:cTn>
                        </p:par>
                        <p:par>
                          <p:cTn id="41" fill="hold">
                            <p:stCondLst>
                              <p:cond delay="1000"/>
                            </p:stCondLst>
                            <p:childTnLst>
                              <p:par>
                                <p:cTn id="42" presetID="10" presetClass="entr" presetSubtype="0" fill="hold" grpId="0" nodeType="afterEffect">
                                  <p:stCondLst>
                                    <p:cond delay="50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par>
                                <p:cTn id="51" presetID="10" presetClass="exit" presetSubtype="0" fill="hold" grpId="1" nodeType="withEffect">
                                  <p:stCondLst>
                                    <p:cond delay="500"/>
                                  </p:stCondLst>
                                  <p:childTnLst>
                                    <p:animEffect transition="out" filter="fade">
                                      <p:cBhvr>
                                        <p:cTn id="52" dur="500"/>
                                        <p:tgtEl>
                                          <p:spTgt spid="34"/>
                                        </p:tgtEl>
                                      </p:cBhvr>
                                    </p:animEffect>
                                    <p:set>
                                      <p:cBhvr>
                                        <p:cTn id="53" dur="1" fill="hold">
                                          <p:stCondLst>
                                            <p:cond delay="499"/>
                                          </p:stCondLst>
                                        </p:cTn>
                                        <p:tgtEl>
                                          <p:spTgt spid="34"/>
                                        </p:tgtEl>
                                        <p:attrNameLst>
                                          <p:attrName>style.visibility</p:attrName>
                                        </p:attrNameLst>
                                      </p:cBhvr>
                                      <p:to>
                                        <p:strVal val="hidden"/>
                                      </p:to>
                                    </p:set>
                                  </p:childTnLst>
                                </p:cTn>
                              </p:par>
                              <p:par>
                                <p:cTn id="54" presetID="10" presetClass="exit" presetSubtype="0" fill="hold" grpId="1" nodeType="withEffect">
                                  <p:stCondLst>
                                    <p:cond delay="500"/>
                                  </p:stCondLst>
                                  <p:childTnLst>
                                    <p:animEffect transition="out" filter="fade">
                                      <p:cBhvr>
                                        <p:cTn id="55" dur="500"/>
                                        <p:tgtEl>
                                          <p:spTgt spid="30"/>
                                        </p:tgtEl>
                                      </p:cBhvr>
                                    </p:animEffect>
                                    <p:set>
                                      <p:cBhvr>
                                        <p:cTn id="56" dur="1" fill="hold">
                                          <p:stCondLst>
                                            <p:cond delay="499"/>
                                          </p:stCondLst>
                                        </p:cTn>
                                        <p:tgtEl>
                                          <p:spTgt spid="30"/>
                                        </p:tgtEl>
                                        <p:attrNameLst>
                                          <p:attrName>style.visibility</p:attrName>
                                        </p:attrNameLst>
                                      </p:cBhvr>
                                      <p:to>
                                        <p:strVal val="hidden"/>
                                      </p:to>
                                    </p:set>
                                  </p:childTnLst>
                                </p:cTn>
                              </p:par>
                              <p:par>
                                <p:cTn id="57" presetID="10" presetClass="exit" presetSubtype="0" fill="hold" grpId="1" nodeType="withEffect">
                                  <p:stCondLst>
                                    <p:cond delay="500"/>
                                  </p:stCondLst>
                                  <p:childTnLst>
                                    <p:animEffect transition="out" filter="fade">
                                      <p:cBhvr>
                                        <p:cTn id="58" dur="500"/>
                                        <p:tgtEl>
                                          <p:spTgt spid="2"/>
                                        </p:tgtEl>
                                      </p:cBhvr>
                                    </p:animEffect>
                                    <p:set>
                                      <p:cBhvr>
                                        <p:cTn id="59"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33" grpId="0" animBg="1"/>
      <p:bldP spid="2" grpId="0" animBg="1"/>
      <p:bldP spid="2" grpId="1" animBg="1"/>
      <p:bldP spid="30" grpId="0" animBg="1"/>
      <p:bldP spid="30" grpId="1" animBg="1"/>
      <p:bldP spid="34" grpId="0" animBg="1"/>
      <p:bldP spid="34" grpId="1" animBg="1"/>
      <p:bldP spid="37" grpId="0" animBg="1"/>
      <p:bldP spid="38" grpId="0" animBg="1"/>
      <p:bldP spid="48" grpId="0" animBg="1"/>
      <p:bldP spid="42" grpId="0" animBg="1"/>
      <p:bldP spid="42" grpId="1" animBg="1"/>
      <p:bldP spid="43" grpId="0" animBg="1"/>
      <p:bldP spid="43" grpId="1" animBg="1"/>
      <p:bldP spid="45" grpId="0"/>
      <p:bldP spid="44" grpId="0" animBg="1"/>
      <p:bldP spid="44"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2"/>
          <p:cNvSpPr>
            <a:spLocks noChangeArrowheads="1"/>
          </p:cNvSpPr>
          <p:nvPr/>
        </p:nvSpPr>
        <p:spPr bwMode="auto">
          <a:xfrm>
            <a:off x="1116013" y="3036742"/>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pl-PL" sz="2000" b="1" i="1" dirty="0"/>
              <a:t>src</a:t>
            </a:r>
          </a:p>
        </p:txBody>
      </p:sp>
      <p:sp>
        <p:nvSpPr>
          <p:cNvPr id="15363" name="Oval 3"/>
          <p:cNvSpPr>
            <a:spLocks noChangeArrowheads="1"/>
          </p:cNvSpPr>
          <p:nvPr/>
        </p:nvSpPr>
        <p:spPr bwMode="auto">
          <a:xfrm>
            <a:off x="4427538" y="1666730"/>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R1</a:t>
            </a:r>
            <a:endParaRPr lang="pl-PL" sz="2000" b="1" i="1"/>
          </a:p>
        </p:txBody>
      </p:sp>
      <p:sp>
        <p:nvSpPr>
          <p:cNvPr id="15364" name="Oval 4"/>
          <p:cNvSpPr>
            <a:spLocks noChangeArrowheads="1"/>
          </p:cNvSpPr>
          <p:nvPr/>
        </p:nvSpPr>
        <p:spPr bwMode="auto">
          <a:xfrm>
            <a:off x="7596188" y="2963717"/>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dst</a:t>
            </a:r>
            <a:endParaRPr lang="pl-PL" sz="2000" b="1" i="1"/>
          </a:p>
        </p:txBody>
      </p:sp>
      <p:cxnSp>
        <p:nvCxnSpPr>
          <p:cNvPr id="15365" name="AutoShape 5"/>
          <p:cNvCxnSpPr>
            <a:cxnSpLocks noChangeShapeType="1"/>
            <a:stCxn id="15362" idx="7"/>
            <a:endCxn id="15363" idx="2"/>
          </p:cNvCxnSpPr>
          <p:nvPr/>
        </p:nvCxnSpPr>
        <p:spPr bwMode="auto">
          <a:xfrm flipV="1">
            <a:off x="1608138" y="1955655"/>
            <a:ext cx="2819400" cy="1165225"/>
          </a:xfrm>
          <a:prstGeom prst="straightConnector1">
            <a:avLst/>
          </a:prstGeom>
          <a:noFill/>
          <a:ln w="19050">
            <a:solidFill>
              <a:srgbClr val="808080"/>
            </a:solidFill>
            <a:prstDash val="dash"/>
            <a:round/>
            <a:headEnd/>
            <a:tailEnd type="triangle" w="lg" len="lg"/>
          </a:ln>
        </p:spPr>
      </p:cxnSp>
      <p:cxnSp>
        <p:nvCxnSpPr>
          <p:cNvPr id="15366" name="AutoShape 6"/>
          <p:cNvCxnSpPr>
            <a:cxnSpLocks noChangeShapeType="1"/>
            <a:stCxn id="15363" idx="6"/>
            <a:endCxn id="15364" idx="1"/>
          </p:cNvCxnSpPr>
          <p:nvPr/>
        </p:nvCxnSpPr>
        <p:spPr bwMode="auto">
          <a:xfrm>
            <a:off x="5003800" y="1955655"/>
            <a:ext cx="2676525" cy="1092200"/>
          </a:xfrm>
          <a:prstGeom prst="straightConnector1">
            <a:avLst/>
          </a:prstGeom>
          <a:noFill/>
          <a:ln w="19050">
            <a:solidFill>
              <a:srgbClr val="808080"/>
            </a:solidFill>
            <a:prstDash val="dash"/>
            <a:round/>
            <a:headEnd/>
            <a:tailEnd type="triangle" w="lg" len="lg"/>
          </a:ln>
        </p:spPr>
      </p:cxnSp>
      <p:sp>
        <p:nvSpPr>
          <p:cNvPr id="15367" name="Oval 7"/>
          <p:cNvSpPr>
            <a:spLocks noChangeArrowheads="1"/>
          </p:cNvSpPr>
          <p:nvPr/>
        </p:nvSpPr>
        <p:spPr bwMode="auto">
          <a:xfrm>
            <a:off x="4427538" y="4338055"/>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R4</a:t>
            </a:r>
            <a:endParaRPr lang="pl-PL" sz="2000" b="1" i="1"/>
          </a:p>
        </p:txBody>
      </p:sp>
      <p:sp>
        <p:nvSpPr>
          <p:cNvPr id="15368" name="Oval 8"/>
          <p:cNvSpPr>
            <a:spLocks noChangeArrowheads="1"/>
          </p:cNvSpPr>
          <p:nvPr/>
        </p:nvSpPr>
        <p:spPr bwMode="auto">
          <a:xfrm>
            <a:off x="4427538" y="2676380"/>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R2</a:t>
            </a:r>
            <a:endParaRPr lang="pl-PL" sz="2000" b="1" i="1"/>
          </a:p>
        </p:txBody>
      </p:sp>
      <p:sp>
        <p:nvSpPr>
          <p:cNvPr id="15369" name="Oval 9"/>
          <p:cNvSpPr>
            <a:spLocks noChangeArrowheads="1"/>
          </p:cNvSpPr>
          <p:nvPr/>
        </p:nvSpPr>
        <p:spPr bwMode="auto">
          <a:xfrm>
            <a:off x="4427538" y="3539980"/>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R3</a:t>
            </a:r>
            <a:endParaRPr lang="pl-PL" sz="2000" b="1" i="1"/>
          </a:p>
        </p:txBody>
      </p:sp>
      <p:cxnSp>
        <p:nvCxnSpPr>
          <p:cNvPr id="15372" name="AutoShape 12"/>
          <p:cNvCxnSpPr>
            <a:cxnSpLocks noChangeShapeType="1"/>
            <a:stCxn id="15362" idx="6"/>
            <a:endCxn id="15368" idx="2"/>
          </p:cNvCxnSpPr>
          <p:nvPr/>
        </p:nvCxnSpPr>
        <p:spPr bwMode="auto">
          <a:xfrm flipV="1">
            <a:off x="1692275" y="2965305"/>
            <a:ext cx="2735263" cy="360362"/>
          </a:xfrm>
          <a:prstGeom prst="straightConnector1">
            <a:avLst/>
          </a:prstGeom>
          <a:noFill/>
          <a:ln w="19050">
            <a:solidFill>
              <a:srgbClr val="808080"/>
            </a:solidFill>
            <a:prstDash val="dash"/>
            <a:round/>
            <a:headEnd/>
            <a:tailEnd type="triangle" w="lg" len="lg"/>
          </a:ln>
        </p:spPr>
      </p:cxnSp>
      <p:cxnSp>
        <p:nvCxnSpPr>
          <p:cNvPr id="15373" name="AutoShape 13"/>
          <p:cNvCxnSpPr>
            <a:cxnSpLocks noChangeShapeType="1"/>
            <a:stCxn id="15368" idx="6"/>
            <a:endCxn id="15364" idx="2"/>
          </p:cNvCxnSpPr>
          <p:nvPr/>
        </p:nvCxnSpPr>
        <p:spPr bwMode="auto">
          <a:xfrm>
            <a:off x="5003800" y="2965305"/>
            <a:ext cx="2592388" cy="287337"/>
          </a:xfrm>
          <a:prstGeom prst="straightConnector1">
            <a:avLst/>
          </a:prstGeom>
          <a:noFill/>
          <a:ln w="19050">
            <a:solidFill>
              <a:srgbClr val="808080"/>
            </a:solidFill>
            <a:prstDash val="dash"/>
            <a:round/>
            <a:headEnd/>
            <a:tailEnd type="triangle" w="lg" len="lg"/>
          </a:ln>
        </p:spPr>
      </p:cxnSp>
      <p:cxnSp>
        <p:nvCxnSpPr>
          <p:cNvPr id="15374" name="AutoShape 14"/>
          <p:cNvCxnSpPr>
            <a:cxnSpLocks noChangeShapeType="1"/>
            <a:stCxn id="15362" idx="5"/>
            <a:endCxn id="15369" idx="2"/>
          </p:cNvCxnSpPr>
          <p:nvPr/>
        </p:nvCxnSpPr>
        <p:spPr bwMode="auto">
          <a:xfrm>
            <a:off x="1608138" y="3528867"/>
            <a:ext cx="2819400" cy="300038"/>
          </a:xfrm>
          <a:prstGeom prst="straightConnector1">
            <a:avLst/>
          </a:prstGeom>
          <a:noFill/>
          <a:ln w="19050">
            <a:solidFill>
              <a:srgbClr val="808080"/>
            </a:solidFill>
            <a:prstDash val="dash"/>
            <a:round/>
            <a:headEnd/>
            <a:tailEnd type="triangle" w="lg" len="lg"/>
          </a:ln>
        </p:spPr>
      </p:cxnSp>
      <p:cxnSp>
        <p:nvCxnSpPr>
          <p:cNvPr id="15375" name="AutoShape 15"/>
          <p:cNvCxnSpPr>
            <a:cxnSpLocks noChangeShapeType="1"/>
            <a:stCxn id="15369" idx="6"/>
            <a:endCxn id="15364" idx="3"/>
          </p:cNvCxnSpPr>
          <p:nvPr/>
        </p:nvCxnSpPr>
        <p:spPr bwMode="auto">
          <a:xfrm flipV="1">
            <a:off x="5003800" y="3455842"/>
            <a:ext cx="2676525" cy="373063"/>
          </a:xfrm>
          <a:prstGeom prst="straightConnector1">
            <a:avLst/>
          </a:prstGeom>
          <a:noFill/>
          <a:ln w="19050">
            <a:solidFill>
              <a:srgbClr val="808080"/>
            </a:solidFill>
            <a:prstDash val="dash"/>
            <a:round/>
            <a:headEnd/>
            <a:tailEnd type="triangle" w="lg" len="lg"/>
          </a:ln>
        </p:spPr>
      </p:cxnSp>
      <p:cxnSp>
        <p:nvCxnSpPr>
          <p:cNvPr id="15376" name="AutoShape 16"/>
          <p:cNvCxnSpPr>
            <a:cxnSpLocks noChangeShapeType="1"/>
            <a:stCxn id="15362" idx="4"/>
            <a:endCxn id="15367" idx="2"/>
          </p:cNvCxnSpPr>
          <p:nvPr/>
        </p:nvCxnSpPr>
        <p:spPr bwMode="auto">
          <a:xfrm rot="16200000" flipH="1">
            <a:off x="2409251" y="2607898"/>
            <a:ext cx="1013181" cy="3023394"/>
          </a:xfrm>
          <a:prstGeom prst="straightConnector1">
            <a:avLst/>
          </a:prstGeom>
          <a:noFill/>
          <a:ln w="19050">
            <a:solidFill>
              <a:srgbClr val="808080"/>
            </a:solidFill>
            <a:prstDash val="dash"/>
            <a:round/>
            <a:headEnd/>
            <a:tailEnd type="triangle" w="lg" len="lg"/>
          </a:ln>
        </p:spPr>
      </p:cxnSp>
      <p:cxnSp>
        <p:nvCxnSpPr>
          <p:cNvPr id="15377" name="AutoShape 17"/>
          <p:cNvCxnSpPr>
            <a:cxnSpLocks noChangeShapeType="1"/>
            <a:stCxn id="15367" idx="6"/>
            <a:endCxn id="15364" idx="4"/>
          </p:cNvCxnSpPr>
          <p:nvPr/>
        </p:nvCxnSpPr>
        <p:spPr bwMode="auto">
          <a:xfrm flipV="1">
            <a:off x="5003800" y="3539980"/>
            <a:ext cx="2880519" cy="1086206"/>
          </a:xfrm>
          <a:prstGeom prst="straightConnector1">
            <a:avLst/>
          </a:prstGeom>
          <a:noFill/>
          <a:ln w="19050">
            <a:solidFill>
              <a:srgbClr val="808080"/>
            </a:solidFill>
            <a:prstDash val="dash"/>
            <a:round/>
            <a:headEnd/>
            <a:tailEnd type="triangle" w="lg" len="lg"/>
          </a:ln>
        </p:spPr>
      </p:cxnSp>
      <p:sp>
        <p:nvSpPr>
          <p:cNvPr id="31" name="Text Box 75"/>
          <p:cNvSpPr txBox="1">
            <a:spLocks noChangeArrowheads="1"/>
          </p:cNvSpPr>
          <p:nvPr/>
        </p:nvSpPr>
        <p:spPr bwMode="auto">
          <a:xfrm>
            <a:off x="942393" y="2586078"/>
            <a:ext cx="1189037" cy="459100"/>
          </a:xfrm>
          <a:prstGeom prst="rect">
            <a:avLst/>
          </a:prstGeom>
          <a:noFill/>
          <a:ln w="9525">
            <a:noFill/>
            <a:miter lim="800000"/>
            <a:headEnd/>
            <a:tailEnd/>
          </a:ln>
          <a:effectLst/>
        </p:spPr>
        <p:txBody>
          <a:bodyPr lIns="90488" tIns="44450" rIns="90488" bIns="44450">
            <a:prstTxWarp prst="textNoShape">
              <a:avLst/>
            </a:prstTxWarp>
            <a:spAutoFit/>
          </a:bodyPr>
          <a:lstStyle/>
          <a:p>
            <a:pPr>
              <a:spcBef>
                <a:spcPct val="50000"/>
              </a:spcBef>
            </a:pPr>
            <a:r>
              <a:rPr lang="en-US" sz="2400" b="0" i="0" dirty="0">
                <a:ea typeface="Arial" pitchFamily="-112" charset="0"/>
                <a:cs typeface="Arial" pitchFamily="34" charset="0"/>
              </a:rPr>
              <a:t>Alice</a:t>
            </a:r>
          </a:p>
        </p:txBody>
      </p:sp>
      <p:sp>
        <p:nvSpPr>
          <p:cNvPr id="32" name="Text Box 76"/>
          <p:cNvSpPr txBox="1">
            <a:spLocks noChangeArrowheads="1"/>
          </p:cNvSpPr>
          <p:nvPr/>
        </p:nvSpPr>
        <p:spPr bwMode="auto">
          <a:xfrm>
            <a:off x="7710829" y="2471504"/>
            <a:ext cx="1152937"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b="0" i="0" dirty="0">
                <a:ea typeface="Arial" pitchFamily="-112" charset="0"/>
                <a:cs typeface="Arial" pitchFamily="34" charset="0"/>
              </a:rPr>
              <a:t>Bob</a:t>
            </a:r>
          </a:p>
        </p:txBody>
      </p:sp>
      <p:sp>
        <p:nvSpPr>
          <p:cNvPr id="37" name="Rectangle 76"/>
          <p:cNvSpPr>
            <a:spLocks noChangeArrowheads="1"/>
          </p:cNvSpPr>
          <p:nvPr/>
        </p:nvSpPr>
        <p:spPr bwMode="auto">
          <a:xfrm>
            <a:off x="7966520" y="3608319"/>
            <a:ext cx="641554" cy="262596"/>
          </a:xfrm>
          <a:prstGeom prst="rect">
            <a:avLst/>
          </a:prstGeom>
          <a:solidFill>
            <a:schemeClr val="tx1">
              <a:lumMod val="65000"/>
              <a:lumOff val="35000"/>
            </a:schemeClr>
          </a:solidFill>
          <a:ln w="12700" algn="ctr">
            <a:solidFill>
              <a:schemeClr val="bg1"/>
            </a:solid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38" name="Rectangle 76"/>
          <p:cNvSpPr>
            <a:spLocks noChangeArrowheads="1"/>
          </p:cNvSpPr>
          <p:nvPr/>
        </p:nvSpPr>
        <p:spPr bwMode="auto">
          <a:xfrm>
            <a:off x="7968308" y="3871081"/>
            <a:ext cx="641554" cy="262596"/>
          </a:xfrm>
          <a:prstGeom prst="rect">
            <a:avLst/>
          </a:prstGeom>
          <a:solidFill>
            <a:schemeClr val="tx1">
              <a:lumMod val="65000"/>
              <a:lumOff val="35000"/>
            </a:schemeClr>
          </a:solidFill>
          <a:ln w="12700" algn="ctr">
            <a:solidFill>
              <a:schemeClr val="bg1"/>
            </a:solid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8" name="Rectangle 76"/>
          <p:cNvSpPr>
            <a:spLocks noChangeArrowheads="1"/>
          </p:cNvSpPr>
          <p:nvPr/>
        </p:nvSpPr>
        <p:spPr bwMode="auto">
          <a:xfrm>
            <a:off x="7965274" y="4133843"/>
            <a:ext cx="641554" cy="262596"/>
          </a:xfrm>
          <a:prstGeom prst="rect">
            <a:avLst/>
          </a:prstGeom>
          <a:solidFill>
            <a:schemeClr val="tx1">
              <a:lumMod val="65000"/>
              <a:lumOff val="35000"/>
            </a:schemeClr>
          </a:solidFill>
          <a:ln w="12700" algn="ctr">
            <a:solidFill>
              <a:schemeClr val="bg1"/>
            </a:solid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39" name="Title 1"/>
          <p:cNvSpPr txBox="1">
            <a:spLocks/>
          </p:cNvSpPr>
          <p:nvPr/>
        </p:nvSpPr>
        <p:spPr>
          <a:xfrm>
            <a:off x="0" y="39103"/>
            <a:ext cx="91440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b="1" kern="1200">
                <a:solidFill>
                  <a:srgbClr val="0066CC"/>
                </a:solidFill>
                <a:latin typeface="+mj-lt"/>
                <a:ea typeface="+mj-ea"/>
                <a:cs typeface="+mj-cs"/>
              </a:defRPr>
            </a:lvl1pPr>
          </a:lstStyle>
          <a:p>
            <a:r>
              <a:rPr lang="en-US" smtClean="0"/>
              <a:t>Synchronizing Distributed Transmitters</a:t>
            </a:r>
            <a:endParaRPr lang="en-US" dirty="0"/>
          </a:p>
        </p:txBody>
      </p:sp>
      <p:sp>
        <p:nvSpPr>
          <p:cNvPr id="40" name="Rectangle 28"/>
          <p:cNvSpPr txBox="1">
            <a:spLocks noChangeArrowheads="1"/>
          </p:cNvSpPr>
          <p:nvPr/>
        </p:nvSpPr>
        <p:spPr>
          <a:xfrm>
            <a:off x="34673" y="5119333"/>
            <a:ext cx="9087811" cy="1008063"/>
          </a:xfrm>
          <a:prstGeom prst="rect">
            <a:avLst/>
          </a:prstGeom>
        </p:spPr>
        <p:txBody>
          <a:bodyPr vert="horz" lIns="90488" tIns="44450" rIns="90488" bIns="44450" rtlCol="0">
            <a:noAutofit/>
          </a:bodyPr>
          <a:lstStyle/>
          <a:p>
            <a:pPr lvl="0" algn="ctr">
              <a:lnSpc>
                <a:spcPct val="90000"/>
              </a:lnSpc>
              <a:spcBef>
                <a:spcPct val="20000"/>
              </a:spcBef>
              <a:defRPr/>
            </a:pPr>
            <a:r>
              <a:rPr lang="en-US" sz="2800" dirty="0">
                <a:sym typeface="Wingdings" pitchFamily="2" charset="2"/>
              </a:rPr>
              <a:t>Routers are </a:t>
            </a:r>
            <a:r>
              <a:rPr lang="en-US" sz="2800" dirty="0" smtClean="0">
                <a:sym typeface="Wingdings" pitchFamily="2" charset="2"/>
              </a:rPr>
              <a:t>triggered </a:t>
            </a:r>
            <a:r>
              <a:rPr lang="en-US" sz="2800" dirty="0">
                <a:sym typeface="Wingdings" pitchFamily="2" charset="2"/>
              </a:rPr>
              <a:t>by reception from Alice</a:t>
            </a:r>
          </a:p>
        </p:txBody>
      </p:sp>
      <p:sp>
        <p:nvSpPr>
          <p:cNvPr id="41" name="Rectangle 28"/>
          <p:cNvSpPr txBox="1">
            <a:spLocks noChangeArrowheads="1"/>
          </p:cNvSpPr>
          <p:nvPr/>
        </p:nvSpPr>
        <p:spPr>
          <a:xfrm>
            <a:off x="36461" y="5605231"/>
            <a:ext cx="9087811" cy="1008063"/>
          </a:xfrm>
          <a:prstGeom prst="rect">
            <a:avLst/>
          </a:prstGeom>
        </p:spPr>
        <p:txBody>
          <a:bodyPr vert="horz" lIns="90488" tIns="44450" rIns="90488" bIns="44450" rtlCol="0">
            <a:noAutofit/>
          </a:bodyPr>
          <a:lstStyle/>
          <a:p>
            <a:pPr lvl="0" algn="ctr">
              <a:lnSpc>
                <a:spcPct val="90000"/>
              </a:lnSpc>
              <a:spcBef>
                <a:spcPct val="20000"/>
              </a:spcBef>
              <a:defRPr/>
            </a:pPr>
            <a:r>
              <a:rPr lang="en-US" sz="2800" dirty="0" smtClean="0">
                <a:sym typeface="Wingdings" pitchFamily="2" charset="2"/>
              </a:rPr>
              <a:t>Routers insert wait times to compensate for delay differences</a:t>
            </a:r>
            <a:endParaRPr lang="en-US" sz="2800" dirty="0">
              <a:sym typeface="Wingdings" pitchFamily="2" charset="2"/>
            </a:endParaRPr>
          </a:p>
        </p:txBody>
      </p:sp>
      <p:sp>
        <p:nvSpPr>
          <p:cNvPr id="45" name="Rectangle 28"/>
          <p:cNvSpPr txBox="1">
            <a:spLocks noChangeArrowheads="1"/>
          </p:cNvSpPr>
          <p:nvPr/>
        </p:nvSpPr>
        <p:spPr>
          <a:xfrm>
            <a:off x="36461" y="6088247"/>
            <a:ext cx="9087811" cy="1008063"/>
          </a:xfrm>
          <a:prstGeom prst="rect">
            <a:avLst/>
          </a:prstGeom>
        </p:spPr>
        <p:txBody>
          <a:bodyPr vert="horz" lIns="90488" tIns="44450" rIns="90488" bIns="44450" rtlCol="0">
            <a:noAutofit/>
          </a:bodyPr>
          <a:lstStyle/>
          <a:p>
            <a:pPr lvl="0" algn="ctr">
              <a:lnSpc>
                <a:spcPct val="90000"/>
              </a:lnSpc>
              <a:spcBef>
                <a:spcPct val="20000"/>
              </a:spcBef>
              <a:defRPr/>
            </a:pPr>
            <a:r>
              <a:rPr lang="en-US" sz="2800" dirty="0" smtClean="0">
                <a:sym typeface="Wingdings" pitchFamily="2" charset="2"/>
              </a:rPr>
              <a:t>Routers transmit after waiting</a:t>
            </a:r>
            <a:endParaRPr lang="en-US" sz="2800" dirty="0">
              <a:sym typeface="Wingdings" pitchFamily="2" charset="2"/>
            </a:endParaRPr>
          </a:p>
        </p:txBody>
      </p:sp>
      <p:sp>
        <p:nvSpPr>
          <p:cNvPr id="35" name="Rectangle 5"/>
          <p:cNvSpPr>
            <a:spLocks noChangeArrowheads="1"/>
          </p:cNvSpPr>
          <p:nvPr/>
        </p:nvSpPr>
        <p:spPr bwMode="auto">
          <a:xfrm>
            <a:off x="137906" y="5215572"/>
            <a:ext cx="8884920" cy="1295401"/>
          </a:xfrm>
          <a:prstGeom prst="rect">
            <a:avLst/>
          </a:prstGeom>
          <a:solidFill>
            <a:srgbClr val="790015"/>
          </a:solidFill>
          <a:ln w="9525">
            <a:noFill/>
            <a:miter lim="800000"/>
            <a:headEnd/>
            <a:tailEnd/>
          </a:ln>
          <a:effectLst>
            <a:outerShdw blurRad="50800" dist="38100" dir="2700000" algn="tl" rotWithShape="0">
              <a:prstClr val="black">
                <a:alpha val="40000"/>
              </a:prstClr>
            </a:outerShdw>
          </a:effectLst>
        </p:spPr>
        <p:txBody>
          <a:bodyPr anchor="ctr"/>
          <a:lstStyle/>
          <a:p>
            <a:pPr algn="ctr">
              <a:lnSpc>
                <a:spcPct val="90000"/>
              </a:lnSpc>
              <a:spcBef>
                <a:spcPct val="5000"/>
              </a:spcBef>
              <a:defRPr/>
            </a:pPr>
            <a:r>
              <a:rPr lang="en-US" sz="3200" dirty="0" smtClean="0">
                <a:solidFill>
                  <a:srgbClr val="FFFF66"/>
                </a:solidFill>
              </a:rPr>
              <a:t>What about the MAC?</a:t>
            </a:r>
            <a:endParaRPr lang="en-US" sz="3200" dirty="0">
              <a:solidFill>
                <a:srgbClr val="FFFF66"/>
              </a:solidFill>
              <a:cs typeface="+mn-cs"/>
            </a:endParaRPr>
          </a:p>
        </p:txBody>
      </p:sp>
    </p:spTree>
    <p:custDataLst>
      <p:tags r:id="rId1"/>
    </p:custDataLst>
    <p:extLst>
      <p:ext uri="{BB962C8B-B14F-4D97-AF65-F5344CB8AC3E}">
        <p14:creationId xmlns:p14="http://schemas.microsoft.com/office/powerpoint/2010/main" val="105558803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
          <p:cNvSpPr>
            <a:spLocks noChangeArrowheads="1"/>
          </p:cNvSpPr>
          <p:nvPr/>
        </p:nvSpPr>
        <p:spPr bwMode="auto">
          <a:xfrm>
            <a:off x="835908" y="2136816"/>
            <a:ext cx="454987"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pl-PL" sz="2000" b="1" i="1" dirty="0"/>
              <a:t>src</a:t>
            </a:r>
          </a:p>
        </p:txBody>
      </p:sp>
      <p:sp>
        <p:nvSpPr>
          <p:cNvPr id="5" name="Oval 3"/>
          <p:cNvSpPr>
            <a:spLocks noChangeArrowheads="1"/>
          </p:cNvSpPr>
          <p:nvPr/>
        </p:nvSpPr>
        <p:spPr bwMode="auto">
          <a:xfrm>
            <a:off x="2382231" y="1227904"/>
            <a:ext cx="454987"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R1</a:t>
            </a:r>
            <a:endParaRPr lang="pl-PL" sz="2000" b="1" i="1"/>
          </a:p>
        </p:txBody>
      </p:sp>
      <p:sp>
        <p:nvSpPr>
          <p:cNvPr id="6" name="Oval 4"/>
          <p:cNvSpPr>
            <a:spLocks noChangeArrowheads="1"/>
          </p:cNvSpPr>
          <p:nvPr/>
        </p:nvSpPr>
        <p:spPr bwMode="auto">
          <a:xfrm>
            <a:off x="4001115" y="2082009"/>
            <a:ext cx="454987"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dst</a:t>
            </a:r>
            <a:endParaRPr lang="pl-PL" sz="2000" b="1" i="1"/>
          </a:p>
        </p:txBody>
      </p:sp>
      <p:cxnSp>
        <p:nvCxnSpPr>
          <p:cNvPr id="7" name="AutoShape 5"/>
          <p:cNvCxnSpPr>
            <a:cxnSpLocks noChangeShapeType="1"/>
            <a:stCxn id="4" idx="7"/>
            <a:endCxn id="5" idx="2"/>
          </p:cNvCxnSpPr>
          <p:nvPr/>
        </p:nvCxnSpPr>
        <p:spPr bwMode="auto">
          <a:xfrm flipV="1">
            <a:off x="1224263" y="1516035"/>
            <a:ext cx="1157968" cy="705173"/>
          </a:xfrm>
          <a:prstGeom prst="straightConnector1">
            <a:avLst/>
          </a:prstGeom>
          <a:noFill/>
          <a:ln w="19050">
            <a:solidFill>
              <a:srgbClr val="808080"/>
            </a:solidFill>
            <a:prstDash val="dash"/>
            <a:round/>
            <a:headEnd/>
            <a:tailEnd type="triangle" w="lg" len="lg"/>
          </a:ln>
        </p:spPr>
      </p:cxnSp>
      <p:cxnSp>
        <p:nvCxnSpPr>
          <p:cNvPr id="8" name="AutoShape 6"/>
          <p:cNvCxnSpPr>
            <a:cxnSpLocks noChangeShapeType="1"/>
            <a:stCxn id="5" idx="6"/>
            <a:endCxn id="6" idx="1"/>
          </p:cNvCxnSpPr>
          <p:nvPr/>
        </p:nvCxnSpPr>
        <p:spPr bwMode="auto">
          <a:xfrm>
            <a:off x="2837218" y="1516035"/>
            <a:ext cx="1230528" cy="650366"/>
          </a:xfrm>
          <a:prstGeom prst="straightConnector1">
            <a:avLst/>
          </a:prstGeom>
          <a:noFill/>
          <a:ln w="19050">
            <a:solidFill>
              <a:srgbClr val="808080"/>
            </a:solidFill>
            <a:prstDash val="dash"/>
            <a:round/>
            <a:headEnd/>
            <a:tailEnd type="triangle" w="lg" len="lg"/>
          </a:ln>
        </p:spPr>
      </p:cxnSp>
      <p:sp>
        <p:nvSpPr>
          <p:cNvPr id="9" name="Oval 8"/>
          <p:cNvSpPr>
            <a:spLocks noChangeArrowheads="1"/>
          </p:cNvSpPr>
          <p:nvPr/>
        </p:nvSpPr>
        <p:spPr bwMode="auto">
          <a:xfrm>
            <a:off x="2382231" y="2154426"/>
            <a:ext cx="454987"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a:t>R2</a:t>
            </a:r>
            <a:endParaRPr lang="pl-PL" sz="2000" b="1" i="1" dirty="0"/>
          </a:p>
        </p:txBody>
      </p:sp>
      <p:sp>
        <p:nvSpPr>
          <p:cNvPr id="10" name="Oval 9"/>
          <p:cNvSpPr>
            <a:spLocks noChangeArrowheads="1"/>
          </p:cNvSpPr>
          <p:nvPr/>
        </p:nvSpPr>
        <p:spPr bwMode="auto">
          <a:xfrm>
            <a:off x="2382231" y="3101154"/>
            <a:ext cx="454987"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R3</a:t>
            </a:r>
            <a:endParaRPr lang="pl-PL" sz="2000" b="1" i="1"/>
          </a:p>
        </p:txBody>
      </p:sp>
      <p:cxnSp>
        <p:nvCxnSpPr>
          <p:cNvPr id="11" name="AutoShape 12"/>
          <p:cNvCxnSpPr>
            <a:cxnSpLocks noChangeShapeType="1"/>
            <a:stCxn id="4" idx="6"/>
            <a:endCxn id="9" idx="2"/>
          </p:cNvCxnSpPr>
          <p:nvPr/>
        </p:nvCxnSpPr>
        <p:spPr bwMode="auto">
          <a:xfrm>
            <a:off x="1290895" y="2424948"/>
            <a:ext cx="1091336" cy="17609"/>
          </a:xfrm>
          <a:prstGeom prst="straightConnector1">
            <a:avLst/>
          </a:prstGeom>
          <a:noFill/>
          <a:ln w="19050">
            <a:solidFill>
              <a:srgbClr val="808080"/>
            </a:solidFill>
            <a:prstDash val="dash"/>
            <a:round/>
            <a:headEnd/>
            <a:tailEnd type="triangle" w="lg" len="lg"/>
          </a:ln>
        </p:spPr>
      </p:cxnSp>
      <p:cxnSp>
        <p:nvCxnSpPr>
          <p:cNvPr id="12" name="AutoShape 13"/>
          <p:cNvCxnSpPr>
            <a:cxnSpLocks noChangeShapeType="1"/>
            <a:stCxn id="9" idx="6"/>
            <a:endCxn id="6" idx="2"/>
          </p:cNvCxnSpPr>
          <p:nvPr/>
        </p:nvCxnSpPr>
        <p:spPr bwMode="auto">
          <a:xfrm flipV="1">
            <a:off x="2837218" y="2370141"/>
            <a:ext cx="1163897" cy="72416"/>
          </a:xfrm>
          <a:prstGeom prst="straightConnector1">
            <a:avLst/>
          </a:prstGeom>
          <a:noFill/>
          <a:ln w="19050">
            <a:solidFill>
              <a:srgbClr val="808080"/>
            </a:solidFill>
            <a:prstDash val="dash"/>
            <a:round/>
            <a:headEnd/>
            <a:tailEnd type="triangle" w="lg" len="lg"/>
          </a:ln>
        </p:spPr>
      </p:cxnSp>
      <p:cxnSp>
        <p:nvCxnSpPr>
          <p:cNvPr id="13" name="AutoShape 14"/>
          <p:cNvCxnSpPr>
            <a:cxnSpLocks noChangeShapeType="1"/>
            <a:stCxn id="4" idx="5"/>
            <a:endCxn id="10" idx="2"/>
          </p:cNvCxnSpPr>
          <p:nvPr/>
        </p:nvCxnSpPr>
        <p:spPr bwMode="auto">
          <a:xfrm>
            <a:off x="1224263" y="2628687"/>
            <a:ext cx="1157968" cy="760598"/>
          </a:xfrm>
          <a:prstGeom prst="straightConnector1">
            <a:avLst/>
          </a:prstGeom>
          <a:noFill/>
          <a:ln w="19050">
            <a:solidFill>
              <a:srgbClr val="808080"/>
            </a:solidFill>
            <a:prstDash val="dash"/>
            <a:round/>
            <a:headEnd/>
            <a:tailEnd type="triangle" w="lg" len="lg"/>
          </a:ln>
        </p:spPr>
      </p:cxnSp>
      <p:cxnSp>
        <p:nvCxnSpPr>
          <p:cNvPr id="14" name="AutoShape 15"/>
          <p:cNvCxnSpPr>
            <a:cxnSpLocks noChangeShapeType="1"/>
            <a:stCxn id="10" idx="6"/>
            <a:endCxn id="6" idx="3"/>
          </p:cNvCxnSpPr>
          <p:nvPr/>
        </p:nvCxnSpPr>
        <p:spPr bwMode="auto">
          <a:xfrm flipV="1">
            <a:off x="2837218" y="2573880"/>
            <a:ext cx="1230528" cy="815405"/>
          </a:xfrm>
          <a:prstGeom prst="straightConnector1">
            <a:avLst/>
          </a:prstGeom>
          <a:noFill/>
          <a:ln w="19050">
            <a:solidFill>
              <a:srgbClr val="808080"/>
            </a:solidFill>
            <a:prstDash val="dash"/>
            <a:round/>
            <a:headEnd/>
            <a:tailEnd type="triangle" w="lg" len="lg"/>
          </a:ln>
        </p:spPr>
      </p:cxnSp>
      <p:sp>
        <p:nvSpPr>
          <p:cNvPr id="15" name="Text Box 75"/>
          <p:cNvSpPr txBox="1">
            <a:spLocks noChangeArrowheads="1"/>
          </p:cNvSpPr>
          <p:nvPr/>
        </p:nvSpPr>
        <p:spPr bwMode="auto">
          <a:xfrm>
            <a:off x="685801" y="1686152"/>
            <a:ext cx="938802"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b="0" i="0" dirty="0">
                <a:ea typeface="Arial" pitchFamily="-112" charset="0"/>
                <a:cs typeface="Arial" pitchFamily="34" charset="0"/>
              </a:rPr>
              <a:t>Alice</a:t>
            </a:r>
          </a:p>
        </p:txBody>
      </p:sp>
      <p:sp>
        <p:nvSpPr>
          <p:cNvPr id="26" name="Text Box 75"/>
          <p:cNvSpPr txBox="1">
            <a:spLocks noChangeArrowheads="1"/>
          </p:cNvSpPr>
          <p:nvPr/>
        </p:nvSpPr>
        <p:spPr bwMode="auto">
          <a:xfrm>
            <a:off x="3824122" y="2585338"/>
            <a:ext cx="744558"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b="0" i="0" dirty="0" smtClean="0">
                <a:ea typeface="Arial" pitchFamily="-112" charset="0"/>
                <a:cs typeface="Arial" pitchFamily="34" charset="0"/>
              </a:rPr>
              <a:t>Bob</a:t>
            </a:r>
            <a:endParaRPr lang="en-US" sz="2400" b="0" i="0" dirty="0">
              <a:ea typeface="Arial" pitchFamily="-112" charset="0"/>
              <a:cs typeface="Arial" pitchFamily="34" charset="0"/>
            </a:endParaRPr>
          </a:p>
        </p:txBody>
      </p:sp>
      <p:sp>
        <p:nvSpPr>
          <p:cNvPr id="59" name="Oval 2"/>
          <p:cNvSpPr>
            <a:spLocks noChangeArrowheads="1"/>
          </p:cNvSpPr>
          <p:nvPr/>
        </p:nvSpPr>
        <p:spPr bwMode="auto">
          <a:xfrm>
            <a:off x="4606209" y="2191683"/>
            <a:ext cx="454987"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err="1" smtClean="0"/>
              <a:t>dst</a:t>
            </a:r>
            <a:endParaRPr lang="pl-PL" sz="2000" b="1" i="1" dirty="0"/>
          </a:p>
        </p:txBody>
      </p:sp>
      <p:sp>
        <p:nvSpPr>
          <p:cNvPr id="60" name="Oval 3"/>
          <p:cNvSpPr>
            <a:spLocks noChangeArrowheads="1"/>
          </p:cNvSpPr>
          <p:nvPr/>
        </p:nvSpPr>
        <p:spPr bwMode="auto">
          <a:xfrm>
            <a:off x="6152532" y="1282771"/>
            <a:ext cx="454987"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smtClean="0"/>
              <a:t>R4</a:t>
            </a:r>
            <a:endParaRPr lang="pl-PL" sz="2000" b="1" i="1" dirty="0"/>
          </a:p>
        </p:txBody>
      </p:sp>
      <p:sp>
        <p:nvSpPr>
          <p:cNvPr id="61" name="Oval 4"/>
          <p:cNvSpPr>
            <a:spLocks noChangeArrowheads="1"/>
          </p:cNvSpPr>
          <p:nvPr/>
        </p:nvSpPr>
        <p:spPr bwMode="auto">
          <a:xfrm>
            <a:off x="7771416" y="2136876"/>
            <a:ext cx="454987"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err="1" smtClean="0"/>
              <a:t>src</a:t>
            </a:r>
            <a:endParaRPr lang="pl-PL" sz="2000" b="1" i="1" dirty="0"/>
          </a:p>
        </p:txBody>
      </p:sp>
      <p:cxnSp>
        <p:nvCxnSpPr>
          <p:cNvPr id="62" name="AutoShape 5"/>
          <p:cNvCxnSpPr>
            <a:cxnSpLocks noChangeShapeType="1"/>
          </p:cNvCxnSpPr>
          <p:nvPr/>
        </p:nvCxnSpPr>
        <p:spPr bwMode="auto">
          <a:xfrm flipV="1">
            <a:off x="4975514" y="1580427"/>
            <a:ext cx="1157968" cy="705173"/>
          </a:xfrm>
          <a:prstGeom prst="straightConnector1">
            <a:avLst/>
          </a:prstGeom>
          <a:noFill/>
          <a:ln w="19050">
            <a:solidFill>
              <a:srgbClr val="808080"/>
            </a:solidFill>
            <a:prstDash val="dash"/>
            <a:round/>
            <a:headEnd type="triangle" w="lg" len="lg"/>
            <a:tailEnd type="none" w="lg" len="lg"/>
          </a:ln>
        </p:spPr>
      </p:cxnSp>
      <p:cxnSp>
        <p:nvCxnSpPr>
          <p:cNvPr id="63" name="AutoShape 6"/>
          <p:cNvCxnSpPr>
            <a:cxnSpLocks noChangeShapeType="1"/>
          </p:cNvCxnSpPr>
          <p:nvPr/>
        </p:nvCxnSpPr>
        <p:spPr bwMode="auto">
          <a:xfrm>
            <a:off x="6597994" y="1570902"/>
            <a:ext cx="1230528" cy="650366"/>
          </a:xfrm>
          <a:prstGeom prst="straightConnector1">
            <a:avLst/>
          </a:prstGeom>
          <a:noFill/>
          <a:ln w="19050">
            <a:solidFill>
              <a:srgbClr val="808080"/>
            </a:solidFill>
            <a:prstDash val="dash"/>
            <a:round/>
            <a:headEnd type="triangle" w="lg" len="lg"/>
            <a:tailEnd type="none" w="lg" len="lg"/>
          </a:ln>
        </p:spPr>
      </p:cxnSp>
      <p:sp>
        <p:nvSpPr>
          <p:cNvPr id="64" name="Oval 63"/>
          <p:cNvSpPr>
            <a:spLocks noChangeArrowheads="1"/>
          </p:cNvSpPr>
          <p:nvPr/>
        </p:nvSpPr>
        <p:spPr bwMode="auto">
          <a:xfrm>
            <a:off x="6152532" y="2167729"/>
            <a:ext cx="454987"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smtClean="0"/>
              <a:t>R5</a:t>
            </a:r>
            <a:endParaRPr lang="pl-PL" sz="2000" b="1" i="1" dirty="0"/>
          </a:p>
        </p:txBody>
      </p:sp>
      <p:sp>
        <p:nvSpPr>
          <p:cNvPr id="65" name="Oval 64"/>
          <p:cNvSpPr>
            <a:spLocks noChangeArrowheads="1"/>
          </p:cNvSpPr>
          <p:nvPr/>
        </p:nvSpPr>
        <p:spPr bwMode="auto">
          <a:xfrm>
            <a:off x="6152532" y="3156021"/>
            <a:ext cx="454987"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smtClean="0"/>
              <a:t>R6</a:t>
            </a:r>
            <a:endParaRPr lang="pl-PL" sz="2000" b="1" i="1" dirty="0"/>
          </a:p>
        </p:txBody>
      </p:sp>
      <p:cxnSp>
        <p:nvCxnSpPr>
          <p:cNvPr id="66" name="AutoShape 12"/>
          <p:cNvCxnSpPr>
            <a:cxnSpLocks noChangeShapeType="1"/>
            <a:stCxn id="59" idx="6"/>
            <a:endCxn id="64" idx="2"/>
          </p:cNvCxnSpPr>
          <p:nvPr/>
        </p:nvCxnSpPr>
        <p:spPr bwMode="auto">
          <a:xfrm flipV="1">
            <a:off x="5061196" y="2455860"/>
            <a:ext cx="1091336" cy="23955"/>
          </a:xfrm>
          <a:prstGeom prst="straightConnector1">
            <a:avLst/>
          </a:prstGeom>
          <a:noFill/>
          <a:ln w="19050">
            <a:solidFill>
              <a:srgbClr val="808080"/>
            </a:solidFill>
            <a:prstDash val="dash"/>
            <a:round/>
            <a:headEnd type="triangle" w="lg" len="lg"/>
            <a:tailEnd type="none" w="lg" len="lg"/>
          </a:ln>
        </p:spPr>
      </p:cxnSp>
      <p:cxnSp>
        <p:nvCxnSpPr>
          <p:cNvPr id="67" name="AutoShape 13"/>
          <p:cNvCxnSpPr>
            <a:cxnSpLocks noChangeShapeType="1"/>
            <a:stCxn id="64" idx="6"/>
            <a:endCxn id="61" idx="2"/>
          </p:cNvCxnSpPr>
          <p:nvPr/>
        </p:nvCxnSpPr>
        <p:spPr bwMode="auto">
          <a:xfrm flipV="1">
            <a:off x="6607519" y="2425008"/>
            <a:ext cx="1163897" cy="30852"/>
          </a:xfrm>
          <a:prstGeom prst="straightConnector1">
            <a:avLst/>
          </a:prstGeom>
          <a:noFill/>
          <a:ln w="19050">
            <a:solidFill>
              <a:srgbClr val="808080"/>
            </a:solidFill>
            <a:prstDash val="dash"/>
            <a:round/>
            <a:headEnd type="triangle" w="lg" len="lg"/>
            <a:tailEnd type="none" w="lg" len="lg"/>
          </a:ln>
        </p:spPr>
      </p:cxnSp>
      <p:cxnSp>
        <p:nvCxnSpPr>
          <p:cNvPr id="68" name="AutoShape 14"/>
          <p:cNvCxnSpPr>
            <a:cxnSpLocks noChangeShapeType="1"/>
          </p:cNvCxnSpPr>
          <p:nvPr/>
        </p:nvCxnSpPr>
        <p:spPr bwMode="auto">
          <a:xfrm>
            <a:off x="4985039" y="2674029"/>
            <a:ext cx="1157968" cy="760598"/>
          </a:xfrm>
          <a:prstGeom prst="straightConnector1">
            <a:avLst/>
          </a:prstGeom>
          <a:noFill/>
          <a:ln w="19050">
            <a:solidFill>
              <a:srgbClr val="808080"/>
            </a:solidFill>
            <a:prstDash val="dash"/>
            <a:round/>
            <a:headEnd type="triangle" w="lg" len="lg"/>
            <a:tailEnd type="none" w="lg" len="lg"/>
          </a:ln>
        </p:spPr>
      </p:cxnSp>
      <p:cxnSp>
        <p:nvCxnSpPr>
          <p:cNvPr id="69" name="AutoShape 15"/>
          <p:cNvCxnSpPr>
            <a:cxnSpLocks noChangeShapeType="1"/>
          </p:cNvCxnSpPr>
          <p:nvPr/>
        </p:nvCxnSpPr>
        <p:spPr bwMode="auto">
          <a:xfrm flipV="1">
            <a:off x="6597994" y="2628747"/>
            <a:ext cx="1230528" cy="815405"/>
          </a:xfrm>
          <a:prstGeom prst="straightConnector1">
            <a:avLst/>
          </a:prstGeom>
          <a:noFill/>
          <a:ln w="19050">
            <a:solidFill>
              <a:srgbClr val="808080"/>
            </a:solidFill>
            <a:prstDash val="dash"/>
            <a:round/>
            <a:headEnd type="triangle" w="lg" len="lg"/>
            <a:tailEnd type="none" w="lg" len="lg"/>
          </a:ln>
        </p:spPr>
      </p:cxnSp>
      <p:sp>
        <p:nvSpPr>
          <p:cNvPr id="70" name="Text Box 75"/>
          <p:cNvSpPr txBox="1">
            <a:spLocks noChangeArrowheads="1"/>
          </p:cNvSpPr>
          <p:nvPr/>
        </p:nvSpPr>
        <p:spPr bwMode="auto">
          <a:xfrm>
            <a:off x="4506113" y="2670629"/>
            <a:ext cx="938802"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b="0" i="0" dirty="0" smtClean="0">
                <a:ea typeface="Arial" pitchFamily="-112" charset="0"/>
                <a:cs typeface="Arial" pitchFamily="34" charset="0"/>
              </a:rPr>
              <a:t>David</a:t>
            </a:r>
            <a:endParaRPr lang="en-US" sz="2400" b="0" i="0" dirty="0">
              <a:ea typeface="Arial" pitchFamily="-112" charset="0"/>
              <a:cs typeface="Arial" pitchFamily="34" charset="0"/>
            </a:endParaRPr>
          </a:p>
        </p:txBody>
      </p:sp>
      <p:sp>
        <p:nvSpPr>
          <p:cNvPr id="71" name="Text Box 75"/>
          <p:cNvSpPr txBox="1">
            <a:spLocks noChangeArrowheads="1"/>
          </p:cNvSpPr>
          <p:nvPr/>
        </p:nvSpPr>
        <p:spPr bwMode="auto">
          <a:xfrm>
            <a:off x="7682964" y="2683554"/>
            <a:ext cx="1086878"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b="0" i="0" dirty="0" smtClean="0">
                <a:ea typeface="Arial" pitchFamily="-112" charset="0"/>
                <a:cs typeface="Arial" pitchFamily="34" charset="0"/>
              </a:rPr>
              <a:t>Charlie</a:t>
            </a:r>
            <a:endParaRPr lang="en-US" sz="2400" b="0" i="0" dirty="0">
              <a:ea typeface="Arial" pitchFamily="-112" charset="0"/>
              <a:cs typeface="Arial" pitchFamily="34" charset="0"/>
            </a:endParaRPr>
          </a:p>
        </p:txBody>
      </p:sp>
      <p:cxnSp>
        <p:nvCxnSpPr>
          <p:cNvPr id="73" name="Straight Arrow Connector 72"/>
          <p:cNvCxnSpPr/>
          <p:nvPr/>
        </p:nvCxnSpPr>
        <p:spPr>
          <a:xfrm>
            <a:off x="1695450" y="3981450"/>
            <a:ext cx="2284392" cy="0"/>
          </a:xfrm>
          <a:prstGeom prst="straightConnector1">
            <a:avLst/>
          </a:prstGeom>
          <a:ln w="19050" cmpd="sng">
            <a:solidFill>
              <a:schemeClr val="tx1"/>
            </a:solidFill>
            <a:prstDash val="solid"/>
            <a:headEnd type="none"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5394904" y="3971925"/>
            <a:ext cx="2284392" cy="0"/>
          </a:xfrm>
          <a:prstGeom prst="straightConnector1">
            <a:avLst/>
          </a:prstGeom>
          <a:ln w="19050" cmpd="sng">
            <a:solidFill>
              <a:schemeClr val="tx1"/>
            </a:solidFill>
            <a:prstDash val="solid"/>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835908" y="2767946"/>
            <a:ext cx="526167" cy="241040"/>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7838047" y="1840969"/>
            <a:ext cx="526167" cy="241040"/>
          </a:xfrm>
          <a:prstGeom prst="rect">
            <a:avLst/>
          </a:prstGeom>
          <a:solidFill>
            <a:schemeClr val="accent4">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95301" y="1961489"/>
            <a:ext cx="1129302" cy="951615"/>
          </a:xfrm>
          <a:prstGeom prst="ellipse">
            <a:avLst/>
          </a:prstGeom>
          <a:noFill/>
          <a:ln>
            <a:solidFill>
              <a:schemeClr val="tx1">
                <a:lumMod val="50000"/>
                <a:lumOff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a:spLocks noChangeAspect="1"/>
          </p:cNvSpPr>
          <p:nvPr/>
        </p:nvSpPr>
        <p:spPr>
          <a:xfrm>
            <a:off x="139769" y="1675678"/>
            <a:ext cx="1829470" cy="1541617"/>
          </a:xfrm>
          <a:prstGeom prst="ellipse">
            <a:avLst/>
          </a:prstGeom>
          <a:noFill/>
          <a:ln>
            <a:solidFill>
              <a:schemeClr val="tx1">
                <a:lumMod val="50000"/>
                <a:lumOff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a:spLocks noChangeAspect="1"/>
          </p:cNvSpPr>
          <p:nvPr/>
        </p:nvSpPr>
        <p:spPr>
          <a:xfrm>
            <a:off x="-117406" y="1417237"/>
            <a:ext cx="2439293" cy="2055490"/>
          </a:xfrm>
          <a:prstGeom prst="ellipse">
            <a:avLst/>
          </a:prstGeom>
          <a:noFill/>
          <a:ln>
            <a:solidFill>
              <a:schemeClr val="tx1">
                <a:lumMod val="50000"/>
                <a:lumOff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7391969" y="1932914"/>
            <a:ext cx="1129302" cy="951615"/>
          </a:xfrm>
          <a:prstGeom prst="ellipse">
            <a:avLst/>
          </a:prstGeom>
          <a:noFill/>
          <a:ln>
            <a:solidFill>
              <a:schemeClr val="accent4">
                <a:lumMod val="60000"/>
                <a:lumOff val="4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a:spLocks noChangeAspect="1"/>
          </p:cNvSpPr>
          <p:nvPr/>
        </p:nvSpPr>
        <p:spPr>
          <a:xfrm>
            <a:off x="7036437" y="1647103"/>
            <a:ext cx="1829470" cy="1541617"/>
          </a:xfrm>
          <a:prstGeom prst="ellipse">
            <a:avLst/>
          </a:prstGeom>
          <a:noFill/>
          <a:ln>
            <a:solidFill>
              <a:schemeClr val="accent4">
                <a:lumMod val="60000"/>
                <a:lumOff val="4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a:spLocks noChangeAspect="1"/>
          </p:cNvSpPr>
          <p:nvPr/>
        </p:nvSpPr>
        <p:spPr>
          <a:xfrm>
            <a:off x="6779262" y="1388662"/>
            <a:ext cx="2439293" cy="2055490"/>
          </a:xfrm>
          <a:prstGeom prst="ellipse">
            <a:avLst/>
          </a:prstGeom>
          <a:noFill/>
          <a:ln>
            <a:solidFill>
              <a:schemeClr val="accent4">
                <a:lumMod val="60000"/>
                <a:lumOff val="4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2872806" y="1176197"/>
            <a:ext cx="526167" cy="241040"/>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2837646" y="2167681"/>
            <a:ext cx="526167" cy="241040"/>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2872807" y="3389285"/>
            <a:ext cx="526167" cy="241040"/>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5626366" y="1227243"/>
            <a:ext cx="526167" cy="241040"/>
          </a:xfrm>
          <a:prstGeom prst="rect">
            <a:avLst/>
          </a:prstGeom>
          <a:solidFill>
            <a:schemeClr val="accent4">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5654941" y="2117034"/>
            <a:ext cx="526167" cy="241040"/>
          </a:xfrm>
          <a:prstGeom prst="rect">
            <a:avLst/>
          </a:prstGeom>
          <a:solidFill>
            <a:schemeClr val="accent4">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5811113" y="2884529"/>
            <a:ext cx="526167" cy="241040"/>
          </a:xfrm>
          <a:prstGeom prst="rect">
            <a:avLst/>
          </a:prstGeom>
          <a:solidFill>
            <a:schemeClr val="accent4">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Arc 51"/>
          <p:cNvSpPr/>
          <p:nvPr/>
        </p:nvSpPr>
        <p:spPr>
          <a:xfrm rot="780000">
            <a:off x="2765195" y="2783952"/>
            <a:ext cx="853860" cy="590550"/>
          </a:xfrm>
          <a:prstGeom prst="arc">
            <a:avLst/>
          </a:prstGeom>
          <a:ln w="19050" cmpd="sng">
            <a:solidFill>
              <a:schemeClr val="tx1">
                <a:lumMod val="50000"/>
                <a:lumOff val="50000"/>
              </a:schemeClr>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Arc 52"/>
          <p:cNvSpPr/>
          <p:nvPr/>
        </p:nvSpPr>
        <p:spPr>
          <a:xfrm rot="2040000">
            <a:off x="2828502" y="2146440"/>
            <a:ext cx="853860" cy="590550"/>
          </a:xfrm>
          <a:prstGeom prst="arc">
            <a:avLst/>
          </a:prstGeom>
          <a:ln w="19050" cmpd="sng">
            <a:solidFill>
              <a:schemeClr val="tx1">
                <a:lumMod val="50000"/>
                <a:lumOff val="50000"/>
              </a:schemeClr>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Arc 53"/>
          <p:cNvSpPr/>
          <p:nvPr/>
        </p:nvSpPr>
        <p:spPr>
          <a:xfrm rot="4320000">
            <a:off x="2708959" y="1362071"/>
            <a:ext cx="853860" cy="590550"/>
          </a:xfrm>
          <a:prstGeom prst="arc">
            <a:avLst/>
          </a:prstGeom>
          <a:ln w="19050" cmpd="sng">
            <a:solidFill>
              <a:schemeClr val="tx1">
                <a:lumMod val="50000"/>
                <a:lumOff val="50000"/>
              </a:schemeClr>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5" name="Arc 54"/>
          <p:cNvSpPr/>
          <p:nvPr/>
        </p:nvSpPr>
        <p:spPr>
          <a:xfrm rot="12180000">
            <a:off x="5476338" y="1487316"/>
            <a:ext cx="853860" cy="590550"/>
          </a:xfrm>
          <a:prstGeom prst="arc">
            <a:avLst/>
          </a:prstGeom>
          <a:ln w="19050" cmpd="sng">
            <a:solidFill>
              <a:schemeClr val="accent4">
                <a:lumMod val="60000"/>
                <a:lumOff val="40000"/>
              </a:schemeClr>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Arc 55"/>
          <p:cNvSpPr/>
          <p:nvPr/>
        </p:nvSpPr>
        <p:spPr>
          <a:xfrm rot="14400000">
            <a:off x="5476339" y="2327848"/>
            <a:ext cx="853860" cy="590550"/>
          </a:xfrm>
          <a:prstGeom prst="arc">
            <a:avLst/>
          </a:prstGeom>
          <a:ln w="19050" cmpd="sng">
            <a:solidFill>
              <a:schemeClr val="accent4">
                <a:lumMod val="60000"/>
                <a:lumOff val="40000"/>
              </a:schemeClr>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Arc 56"/>
          <p:cNvSpPr/>
          <p:nvPr/>
        </p:nvSpPr>
        <p:spPr>
          <a:xfrm rot="16800000">
            <a:off x="5160462" y="2991331"/>
            <a:ext cx="853860" cy="590550"/>
          </a:xfrm>
          <a:prstGeom prst="arc">
            <a:avLst/>
          </a:prstGeom>
          <a:ln w="19050" cmpd="sng">
            <a:solidFill>
              <a:schemeClr val="accent4">
                <a:lumMod val="60000"/>
                <a:lumOff val="40000"/>
              </a:schemeClr>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Rectangle 57"/>
          <p:cNvSpPr/>
          <p:nvPr/>
        </p:nvSpPr>
        <p:spPr>
          <a:xfrm>
            <a:off x="4167659" y="1717144"/>
            <a:ext cx="526167" cy="241040"/>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4430742" y="1775565"/>
            <a:ext cx="526167" cy="241040"/>
          </a:xfrm>
          <a:prstGeom prst="rect">
            <a:avLst/>
          </a:prstGeom>
          <a:solidFill>
            <a:schemeClr val="accent4">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Explosion 2 19"/>
          <p:cNvSpPr/>
          <p:nvPr/>
        </p:nvSpPr>
        <p:spPr>
          <a:xfrm>
            <a:off x="4167659" y="1292591"/>
            <a:ext cx="914400" cy="914400"/>
          </a:xfrm>
          <a:prstGeom prst="irregularSeal2">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Content Placeholder 76"/>
          <p:cNvSpPr txBox="1">
            <a:spLocks/>
          </p:cNvSpPr>
          <p:nvPr/>
        </p:nvSpPr>
        <p:spPr>
          <a:xfrm>
            <a:off x="-9636" y="4895850"/>
            <a:ext cx="9156631" cy="6286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dirty="0" smtClean="0"/>
              <a:t>Problem: Routers are forced to send upon reception even though the medium might be occupied</a:t>
            </a:r>
            <a:endParaRPr lang="en-US" sz="2800" dirty="0"/>
          </a:p>
        </p:txBody>
      </p:sp>
      <p:sp>
        <p:nvSpPr>
          <p:cNvPr id="77" name="Rectangle 5"/>
          <p:cNvSpPr>
            <a:spLocks noChangeArrowheads="1"/>
          </p:cNvSpPr>
          <p:nvPr/>
        </p:nvSpPr>
        <p:spPr bwMode="auto">
          <a:xfrm>
            <a:off x="128048" y="4857748"/>
            <a:ext cx="8884920" cy="1295401"/>
          </a:xfrm>
          <a:prstGeom prst="rect">
            <a:avLst/>
          </a:prstGeom>
          <a:solidFill>
            <a:srgbClr val="790015"/>
          </a:solidFill>
          <a:ln w="9525">
            <a:noFill/>
            <a:miter lim="800000"/>
            <a:headEnd/>
            <a:tailEnd/>
          </a:ln>
          <a:effectLst>
            <a:outerShdw blurRad="50800" dist="38100" dir="2700000" algn="tl" rotWithShape="0">
              <a:prstClr val="black">
                <a:alpha val="40000"/>
              </a:prstClr>
            </a:outerShdw>
          </a:effectLst>
        </p:spPr>
        <p:txBody>
          <a:bodyPr anchor="ctr"/>
          <a:lstStyle/>
          <a:p>
            <a:pPr algn="ctr">
              <a:lnSpc>
                <a:spcPct val="90000"/>
              </a:lnSpc>
              <a:spcBef>
                <a:spcPct val="5000"/>
              </a:spcBef>
              <a:defRPr/>
            </a:pPr>
            <a:r>
              <a:rPr lang="en-US" sz="3200" dirty="0" smtClean="0">
                <a:solidFill>
                  <a:srgbClr val="FFFF66"/>
                </a:solidFill>
              </a:rPr>
              <a:t>Can We Synchronize While Using Carrier Sense?</a:t>
            </a:r>
            <a:endParaRPr lang="en-US" sz="3200" dirty="0">
              <a:solidFill>
                <a:srgbClr val="FFFF66"/>
              </a:solidFill>
              <a:cs typeface="+mn-cs"/>
            </a:endParaRPr>
          </a:p>
        </p:txBody>
      </p:sp>
    </p:spTree>
    <p:custDataLst>
      <p:tags r:id="rId1"/>
    </p:custDataLst>
    <p:extLst>
      <p:ext uri="{BB962C8B-B14F-4D97-AF65-F5344CB8AC3E}">
        <p14:creationId xmlns:p14="http://schemas.microsoft.com/office/powerpoint/2010/main" val="843976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100"/>
                                  </p:stCondLst>
                                  <p:childTnLst>
                                    <p:set>
                                      <p:cBhvr>
                                        <p:cTn id="51" dur="1" fill="hold">
                                          <p:stCondLst>
                                            <p:cond delay="0"/>
                                          </p:stCondLst>
                                        </p:cTn>
                                        <p:tgtEl>
                                          <p:spTgt spid="39"/>
                                        </p:tgtEl>
                                        <p:attrNameLst>
                                          <p:attrName>style.visibility</p:attrName>
                                        </p:attrNameLst>
                                      </p:cBhvr>
                                      <p:to>
                                        <p:strVal val="visible"/>
                                      </p:to>
                                    </p:set>
                                  </p:childTnLst>
                                </p:cTn>
                              </p:par>
                              <p:par>
                                <p:cTn id="52" presetID="1" presetClass="entr" presetSubtype="0" fill="hold" grpId="0" nodeType="withEffect">
                                  <p:stCondLst>
                                    <p:cond delay="100"/>
                                  </p:stCondLst>
                                  <p:childTnLst>
                                    <p:set>
                                      <p:cBhvr>
                                        <p:cTn id="53" dur="1" fill="hold">
                                          <p:stCondLst>
                                            <p:cond delay="0"/>
                                          </p:stCondLst>
                                        </p:cTn>
                                        <p:tgtEl>
                                          <p:spTgt spid="43"/>
                                        </p:tgtEl>
                                        <p:attrNameLst>
                                          <p:attrName>style.visibility</p:attrName>
                                        </p:attrNameLst>
                                      </p:cBhvr>
                                      <p:to>
                                        <p:strVal val="visible"/>
                                      </p:to>
                                    </p:set>
                                  </p:childTnLst>
                                </p:cTn>
                              </p:par>
                            </p:childTnLst>
                          </p:cTn>
                        </p:par>
                        <p:par>
                          <p:cTn id="54" fill="hold">
                            <p:stCondLst>
                              <p:cond delay="100"/>
                            </p:stCondLst>
                            <p:childTnLst>
                              <p:par>
                                <p:cTn id="55" presetID="1" presetClass="entr" presetSubtype="0" fill="hold" grpId="0" nodeType="afterEffect">
                                  <p:stCondLst>
                                    <p:cond delay="100"/>
                                  </p:stCondLst>
                                  <p:childTnLst>
                                    <p:set>
                                      <p:cBhvr>
                                        <p:cTn id="56" dur="1" fill="hold">
                                          <p:stCondLst>
                                            <p:cond delay="0"/>
                                          </p:stCondLst>
                                        </p:cTn>
                                        <p:tgtEl>
                                          <p:spTgt spid="40"/>
                                        </p:tgtEl>
                                        <p:attrNameLst>
                                          <p:attrName>style.visibility</p:attrName>
                                        </p:attrNameLst>
                                      </p:cBhvr>
                                      <p:to>
                                        <p:strVal val="visible"/>
                                      </p:to>
                                    </p:set>
                                  </p:childTnLst>
                                </p:cTn>
                              </p:par>
                            </p:childTnLst>
                          </p:cTn>
                        </p:par>
                        <p:par>
                          <p:cTn id="57" fill="hold">
                            <p:stCondLst>
                              <p:cond delay="200"/>
                            </p:stCondLst>
                            <p:childTnLst>
                              <p:par>
                                <p:cTn id="58" presetID="1" presetClass="entr" presetSubtype="0" fill="hold" grpId="0" nodeType="afterEffect">
                                  <p:stCondLst>
                                    <p:cond delay="100"/>
                                  </p:stCondLst>
                                  <p:childTnLst>
                                    <p:set>
                                      <p:cBhvr>
                                        <p:cTn id="59" dur="1" fill="hold">
                                          <p:stCondLst>
                                            <p:cond delay="0"/>
                                          </p:stCondLst>
                                        </p:cTn>
                                        <p:tgtEl>
                                          <p:spTgt spid="44"/>
                                        </p:tgtEl>
                                        <p:attrNameLst>
                                          <p:attrName>style.visibility</p:attrName>
                                        </p:attrNameLst>
                                      </p:cBhvr>
                                      <p:to>
                                        <p:strVal val="visible"/>
                                      </p:to>
                                    </p:set>
                                  </p:childTnLst>
                                </p:cTn>
                              </p:par>
                            </p:childTnLst>
                          </p:cTn>
                        </p:par>
                        <p:par>
                          <p:cTn id="60" fill="hold">
                            <p:stCondLst>
                              <p:cond delay="300"/>
                            </p:stCondLst>
                            <p:childTnLst>
                              <p:par>
                                <p:cTn id="61" presetID="1" presetClass="entr" presetSubtype="0" fill="hold" grpId="0" nodeType="afterEffect">
                                  <p:stCondLst>
                                    <p:cond delay="10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10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grpId="0" nodeType="withEffect">
                                  <p:stCondLst>
                                    <p:cond delay="10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grpId="0" nodeType="withEffect">
                                  <p:stCondLst>
                                    <p:cond delay="100"/>
                                  </p:stCondLst>
                                  <p:childTnLst>
                                    <p:set>
                                      <p:cBhvr>
                                        <p:cTn id="68" dur="1" fill="hold">
                                          <p:stCondLst>
                                            <p:cond delay="0"/>
                                          </p:stCondLst>
                                        </p:cTn>
                                        <p:tgtEl>
                                          <p:spTgt spid="48"/>
                                        </p:tgtEl>
                                        <p:attrNameLst>
                                          <p:attrName>style.visibility</p:attrName>
                                        </p:attrNameLst>
                                      </p:cBhvr>
                                      <p:to>
                                        <p:strVal val="visible"/>
                                      </p:to>
                                    </p:set>
                                  </p:childTnLst>
                                </p:cTn>
                              </p:par>
                              <p:par>
                                <p:cTn id="69" presetID="1" presetClass="entr" presetSubtype="0" fill="hold" grpId="0" nodeType="withEffect">
                                  <p:stCondLst>
                                    <p:cond delay="100"/>
                                  </p:stCondLst>
                                  <p:childTnLst>
                                    <p:set>
                                      <p:cBhvr>
                                        <p:cTn id="70" dur="1" fill="hold">
                                          <p:stCondLst>
                                            <p:cond delay="0"/>
                                          </p:stCondLst>
                                        </p:cTn>
                                        <p:tgtEl>
                                          <p:spTgt spid="49"/>
                                        </p:tgtEl>
                                        <p:attrNameLst>
                                          <p:attrName>style.visibility</p:attrName>
                                        </p:attrNameLst>
                                      </p:cBhvr>
                                      <p:to>
                                        <p:strVal val="visible"/>
                                      </p:to>
                                    </p:set>
                                  </p:childTnLst>
                                </p:cTn>
                              </p:par>
                              <p:par>
                                <p:cTn id="71" presetID="1" presetClass="entr" presetSubtype="0" fill="hold" grpId="0" nodeType="withEffect">
                                  <p:stCondLst>
                                    <p:cond delay="100"/>
                                  </p:stCondLst>
                                  <p:childTnLst>
                                    <p:set>
                                      <p:cBhvr>
                                        <p:cTn id="72" dur="1" fill="hold">
                                          <p:stCondLst>
                                            <p:cond delay="0"/>
                                          </p:stCondLst>
                                        </p:cTn>
                                        <p:tgtEl>
                                          <p:spTgt spid="50"/>
                                        </p:tgtEl>
                                        <p:attrNameLst>
                                          <p:attrName>style.visibility</p:attrName>
                                        </p:attrNameLst>
                                      </p:cBhvr>
                                      <p:to>
                                        <p:strVal val="visible"/>
                                      </p:to>
                                    </p:set>
                                  </p:childTnLst>
                                </p:cTn>
                              </p:par>
                              <p:par>
                                <p:cTn id="73" presetID="1" presetClass="exit" presetSubtype="0" fill="hold" grpId="1" nodeType="withEffect">
                                  <p:stCondLst>
                                    <p:cond delay="100"/>
                                  </p:stCondLst>
                                  <p:childTnLst>
                                    <p:set>
                                      <p:cBhvr>
                                        <p:cTn id="74" dur="1" fill="hold">
                                          <p:stCondLst>
                                            <p:cond delay="0"/>
                                          </p:stCondLst>
                                        </p:cTn>
                                        <p:tgtEl>
                                          <p:spTgt spid="2"/>
                                        </p:tgtEl>
                                        <p:attrNameLst>
                                          <p:attrName>style.visibility</p:attrName>
                                        </p:attrNameLst>
                                      </p:cBhvr>
                                      <p:to>
                                        <p:strVal val="hidden"/>
                                      </p:to>
                                    </p:set>
                                  </p:childTnLst>
                                </p:cTn>
                              </p:par>
                              <p:par>
                                <p:cTn id="75" presetID="1" presetClass="exit" presetSubtype="0" fill="hold" grpId="1" nodeType="withEffect">
                                  <p:stCondLst>
                                    <p:cond delay="100"/>
                                  </p:stCondLst>
                                  <p:childTnLst>
                                    <p:set>
                                      <p:cBhvr>
                                        <p:cTn id="76" dur="1" fill="hold">
                                          <p:stCondLst>
                                            <p:cond delay="0"/>
                                          </p:stCondLst>
                                        </p:cTn>
                                        <p:tgtEl>
                                          <p:spTgt spid="3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childTnLst>
                          </p:cTn>
                        </p:par>
                        <p:par>
                          <p:cTn id="91" fill="hold">
                            <p:stCondLst>
                              <p:cond delay="0"/>
                            </p:stCondLst>
                            <p:childTnLst>
                              <p:par>
                                <p:cTn id="92" presetID="1" presetClass="entr" presetSubtype="0" fill="hold" grpId="0" nodeType="afterEffect">
                                  <p:stCondLst>
                                    <p:cond delay="100"/>
                                  </p:stCondLst>
                                  <p:childTnLst>
                                    <p:set>
                                      <p:cBhvr>
                                        <p:cTn id="93" dur="1" fill="hold">
                                          <p:stCondLst>
                                            <p:cond delay="0"/>
                                          </p:stCondLst>
                                        </p:cTn>
                                        <p:tgtEl>
                                          <p:spTgt spid="72"/>
                                        </p:tgtEl>
                                        <p:attrNameLst>
                                          <p:attrName>style.visibility</p:attrName>
                                        </p:attrNameLst>
                                      </p:cBhvr>
                                      <p:to>
                                        <p:strVal val="visible"/>
                                      </p:to>
                                    </p:set>
                                  </p:childTnLst>
                                </p:cTn>
                              </p:par>
                              <p:par>
                                <p:cTn id="94" presetID="1" presetClass="entr" presetSubtype="0" fill="hold" grpId="0" nodeType="withEffect">
                                  <p:stCondLst>
                                    <p:cond delay="100"/>
                                  </p:stCondLst>
                                  <p:childTnLst>
                                    <p:set>
                                      <p:cBhvr>
                                        <p:cTn id="95" dur="1" fill="hold">
                                          <p:stCondLst>
                                            <p:cond delay="0"/>
                                          </p:stCondLst>
                                        </p:cTn>
                                        <p:tgtEl>
                                          <p:spTgt spid="58"/>
                                        </p:tgtEl>
                                        <p:attrNameLst>
                                          <p:attrName>style.visibility</p:attrName>
                                        </p:attrNameLst>
                                      </p:cBhvr>
                                      <p:to>
                                        <p:strVal val="visible"/>
                                      </p:to>
                                    </p:set>
                                  </p:childTnLst>
                                </p:cTn>
                              </p:par>
                              <p:par>
                                <p:cTn id="96" presetID="1" presetClass="exit" presetSubtype="0" fill="hold" grpId="1" nodeType="withEffect">
                                  <p:stCondLst>
                                    <p:cond delay="100"/>
                                  </p:stCondLst>
                                  <p:childTnLst>
                                    <p:set>
                                      <p:cBhvr>
                                        <p:cTn id="97" dur="1" fill="hold">
                                          <p:stCondLst>
                                            <p:cond delay="0"/>
                                          </p:stCondLst>
                                        </p:cTn>
                                        <p:tgtEl>
                                          <p:spTgt spid="45"/>
                                        </p:tgtEl>
                                        <p:attrNameLst>
                                          <p:attrName>style.visibility</p:attrName>
                                        </p:attrNameLst>
                                      </p:cBhvr>
                                      <p:to>
                                        <p:strVal val="hidden"/>
                                      </p:to>
                                    </p:set>
                                  </p:childTnLst>
                                </p:cTn>
                              </p:par>
                              <p:par>
                                <p:cTn id="98" presetID="1" presetClass="exit" presetSubtype="0" fill="hold" grpId="1" nodeType="withEffect">
                                  <p:stCondLst>
                                    <p:cond delay="100"/>
                                  </p:stCondLst>
                                  <p:childTnLst>
                                    <p:set>
                                      <p:cBhvr>
                                        <p:cTn id="99" dur="1" fill="hold">
                                          <p:stCondLst>
                                            <p:cond delay="0"/>
                                          </p:stCondLst>
                                        </p:cTn>
                                        <p:tgtEl>
                                          <p:spTgt spid="46"/>
                                        </p:tgtEl>
                                        <p:attrNameLst>
                                          <p:attrName>style.visibility</p:attrName>
                                        </p:attrNameLst>
                                      </p:cBhvr>
                                      <p:to>
                                        <p:strVal val="hidden"/>
                                      </p:to>
                                    </p:set>
                                  </p:childTnLst>
                                </p:cTn>
                              </p:par>
                              <p:par>
                                <p:cTn id="100" presetID="1" presetClass="exit" presetSubtype="0" fill="hold" grpId="1" nodeType="withEffect">
                                  <p:stCondLst>
                                    <p:cond delay="100"/>
                                  </p:stCondLst>
                                  <p:childTnLst>
                                    <p:set>
                                      <p:cBhvr>
                                        <p:cTn id="101" dur="1" fill="hold">
                                          <p:stCondLst>
                                            <p:cond delay="0"/>
                                          </p:stCondLst>
                                        </p:cTn>
                                        <p:tgtEl>
                                          <p:spTgt spid="47"/>
                                        </p:tgtEl>
                                        <p:attrNameLst>
                                          <p:attrName>style.visibility</p:attrName>
                                        </p:attrNameLst>
                                      </p:cBhvr>
                                      <p:to>
                                        <p:strVal val="hidden"/>
                                      </p:to>
                                    </p:set>
                                  </p:childTnLst>
                                </p:cTn>
                              </p:par>
                              <p:par>
                                <p:cTn id="102" presetID="1" presetClass="exit" presetSubtype="0" fill="hold" grpId="1" nodeType="withEffect">
                                  <p:stCondLst>
                                    <p:cond delay="100"/>
                                  </p:stCondLst>
                                  <p:childTnLst>
                                    <p:set>
                                      <p:cBhvr>
                                        <p:cTn id="103" dur="1" fill="hold">
                                          <p:stCondLst>
                                            <p:cond delay="0"/>
                                          </p:stCondLst>
                                        </p:cTn>
                                        <p:tgtEl>
                                          <p:spTgt spid="48"/>
                                        </p:tgtEl>
                                        <p:attrNameLst>
                                          <p:attrName>style.visibility</p:attrName>
                                        </p:attrNameLst>
                                      </p:cBhvr>
                                      <p:to>
                                        <p:strVal val="hidden"/>
                                      </p:to>
                                    </p:set>
                                  </p:childTnLst>
                                </p:cTn>
                              </p:par>
                              <p:par>
                                <p:cTn id="104" presetID="1" presetClass="exit" presetSubtype="0" fill="hold" grpId="1" nodeType="withEffect">
                                  <p:stCondLst>
                                    <p:cond delay="100"/>
                                  </p:stCondLst>
                                  <p:childTnLst>
                                    <p:set>
                                      <p:cBhvr>
                                        <p:cTn id="105" dur="1" fill="hold">
                                          <p:stCondLst>
                                            <p:cond delay="0"/>
                                          </p:stCondLst>
                                        </p:cTn>
                                        <p:tgtEl>
                                          <p:spTgt spid="49"/>
                                        </p:tgtEl>
                                        <p:attrNameLst>
                                          <p:attrName>style.visibility</p:attrName>
                                        </p:attrNameLst>
                                      </p:cBhvr>
                                      <p:to>
                                        <p:strVal val="hidden"/>
                                      </p:to>
                                    </p:set>
                                  </p:childTnLst>
                                </p:cTn>
                              </p:par>
                              <p:par>
                                <p:cTn id="106" presetID="1" presetClass="exit" presetSubtype="0" fill="hold" grpId="1" nodeType="withEffect">
                                  <p:stCondLst>
                                    <p:cond delay="100"/>
                                  </p:stCondLst>
                                  <p:childTnLst>
                                    <p:set>
                                      <p:cBhvr>
                                        <p:cTn id="107" dur="1" fill="hold">
                                          <p:stCondLst>
                                            <p:cond delay="0"/>
                                          </p:stCondLst>
                                        </p:cTn>
                                        <p:tgtEl>
                                          <p:spTgt spid="50"/>
                                        </p:tgtEl>
                                        <p:attrNameLst>
                                          <p:attrName>style.visibility</p:attrName>
                                        </p:attrNameLst>
                                      </p:cBhvr>
                                      <p:to>
                                        <p:strVal val="hidden"/>
                                      </p:to>
                                    </p:set>
                                  </p:childTnLst>
                                </p:cTn>
                              </p:par>
                              <p:par>
                                <p:cTn id="108" presetID="1" presetClass="exit" presetSubtype="0" fill="hold" grpId="1" nodeType="withEffect">
                                  <p:stCondLst>
                                    <p:cond delay="100"/>
                                  </p:stCondLst>
                                  <p:childTnLst>
                                    <p:set>
                                      <p:cBhvr>
                                        <p:cTn id="109" dur="1" fill="hold">
                                          <p:stCondLst>
                                            <p:cond delay="0"/>
                                          </p:stCondLst>
                                        </p:cTn>
                                        <p:tgtEl>
                                          <p:spTgt spid="52"/>
                                        </p:tgtEl>
                                        <p:attrNameLst>
                                          <p:attrName>style.visibility</p:attrName>
                                        </p:attrNameLst>
                                      </p:cBhvr>
                                      <p:to>
                                        <p:strVal val="hidden"/>
                                      </p:to>
                                    </p:set>
                                  </p:childTnLst>
                                </p:cTn>
                              </p:par>
                              <p:par>
                                <p:cTn id="110" presetID="1" presetClass="exit" presetSubtype="0" fill="hold" grpId="1" nodeType="withEffect">
                                  <p:stCondLst>
                                    <p:cond delay="100"/>
                                  </p:stCondLst>
                                  <p:childTnLst>
                                    <p:set>
                                      <p:cBhvr>
                                        <p:cTn id="111" dur="1" fill="hold">
                                          <p:stCondLst>
                                            <p:cond delay="0"/>
                                          </p:stCondLst>
                                        </p:cTn>
                                        <p:tgtEl>
                                          <p:spTgt spid="53"/>
                                        </p:tgtEl>
                                        <p:attrNameLst>
                                          <p:attrName>style.visibility</p:attrName>
                                        </p:attrNameLst>
                                      </p:cBhvr>
                                      <p:to>
                                        <p:strVal val="hidden"/>
                                      </p:to>
                                    </p:set>
                                  </p:childTnLst>
                                </p:cTn>
                              </p:par>
                              <p:par>
                                <p:cTn id="112" presetID="1" presetClass="exit" presetSubtype="0" fill="hold" grpId="1" nodeType="withEffect">
                                  <p:stCondLst>
                                    <p:cond delay="100"/>
                                  </p:stCondLst>
                                  <p:childTnLst>
                                    <p:set>
                                      <p:cBhvr>
                                        <p:cTn id="113" dur="1" fill="hold">
                                          <p:stCondLst>
                                            <p:cond delay="0"/>
                                          </p:stCondLst>
                                        </p:cTn>
                                        <p:tgtEl>
                                          <p:spTgt spid="54"/>
                                        </p:tgtEl>
                                        <p:attrNameLst>
                                          <p:attrName>style.visibility</p:attrName>
                                        </p:attrNameLst>
                                      </p:cBhvr>
                                      <p:to>
                                        <p:strVal val="hidden"/>
                                      </p:to>
                                    </p:set>
                                  </p:childTnLst>
                                </p:cTn>
                              </p:par>
                              <p:par>
                                <p:cTn id="114" presetID="1" presetClass="exit" presetSubtype="0" fill="hold" grpId="1" nodeType="withEffect">
                                  <p:stCondLst>
                                    <p:cond delay="100"/>
                                  </p:stCondLst>
                                  <p:childTnLst>
                                    <p:set>
                                      <p:cBhvr>
                                        <p:cTn id="115" dur="1" fill="hold">
                                          <p:stCondLst>
                                            <p:cond delay="0"/>
                                          </p:stCondLst>
                                        </p:cTn>
                                        <p:tgtEl>
                                          <p:spTgt spid="55"/>
                                        </p:tgtEl>
                                        <p:attrNameLst>
                                          <p:attrName>style.visibility</p:attrName>
                                        </p:attrNameLst>
                                      </p:cBhvr>
                                      <p:to>
                                        <p:strVal val="hidden"/>
                                      </p:to>
                                    </p:set>
                                  </p:childTnLst>
                                </p:cTn>
                              </p:par>
                              <p:par>
                                <p:cTn id="116" presetID="1" presetClass="exit" presetSubtype="0" fill="hold" grpId="1" nodeType="withEffect">
                                  <p:stCondLst>
                                    <p:cond delay="100"/>
                                  </p:stCondLst>
                                  <p:childTnLst>
                                    <p:set>
                                      <p:cBhvr>
                                        <p:cTn id="117" dur="1" fill="hold">
                                          <p:stCondLst>
                                            <p:cond delay="0"/>
                                          </p:stCondLst>
                                        </p:cTn>
                                        <p:tgtEl>
                                          <p:spTgt spid="56"/>
                                        </p:tgtEl>
                                        <p:attrNameLst>
                                          <p:attrName>style.visibility</p:attrName>
                                        </p:attrNameLst>
                                      </p:cBhvr>
                                      <p:to>
                                        <p:strVal val="hidden"/>
                                      </p:to>
                                    </p:set>
                                  </p:childTnLst>
                                </p:cTn>
                              </p:par>
                              <p:par>
                                <p:cTn id="118" presetID="1" presetClass="exit" presetSubtype="0" fill="hold" grpId="1" nodeType="withEffect">
                                  <p:stCondLst>
                                    <p:cond delay="100"/>
                                  </p:stCondLst>
                                  <p:childTnLst>
                                    <p:set>
                                      <p:cBhvr>
                                        <p:cTn id="119" dur="1" fill="hold">
                                          <p:stCondLst>
                                            <p:cond delay="0"/>
                                          </p:stCondLst>
                                        </p:cTn>
                                        <p:tgtEl>
                                          <p:spTgt spid="57"/>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20"/>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76">
                                            <p:txEl>
                                              <p:pRg st="0" end="0"/>
                                            </p:txEl>
                                          </p:spTgt>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64" grpId="0" animBg="1"/>
      <p:bldP spid="65" grpId="0" animBg="1"/>
      <p:bldP spid="70" grpId="0"/>
      <p:bldP spid="71" grpId="0"/>
      <p:bldP spid="2" grpId="0" animBg="1"/>
      <p:bldP spid="2" grpId="1" animBg="1"/>
      <p:bldP spid="33" grpId="0" animBg="1"/>
      <p:bldP spid="33" grpId="1" animBg="1"/>
      <p:bldP spid="17" grpId="0" animBg="1"/>
      <p:bldP spid="39" grpId="0" animBg="1"/>
      <p:bldP spid="40" grpId="0" animBg="1"/>
      <p:bldP spid="42" grpId="0" animBg="1"/>
      <p:bldP spid="43" grpId="0" animBg="1"/>
      <p:bldP spid="44" grpId="0"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72" grpId="0" animBg="1"/>
      <p:bldP spid="20" grpId="0" animBg="1"/>
      <p:bldP spid="76" grpId="0" build="p"/>
      <p:bldP spid="7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720"/>
            <a:ext cx="8229600" cy="1143000"/>
          </a:xfrm>
        </p:spPr>
        <p:txBody>
          <a:bodyPr/>
          <a:lstStyle/>
          <a:p>
            <a:r>
              <a:rPr lang="en-US" dirty="0" err="1" smtClean="0"/>
              <a:t>SourceSync</a:t>
            </a:r>
            <a:r>
              <a:rPr lang="en-US" dirty="0" smtClean="0"/>
              <a:t> MAC</a:t>
            </a:r>
            <a:endParaRPr lang="en-US" dirty="0"/>
          </a:p>
        </p:txBody>
      </p:sp>
      <p:sp>
        <p:nvSpPr>
          <p:cNvPr id="3" name="Content Placeholder 2"/>
          <p:cNvSpPr>
            <a:spLocks noGrp="1"/>
          </p:cNvSpPr>
          <p:nvPr>
            <p:ph idx="1"/>
          </p:nvPr>
        </p:nvSpPr>
        <p:spPr>
          <a:xfrm>
            <a:off x="0" y="1374282"/>
            <a:ext cx="9144000" cy="772297"/>
          </a:xfrm>
        </p:spPr>
        <p:txBody>
          <a:bodyPr>
            <a:noAutofit/>
          </a:bodyPr>
          <a:lstStyle/>
          <a:p>
            <a:pPr marL="0" indent="0" algn="ctr">
              <a:spcBef>
                <a:spcPts val="4800"/>
              </a:spcBef>
              <a:spcAft>
                <a:spcPts val="4800"/>
              </a:spcAft>
              <a:buNone/>
            </a:pPr>
            <a:r>
              <a:rPr lang="en-US" sz="3000" dirty="0" smtClean="0"/>
              <a:t>Instead of triggering by reception from the previous hop, we trigger by </a:t>
            </a:r>
            <a:r>
              <a:rPr lang="en-US" sz="3000" dirty="0" smtClean="0">
                <a:solidFill>
                  <a:srgbClr val="FF0000"/>
                </a:solidFill>
              </a:rPr>
              <a:t>transmission from one of the joint senders</a:t>
            </a:r>
            <a:r>
              <a:rPr lang="en-US" sz="3000" dirty="0" smtClean="0"/>
              <a:t>.</a:t>
            </a:r>
          </a:p>
        </p:txBody>
      </p:sp>
      <p:sp>
        <p:nvSpPr>
          <p:cNvPr id="6" name="Content Placeholder 2"/>
          <p:cNvSpPr txBox="1">
            <a:spLocks/>
          </p:cNvSpPr>
          <p:nvPr/>
        </p:nvSpPr>
        <p:spPr>
          <a:xfrm>
            <a:off x="1788" y="2667030"/>
            <a:ext cx="9144000" cy="77229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0"/>
              </a:spcBef>
              <a:buFont typeface="Arial"/>
              <a:buNone/>
            </a:pPr>
            <a:r>
              <a:rPr lang="en-US" sz="3000" dirty="0" smtClean="0"/>
              <a:t>All nodes in the network use CSMA.</a:t>
            </a:r>
          </a:p>
          <a:p>
            <a:pPr>
              <a:spcBef>
                <a:spcPts val="4800"/>
              </a:spcBef>
              <a:spcAft>
                <a:spcPts val="4800"/>
              </a:spcAft>
            </a:pPr>
            <a:endParaRPr lang="en-US" sz="3000" dirty="0"/>
          </a:p>
        </p:txBody>
      </p:sp>
      <p:sp>
        <p:nvSpPr>
          <p:cNvPr id="7" name="Content Placeholder 2"/>
          <p:cNvSpPr txBox="1">
            <a:spLocks/>
          </p:cNvSpPr>
          <p:nvPr/>
        </p:nvSpPr>
        <p:spPr>
          <a:xfrm>
            <a:off x="3576" y="3787650"/>
            <a:ext cx="9144000" cy="77229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4800"/>
              </a:spcBef>
              <a:spcAft>
                <a:spcPts val="4800"/>
              </a:spcAft>
              <a:buFont typeface="Arial"/>
              <a:buNone/>
            </a:pPr>
            <a:r>
              <a:rPr lang="en-US" sz="3000" dirty="0" smtClean="0"/>
              <a:t>One of the nodes wins the contention and begins transmitting, just like in CSMA.</a:t>
            </a:r>
          </a:p>
          <a:p>
            <a:pPr>
              <a:spcBef>
                <a:spcPts val="4800"/>
              </a:spcBef>
              <a:spcAft>
                <a:spcPts val="4800"/>
              </a:spcAft>
            </a:pPr>
            <a:endParaRPr lang="en-US" sz="3000" dirty="0"/>
          </a:p>
        </p:txBody>
      </p:sp>
      <p:sp>
        <p:nvSpPr>
          <p:cNvPr id="8" name="Content Placeholder 2"/>
          <p:cNvSpPr txBox="1">
            <a:spLocks/>
          </p:cNvSpPr>
          <p:nvPr/>
        </p:nvSpPr>
        <p:spPr>
          <a:xfrm>
            <a:off x="16122" y="5144946"/>
            <a:ext cx="9144000" cy="77229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4800"/>
              </a:spcBef>
              <a:spcAft>
                <a:spcPts val="4800"/>
              </a:spcAft>
              <a:buFont typeface="Arial"/>
              <a:buNone/>
            </a:pPr>
            <a:r>
              <a:rPr lang="en-US" sz="3000" dirty="0" smtClean="0"/>
              <a:t>Other nodes hear the transmission; join the transmission if they have the packet after inserting wait time.</a:t>
            </a:r>
            <a:endParaRPr lang="en-US" sz="3000" dirty="0"/>
          </a:p>
        </p:txBody>
      </p:sp>
    </p:spTree>
    <p:custDataLst>
      <p:tags r:id="rId1"/>
    </p:custDataLst>
    <p:extLst>
      <p:ext uri="{BB962C8B-B14F-4D97-AF65-F5344CB8AC3E}">
        <p14:creationId xmlns:p14="http://schemas.microsoft.com/office/powerpoint/2010/main" val="3624917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a:xfrm>
            <a:off x="0" y="16224"/>
            <a:ext cx="9144000" cy="1143000"/>
          </a:xfrm>
        </p:spPr>
        <p:txBody>
          <a:bodyPr>
            <a:normAutofit fontScale="90000"/>
          </a:bodyPr>
          <a:lstStyle/>
          <a:p>
            <a:r>
              <a:rPr lang="en-US" dirty="0" smtClean="0"/>
              <a:t>Opportunistic Routing Exploits Receiver Diversity</a:t>
            </a:r>
            <a:endParaRPr lang="en-US" dirty="0"/>
          </a:p>
        </p:txBody>
      </p:sp>
    </p:spTree>
    <p:custDataLst>
      <p:tags r:id="rId1"/>
    </p:custDataLst>
    <p:extLst>
      <p:ext uri="{BB962C8B-B14F-4D97-AF65-F5344CB8AC3E}">
        <p14:creationId xmlns:p14="http://schemas.microsoft.com/office/powerpoint/2010/main" val="341428518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8229600" cy="1143000"/>
          </a:xfrm>
        </p:spPr>
        <p:txBody>
          <a:bodyPr/>
          <a:lstStyle/>
          <a:p>
            <a:r>
              <a:rPr lang="en-US" dirty="0" smtClean="0"/>
              <a:t>Synchronizing Multiple Transmitters</a:t>
            </a:r>
            <a:endParaRPr lang="en-US" dirty="0"/>
          </a:p>
        </p:txBody>
      </p:sp>
      <p:sp>
        <p:nvSpPr>
          <p:cNvPr id="4" name="Oval 3"/>
          <p:cNvSpPr>
            <a:spLocks noChangeArrowheads="1"/>
          </p:cNvSpPr>
          <p:nvPr/>
        </p:nvSpPr>
        <p:spPr bwMode="auto">
          <a:xfrm>
            <a:off x="5570939" y="2308944"/>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dst</a:t>
            </a:r>
            <a:endParaRPr lang="pl-PL" sz="2000" b="1" i="1"/>
          </a:p>
        </p:txBody>
      </p:sp>
      <p:sp>
        <p:nvSpPr>
          <p:cNvPr id="5" name="Oval 8"/>
          <p:cNvSpPr>
            <a:spLocks noChangeArrowheads="1"/>
          </p:cNvSpPr>
          <p:nvPr/>
        </p:nvSpPr>
        <p:spPr bwMode="auto">
          <a:xfrm>
            <a:off x="3789129" y="2908638"/>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smtClean="0"/>
              <a:t>R2</a:t>
            </a:r>
            <a:endParaRPr lang="pl-PL" sz="2000" b="1" i="1" dirty="0"/>
          </a:p>
        </p:txBody>
      </p:sp>
      <p:cxnSp>
        <p:nvCxnSpPr>
          <p:cNvPr id="6" name="AutoShape 13"/>
          <p:cNvCxnSpPr>
            <a:cxnSpLocks noChangeShapeType="1"/>
            <a:stCxn id="5" idx="6"/>
            <a:endCxn id="4" idx="2"/>
          </p:cNvCxnSpPr>
          <p:nvPr/>
        </p:nvCxnSpPr>
        <p:spPr bwMode="auto">
          <a:xfrm flipV="1">
            <a:off x="4365391" y="2597076"/>
            <a:ext cx="1205548" cy="599693"/>
          </a:xfrm>
          <a:prstGeom prst="straightConnector1">
            <a:avLst/>
          </a:prstGeom>
          <a:noFill/>
          <a:ln w="19050">
            <a:solidFill>
              <a:srgbClr val="808080"/>
            </a:solidFill>
            <a:prstDash val="dash"/>
            <a:round/>
            <a:headEnd/>
            <a:tailEnd type="triangle" w="lg" len="lg"/>
          </a:ln>
        </p:spPr>
      </p:cxnSp>
      <p:sp>
        <p:nvSpPr>
          <p:cNvPr id="7" name="Oval 8"/>
          <p:cNvSpPr>
            <a:spLocks noChangeArrowheads="1"/>
          </p:cNvSpPr>
          <p:nvPr/>
        </p:nvSpPr>
        <p:spPr bwMode="auto">
          <a:xfrm>
            <a:off x="3773889" y="1503447"/>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smtClean="0"/>
              <a:t>R1</a:t>
            </a:r>
            <a:endParaRPr lang="pl-PL" sz="2000" b="1" i="1" dirty="0"/>
          </a:p>
        </p:txBody>
      </p:sp>
      <p:cxnSp>
        <p:nvCxnSpPr>
          <p:cNvPr id="8" name="AutoShape 13"/>
          <p:cNvCxnSpPr>
            <a:cxnSpLocks noChangeShapeType="1"/>
            <a:stCxn id="7" idx="6"/>
            <a:endCxn id="4" idx="1"/>
          </p:cNvCxnSpPr>
          <p:nvPr/>
        </p:nvCxnSpPr>
        <p:spPr bwMode="auto">
          <a:xfrm>
            <a:off x="4350151" y="1791578"/>
            <a:ext cx="1305180" cy="601758"/>
          </a:xfrm>
          <a:prstGeom prst="straightConnector1">
            <a:avLst/>
          </a:prstGeom>
          <a:noFill/>
          <a:ln w="19050">
            <a:solidFill>
              <a:srgbClr val="808080"/>
            </a:solidFill>
            <a:prstDash val="dash"/>
            <a:round/>
            <a:headEnd/>
            <a:tailEnd type="triangle" w="lg" len="lg"/>
          </a:ln>
        </p:spPr>
      </p:cxnSp>
      <p:sp>
        <p:nvSpPr>
          <p:cNvPr id="11" name="TextBox 10"/>
          <p:cNvSpPr txBox="1"/>
          <p:nvPr/>
        </p:nvSpPr>
        <p:spPr>
          <a:xfrm>
            <a:off x="2033105" y="1591523"/>
            <a:ext cx="1470274" cy="400110"/>
          </a:xfrm>
          <a:prstGeom prst="rect">
            <a:avLst/>
          </a:prstGeom>
          <a:noFill/>
        </p:spPr>
        <p:txBody>
          <a:bodyPr wrap="none" rtlCol="0">
            <a:spAutoFit/>
          </a:bodyPr>
          <a:lstStyle/>
          <a:p>
            <a:r>
              <a:rPr lang="en-US" sz="2000" dirty="0" smtClean="0"/>
              <a:t>Lead Sender</a:t>
            </a:r>
          </a:p>
        </p:txBody>
      </p:sp>
      <p:sp>
        <p:nvSpPr>
          <p:cNvPr id="12" name="TextBox 11"/>
          <p:cNvSpPr txBox="1"/>
          <p:nvPr/>
        </p:nvSpPr>
        <p:spPr>
          <a:xfrm>
            <a:off x="2238956" y="2996714"/>
            <a:ext cx="1268296" cy="400110"/>
          </a:xfrm>
          <a:prstGeom prst="rect">
            <a:avLst/>
          </a:prstGeom>
          <a:noFill/>
        </p:spPr>
        <p:txBody>
          <a:bodyPr wrap="none" rtlCol="0">
            <a:spAutoFit/>
          </a:bodyPr>
          <a:lstStyle/>
          <a:p>
            <a:r>
              <a:rPr lang="en-US" sz="2000" dirty="0" smtClean="0"/>
              <a:t>Co-Sender</a:t>
            </a:r>
          </a:p>
        </p:txBody>
      </p:sp>
      <p:cxnSp>
        <p:nvCxnSpPr>
          <p:cNvPr id="14" name="Straight Connector 13"/>
          <p:cNvCxnSpPr>
            <a:stCxn id="7" idx="4"/>
            <a:endCxn id="5" idx="0"/>
          </p:cNvCxnSpPr>
          <p:nvPr/>
        </p:nvCxnSpPr>
        <p:spPr>
          <a:xfrm>
            <a:off x="4062020" y="2079709"/>
            <a:ext cx="15240" cy="828929"/>
          </a:xfrm>
          <a:prstGeom prst="line">
            <a:avLst/>
          </a:prstGeom>
          <a:ln w="9525" cmpd="sng">
            <a:solidFill>
              <a:schemeClr val="tx1"/>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173602" y="5286375"/>
            <a:ext cx="184731" cy="584775"/>
          </a:xfrm>
          <a:prstGeom prst="rect">
            <a:avLst/>
          </a:prstGeom>
          <a:solidFill>
            <a:schemeClr val="bg1"/>
          </a:solidFill>
        </p:spPr>
        <p:txBody>
          <a:bodyPr wrap="none" rtlCol="0">
            <a:spAutoFit/>
          </a:bodyPr>
          <a:lstStyle/>
          <a:p>
            <a:endParaRPr lang="en-US" sz="3200" dirty="0" smtClean="0"/>
          </a:p>
        </p:txBody>
      </p:sp>
      <p:sp>
        <p:nvSpPr>
          <p:cNvPr id="22" name="Rectangle 21"/>
          <p:cNvSpPr/>
          <p:nvPr/>
        </p:nvSpPr>
        <p:spPr>
          <a:xfrm>
            <a:off x="1176666" y="942975"/>
            <a:ext cx="2752649" cy="419100"/>
          </a:xfrm>
          <a:prstGeom prst="rect">
            <a:avLst/>
          </a:prstGeom>
          <a:solidFill>
            <a:schemeClr val="accent4">
              <a:lumMod val="60000"/>
              <a:lumOff val="40000"/>
            </a:schemeClr>
          </a:solidFill>
          <a:ln w="19050">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smtClean="0">
                <a:solidFill>
                  <a:schemeClr val="tx1"/>
                </a:solidFill>
              </a:rPr>
              <a:t>Sync Header</a:t>
            </a:r>
            <a:endParaRPr lang="en-US" sz="2200" b="1" dirty="0">
              <a:solidFill>
                <a:schemeClr val="tx1"/>
              </a:solidFill>
            </a:endParaRPr>
          </a:p>
        </p:txBody>
      </p:sp>
      <p:sp>
        <p:nvSpPr>
          <p:cNvPr id="25" name="Rectangle 24"/>
          <p:cNvSpPr/>
          <p:nvPr/>
        </p:nvSpPr>
        <p:spPr>
          <a:xfrm>
            <a:off x="3929315" y="942975"/>
            <a:ext cx="2362200" cy="419100"/>
          </a:xfrm>
          <a:prstGeom prst="rect">
            <a:avLst/>
          </a:prstGeom>
          <a:noFill/>
          <a:ln w="19050">
            <a:solidFill>
              <a:schemeClr val="tx1">
                <a:lumMod val="95000"/>
                <a:lumOff val="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tx1"/>
                </a:solidFill>
              </a:rPr>
              <a:t>Gap</a:t>
            </a:r>
            <a:endParaRPr lang="en-US" b="1" dirty="0">
              <a:solidFill>
                <a:schemeClr val="tx1"/>
              </a:solidFill>
            </a:endParaRPr>
          </a:p>
        </p:txBody>
      </p:sp>
      <p:sp>
        <p:nvSpPr>
          <p:cNvPr id="26" name="Rectangle 25"/>
          <p:cNvSpPr/>
          <p:nvPr/>
        </p:nvSpPr>
        <p:spPr>
          <a:xfrm>
            <a:off x="6291514" y="942975"/>
            <a:ext cx="1861885" cy="419100"/>
          </a:xfrm>
          <a:prstGeom prst="rect">
            <a:avLst/>
          </a:prstGeom>
          <a:solidFill>
            <a:schemeClr val="accent4">
              <a:lumMod val="60000"/>
              <a:lumOff val="40000"/>
            </a:schemeClr>
          </a:solidFill>
          <a:ln w="19050">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lIns="182880" rtlCol="0" anchor="ctr"/>
          <a:lstStyle/>
          <a:p>
            <a:r>
              <a:rPr lang="en-US" sz="2000" b="1" dirty="0" smtClean="0">
                <a:solidFill>
                  <a:schemeClr val="tx1"/>
                </a:solidFill>
              </a:rPr>
              <a:t>Data</a:t>
            </a:r>
            <a:endParaRPr lang="en-US" sz="2000" b="1" dirty="0">
              <a:solidFill>
                <a:schemeClr val="tx1"/>
              </a:solidFill>
            </a:endParaRPr>
          </a:p>
        </p:txBody>
      </p:sp>
      <p:sp>
        <p:nvSpPr>
          <p:cNvPr id="27" name="Wave 26"/>
          <p:cNvSpPr/>
          <p:nvPr/>
        </p:nvSpPr>
        <p:spPr>
          <a:xfrm rot="5400000">
            <a:off x="7086600" y="876300"/>
            <a:ext cx="571500" cy="552450"/>
          </a:xfrm>
          <a:prstGeom prst="wav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8" name="Content Placeholder 2"/>
          <p:cNvSpPr>
            <a:spLocks noGrp="1"/>
          </p:cNvSpPr>
          <p:nvPr>
            <p:ph idx="1"/>
          </p:nvPr>
        </p:nvSpPr>
        <p:spPr>
          <a:xfrm>
            <a:off x="609600" y="4258089"/>
            <a:ext cx="8077200" cy="2580862"/>
          </a:xfrm>
        </p:spPr>
        <p:txBody>
          <a:bodyPr>
            <a:normAutofit/>
          </a:bodyPr>
          <a:lstStyle/>
          <a:p>
            <a:pPr marL="0" indent="0">
              <a:buNone/>
            </a:pPr>
            <a:r>
              <a:rPr lang="en-US" sz="2800" dirty="0" smtClean="0"/>
              <a:t>Lead sender:</a:t>
            </a:r>
          </a:p>
          <a:p>
            <a:pPr lvl="1"/>
            <a:r>
              <a:rPr lang="en-US" sz="2400" dirty="0" smtClean="0"/>
              <a:t>Transmits </a:t>
            </a:r>
            <a:r>
              <a:rPr lang="en-US" sz="2400" dirty="0"/>
              <a:t>Synchronization </a:t>
            </a:r>
            <a:r>
              <a:rPr lang="en-US" sz="2400" dirty="0" smtClean="0"/>
              <a:t>Header</a:t>
            </a:r>
          </a:p>
          <a:p>
            <a:pPr lvl="1"/>
            <a:r>
              <a:rPr lang="en-US" sz="2400" dirty="0" smtClean="0"/>
              <a:t>Waits </a:t>
            </a:r>
            <a:r>
              <a:rPr lang="en-US" sz="2400" dirty="0"/>
              <a:t>for known fixed </a:t>
            </a:r>
            <a:r>
              <a:rPr lang="en-US" sz="2400" dirty="0" smtClean="0"/>
              <a:t>gap</a:t>
            </a:r>
          </a:p>
          <a:p>
            <a:pPr lvl="1"/>
            <a:r>
              <a:rPr lang="en-US" sz="2400" dirty="0" smtClean="0"/>
              <a:t>Transmits data</a:t>
            </a:r>
            <a:endParaRPr lang="en-US" sz="2400" dirty="0"/>
          </a:p>
          <a:p>
            <a:endParaRPr lang="en-US" sz="2800" dirty="0"/>
          </a:p>
        </p:txBody>
      </p:sp>
    </p:spTree>
    <p:custDataLst>
      <p:tags r:id="rId1"/>
    </p:custDataLst>
    <p:extLst>
      <p:ext uri="{BB962C8B-B14F-4D97-AF65-F5344CB8AC3E}">
        <p14:creationId xmlns:p14="http://schemas.microsoft.com/office/powerpoint/2010/main" val="2646473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2" grpId="0" uiExpand="1" animBg="1"/>
      <p:bldP spid="25" grpId="0" uiExpand="1" animBg="1"/>
      <p:bldP spid="26" grpId="0" animBg="1"/>
      <p:bldP spid="27" grpId="0" animBg="1"/>
      <p:bldP spid="28"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8229600" cy="1143000"/>
          </a:xfrm>
        </p:spPr>
        <p:txBody>
          <a:bodyPr/>
          <a:lstStyle/>
          <a:p>
            <a:r>
              <a:rPr lang="en-US" dirty="0" smtClean="0"/>
              <a:t>Synchronizing Multiple Transmitters</a:t>
            </a:r>
            <a:endParaRPr lang="en-US" dirty="0"/>
          </a:p>
        </p:txBody>
      </p:sp>
      <p:sp>
        <p:nvSpPr>
          <p:cNvPr id="4" name="Oval 3"/>
          <p:cNvSpPr>
            <a:spLocks noChangeArrowheads="1"/>
          </p:cNvSpPr>
          <p:nvPr/>
        </p:nvSpPr>
        <p:spPr bwMode="auto">
          <a:xfrm>
            <a:off x="5570939" y="2308944"/>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dst</a:t>
            </a:r>
            <a:endParaRPr lang="pl-PL" sz="2000" b="1" i="1"/>
          </a:p>
        </p:txBody>
      </p:sp>
      <p:sp>
        <p:nvSpPr>
          <p:cNvPr id="5" name="Oval 8"/>
          <p:cNvSpPr>
            <a:spLocks noChangeArrowheads="1"/>
          </p:cNvSpPr>
          <p:nvPr/>
        </p:nvSpPr>
        <p:spPr bwMode="auto">
          <a:xfrm>
            <a:off x="3789129" y="2908638"/>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smtClean="0"/>
              <a:t>R2</a:t>
            </a:r>
            <a:endParaRPr lang="pl-PL" sz="2000" b="1" i="1" dirty="0"/>
          </a:p>
        </p:txBody>
      </p:sp>
      <p:cxnSp>
        <p:nvCxnSpPr>
          <p:cNvPr id="6" name="AutoShape 13"/>
          <p:cNvCxnSpPr>
            <a:cxnSpLocks noChangeShapeType="1"/>
            <a:stCxn id="5" idx="6"/>
            <a:endCxn id="4" idx="2"/>
          </p:cNvCxnSpPr>
          <p:nvPr/>
        </p:nvCxnSpPr>
        <p:spPr bwMode="auto">
          <a:xfrm flipV="1">
            <a:off x="4365391" y="2597076"/>
            <a:ext cx="1205548" cy="599693"/>
          </a:xfrm>
          <a:prstGeom prst="straightConnector1">
            <a:avLst/>
          </a:prstGeom>
          <a:noFill/>
          <a:ln w="19050">
            <a:solidFill>
              <a:srgbClr val="808080"/>
            </a:solidFill>
            <a:prstDash val="dash"/>
            <a:round/>
            <a:headEnd/>
            <a:tailEnd type="triangle" w="lg" len="lg"/>
          </a:ln>
        </p:spPr>
      </p:cxnSp>
      <p:sp>
        <p:nvSpPr>
          <p:cNvPr id="7" name="Oval 8"/>
          <p:cNvSpPr>
            <a:spLocks noChangeArrowheads="1"/>
          </p:cNvSpPr>
          <p:nvPr/>
        </p:nvSpPr>
        <p:spPr bwMode="auto">
          <a:xfrm>
            <a:off x="3773889" y="1503447"/>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smtClean="0"/>
              <a:t>R1</a:t>
            </a:r>
            <a:endParaRPr lang="pl-PL" sz="2000" b="1" i="1" dirty="0"/>
          </a:p>
        </p:txBody>
      </p:sp>
      <p:cxnSp>
        <p:nvCxnSpPr>
          <p:cNvPr id="8" name="AutoShape 13"/>
          <p:cNvCxnSpPr>
            <a:cxnSpLocks noChangeShapeType="1"/>
            <a:stCxn id="7" idx="6"/>
            <a:endCxn id="4" idx="1"/>
          </p:cNvCxnSpPr>
          <p:nvPr/>
        </p:nvCxnSpPr>
        <p:spPr bwMode="auto">
          <a:xfrm>
            <a:off x="4350151" y="1791578"/>
            <a:ext cx="1305180" cy="601758"/>
          </a:xfrm>
          <a:prstGeom prst="straightConnector1">
            <a:avLst/>
          </a:prstGeom>
          <a:noFill/>
          <a:ln w="19050">
            <a:solidFill>
              <a:srgbClr val="808080"/>
            </a:solidFill>
            <a:prstDash val="dash"/>
            <a:round/>
            <a:headEnd/>
            <a:tailEnd type="triangle" w="lg" len="lg"/>
          </a:ln>
        </p:spPr>
      </p:cxnSp>
      <p:cxnSp>
        <p:nvCxnSpPr>
          <p:cNvPr id="14" name="Straight Connector 13"/>
          <p:cNvCxnSpPr>
            <a:stCxn id="7" idx="4"/>
            <a:endCxn id="5" idx="0"/>
          </p:cNvCxnSpPr>
          <p:nvPr/>
        </p:nvCxnSpPr>
        <p:spPr>
          <a:xfrm>
            <a:off x="4062020" y="2079709"/>
            <a:ext cx="15240" cy="828929"/>
          </a:xfrm>
          <a:prstGeom prst="line">
            <a:avLst/>
          </a:prstGeom>
          <a:ln w="9525" cmpd="sng">
            <a:solidFill>
              <a:schemeClr val="tx1"/>
            </a:solidFill>
            <a:prstDash val="dash"/>
            <a:headEnd type="none" w="lg" len="lg"/>
            <a:tailEnd type="non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173602" y="5286375"/>
            <a:ext cx="184731" cy="584775"/>
          </a:xfrm>
          <a:prstGeom prst="rect">
            <a:avLst/>
          </a:prstGeom>
          <a:solidFill>
            <a:schemeClr val="bg1"/>
          </a:solidFill>
        </p:spPr>
        <p:txBody>
          <a:bodyPr wrap="none" rtlCol="0">
            <a:spAutoFit/>
          </a:bodyPr>
          <a:lstStyle/>
          <a:p>
            <a:endParaRPr lang="en-US" sz="3200" dirty="0" smtClean="0"/>
          </a:p>
        </p:txBody>
      </p:sp>
      <p:sp>
        <p:nvSpPr>
          <p:cNvPr id="22" name="Rectangle 21"/>
          <p:cNvSpPr/>
          <p:nvPr/>
        </p:nvSpPr>
        <p:spPr>
          <a:xfrm>
            <a:off x="1176666" y="942975"/>
            <a:ext cx="2752649" cy="419100"/>
          </a:xfrm>
          <a:prstGeom prst="rect">
            <a:avLst/>
          </a:prstGeom>
          <a:solidFill>
            <a:schemeClr val="accent4">
              <a:lumMod val="60000"/>
              <a:lumOff val="40000"/>
            </a:schemeClr>
          </a:solidFill>
          <a:ln w="19050">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smtClean="0">
                <a:solidFill>
                  <a:schemeClr val="tx1"/>
                </a:solidFill>
              </a:rPr>
              <a:t>Sync Header</a:t>
            </a:r>
            <a:endParaRPr lang="en-US" sz="2200" b="1" dirty="0">
              <a:solidFill>
                <a:schemeClr val="tx1"/>
              </a:solidFill>
            </a:endParaRPr>
          </a:p>
        </p:txBody>
      </p:sp>
      <p:sp>
        <p:nvSpPr>
          <p:cNvPr id="25" name="Rectangle 24"/>
          <p:cNvSpPr/>
          <p:nvPr/>
        </p:nvSpPr>
        <p:spPr>
          <a:xfrm>
            <a:off x="3929315" y="942975"/>
            <a:ext cx="2362200" cy="419100"/>
          </a:xfrm>
          <a:prstGeom prst="rect">
            <a:avLst/>
          </a:prstGeom>
          <a:noFill/>
          <a:ln w="19050">
            <a:solidFill>
              <a:schemeClr val="tx1">
                <a:lumMod val="95000"/>
                <a:lumOff val="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tx1"/>
                </a:solidFill>
              </a:rPr>
              <a:t>Gap</a:t>
            </a:r>
            <a:endParaRPr lang="en-US" b="1" dirty="0">
              <a:solidFill>
                <a:schemeClr val="tx1"/>
              </a:solidFill>
            </a:endParaRPr>
          </a:p>
        </p:txBody>
      </p:sp>
      <p:sp>
        <p:nvSpPr>
          <p:cNvPr id="26" name="Rectangle 25"/>
          <p:cNvSpPr/>
          <p:nvPr/>
        </p:nvSpPr>
        <p:spPr>
          <a:xfrm>
            <a:off x="6291514" y="942975"/>
            <a:ext cx="1861885" cy="419100"/>
          </a:xfrm>
          <a:prstGeom prst="rect">
            <a:avLst/>
          </a:prstGeom>
          <a:solidFill>
            <a:schemeClr val="accent4">
              <a:lumMod val="60000"/>
              <a:lumOff val="40000"/>
            </a:schemeClr>
          </a:solidFill>
          <a:ln w="19050">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lIns="182880" rtlCol="0" anchor="ctr"/>
          <a:lstStyle/>
          <a:p>
            <a:r>
              <a:rPr lang="en-US" sz="2000" b="1" dirty="0" smtClean="0">
                <a:solidFill>
                  <a:schemeClr val="tx1"/>
                </a:solidFill>
              </a:rPr>
              <a:t>Data</a:t>
            </a:r>
            <a:endParaRPr lang="en-US" sz="2000" b="1" dirty="0">
              <a:solidFill>
                <a:schemeClr val="tx1"/>
              </a:solidFill>
            </a:endParaRPr>
          </a:p>
        </p:txBody>
      </p:sp>
      <p:sp>
        <p:nvSpPr>
          <p:cNvPr id="27" name="Wave 26"/>
          <p:cNvSpPr/>
          <p:nvPr/>
        </p:nvSpPr>
        <p:spPr>
          <a:xfrm rot="5400000">
            <a:off x="7086600" y="876300"/>
            <a:ext cx="571500" cy="552450"/>
          </a:xfrm>
          <a:prstGeom prst="wav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8" name="Content Placeholder 2"/>
          <p:cNvSpPr>
            <a:spLocks noGrp="1"/>
          </p:cNvSpPr>
          <p:nvPr>
            <p:ph idx="1"/>
          </p:nvPr>
        </p:nvSpPr>
        <p:spPr>
          <a:xfrm>
            <a:off x="609600" y="4258089"/>
            <a:ext cx="8324850" cy="2580862"/>
          </a:xfrm>
        </p:spPr>
        <p:txBody>
          <a:bodyPr>
            <a:normAutofit/>
          </a:bodyPr>
          <a:lstStyle/>
          <a:p>
            <a:pPr marL="0" indent="0">
              <a:buNone/>
            </a:pPr>
            <a:r>
              <a:rPr lang="en-US" sz="2800" dirty="0" smtClean="0"/>
              <a:t>Co-Sender:</a:t>
            </a:r>
          </a:p>
          <a:p>
            <a:pPr lvl="1"/>
            <a:r>
              <a:rPr lang="en-US" sz="2400" dirty="0" smtClean="0"/>
              <a:t>Listens to </a:t>
            </a:r>
            <a:r>
              <a:rPr lang="en-US" sz="2400" dirty="0"/>
              <a:t>Synchronization </a:t>
            </a:r>
            <a:r>
              <a:rPr lang="en-US" sz="2400" dirty="0" smtClean="0"/>
              <a:t>Header</a:t>
            </a:r>
          </a:p>
          <a:p>
            <a:pPr lvl="1"/>
            <a:r>
              <a:rPr lang="en-US" sz="2400" dirty="0" smtClean="0"/>
              <a:t>Turns around from receive to transmit</a:t>
            </a:r>
          </a:p>
          <a:p>
            <a:pPr lvl="1"/>
            <a:r>
              <a:rPr lang="en-US" sz="2400" dirty="0" smtClean="0"/>
              <a:t>Waits to compensate for differences in path delays</a:t>
            </a:r>
          </a:p>
          <a:p>
            <a:pPr lvl="1"/>
            <a:r>
              <a:rPr lang="en-US" sz="2400" dirty="0" smtClean="0"/>
              <a:t>Transmits data</a:t>
            </a:r>
            <a:endParaRPr lang="en-US" sz="2400" dirty="0"/>
          </a:p>
          <a:p>
            <a:endParaRPr lang="en-US" sz="2800" dirty="0"/>
          </a:p>
        </p:txBody>
      </p:sp>
      <p:sp>
        <p:nvSpPr>
          <p:cNvPr id="17" name="Rectangle 16"/>
          <p:cNvSpPr/>
          <p:nvPr/>
        </p:nvSpPr>
        <p:spPr>
          <a:xfrm>
            <a:off x="1249140" y="3667125"/>
            <a:ext cx="2938742" cy="419100"/>
          </a:xfrm>
          <a:prstGeom prst="rect">
            <a:avLst/>
          </a:prstGeom>
          <a:noFill/>
          <a:ln w="19050">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smtClean="0">
                <a:solidFill>
                  <a:schemeClr val="tx1"/>
                </a:solidFill>
              </a:rPr>
              <a:t>Sync Header</a:t>
            </a:r>
            <a:endParaRPr lang="en-US" sz="2200" b="1" dirty="0">
              <a:solidFill>
                <a:schemeClr val="tx1"/>
              </a:solidFill>
            </a:endParaRPr>
          </a:p>
        </p:txBody>
      </p:sp>
      <p:sp>
        <p:nvSpPr>
          <p:cNvPr id="19" name="Rectangle 18"/>
          <p:cNvSpPr/>
          <p:nvPr/>
        </p:nvSpPr>
        <p:spPr>
          <a:xfrm>
            <a:off x="5570938" y="3667125"/>
            <a:ext cx="718079" cy="419100"/>
          </a:xfrm>
          <a:prstGeom prst="rect">
            <a:avLst/>
          </a:prstGeom>
          <a:noFill/>
          <a:ln w="19050">
            <a:solidFill>
              <a:schemeClr val="tx1">
                <a:lumMod val="95000"/>
                <a:lumOff val="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tx1"/>
                </a:solidFill>
              </a:rPr>
              <a:t>Wait</a:t>
            </a:r>
            <a:endParaRPr lang="en-US" b="1" dirty="0">
              <a:solidFill>
                <a:schemeClr val="tx1"/>
              </a:solidFill>
            </a:endParaRPr>
          </a:p>
        </p:txBody>
      </p:sp>
      <p:sp>
        <p:nvSpPr>
          <p:cNvPr id="20" name="Rectangle 19"/>
          <p:cNvSpPr/>
          <p:nvPr/>
        </p:nvSpPr>
        <p:spPr>
          <a:xfrm>
            <a:off x="6289018" y="3667125"/>
            <a:ext cx="1861885" cy="419100"/>
          </a:xfrm>
          <a:prstGeom prst="rect">
            <a:avLst/>
          </a:prstGeom>
          <a:solidFill>
            <a:schemeClr val="accent6">
              <a:lumMod val="60000"/>
              <a:lumOff val="40000"/>
            </a:schemeClr>
          </a:solidFill>
          <a:ln w="19050">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lIns="182880" rtlCol="0" anchor="ctr"/>
          <a:lstStyle/>
          <a:p>
            <a:r>
              <a:rPr lang="en-US" sz="2000" b="1" dirty="0" smtClean="0">
                <a:solidFill>
                  <a:schemeClr val="tx1"/>
                </a:solidFill>
              </a:rPr>
              <a:t>Data</a:t>
            </a:r>
            <a:endParaRPr lang="en-US" sz="2000" b="1" dirty="0">
              <a:solidFill>
                <a:schemeClr val="tx1"/>
              </a:solidFill>
            </a:endParaRPr>
          </a:p>
        </p:txBody>
      </p:sp>
      <p:sp>
        <p:nvSpPr>
          <p:cNvPr id="21" name="Wave 20"/>
          <p:cNvSpPr/>
          <p:nvPr/>
        </p:nvSpPr>
        <p:spPr>
          <a:xfrm rot="5400000">
            <a:off x="7084104" y="3600450"/>
            <a:ext cx="571500" cy="552450"/>
          </a:xfrm>
          <a:prstGeom prst="wav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 name="Rectangle 22"/>
          <p:cNvSpPr/>
          <p:nvPr/>
        </p:nvSpPr>
        <p:spPr>
          <a:xfrm>
            <a:off x="4188051" y="3667125"/>
            <a:ext cx="1386565" cy="419100"/>
          </a:xfrm>
          <a:prstGeom prst="rect">
            <a:avLst/>
          </a:prstGeom>
          <a:noFill/>
          <a:ln w="19050">
            <a:solidFill>
              <a:schemeClr val="tx1">
                <a:lumMod val="95000"/>
                <a:lumOff val="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H/W Turnaround</a:t>
            </a:r>
            <a:endParaRPr lang="en-US" b="1" dirty="0">
              <a:solidFill>
                <a:schemeClr val="tx1"/>
              </a:solidFill>
            </a:endParaRPr>
          </a:p>
        </p:txBody>
      </p:sp>
      <p:sp>
        <p:nvSpPr>
          <p:cNvPr id="30" name="TextBox 29"/>
          <p:cNvSpPr txBox="1"/>
          <p:nvPr/>
        </p:nvSpPr>
        <p:spPr>
          <a:xfrm>
            <a:off x="2033105" y="1591523"/>
            <a:ext cx="1470274" cy="400110"/>
          </a:xfrm>
          <a:prstGeom prst="rect">
            <a:avLst/>
          </a:prstGeom>
          <a:noFill/>
        </p:spPr>
        <p:txBody>
          <a:bodyPr wrap="none" rtlCol="0">
            <a:spAutoFit/>
          </a:bodyPr>
          <a:lstStyle/>
          <a:p>
            <a:r>
              <a:rPr lang="en-US" sz="2000" dirty="0" smtClean="0"/>
              <a:t>Lead Sender</a:t>
            </a:r>
          </a:p>
        </p:txBody>
      </p:sp>
      <p:sp>
        <p:nvSpPr>
          <p:cNvPr id="31" name="TextBox 30"/>
          <p:cNvSpPr txBox="1"/>
          <p:nvPr/>
        </p:nvSpPr>
        <p:spPr>
          <a:xfrm>
            <a:off x="2238956" y="2996714"/>
            <a:ext cx="1268296" cy="400110"/>
          </a:xfrm>
          <a:prstGeom prst="rect">
            <a:avLst/>
          </a:prstGeom>
          <a:noFill/>
        </p:spPr>
        <p:txBody>
          <a:bodyPr wrap="none" rtlCol="0">
            <a:spAutoFit/>
          </a:bodyPr>
          <a:lstStyle/>
          <a:p>
            <a:r>
              <a:rPr lang="en-US" sz="2000" dirty="0" smtClean="0"/>
              <a:t>Co-Sender</a:t>
            </a:r>
          </a:p>
        </p:txBody>
      </p:sp>
    </p:spTree>
    <p:custDataLst>
      <p:tags r:id="rId1"/>
    </p:custDataLst>
    <p:extLst>
      <p:ext uri="{BB962C8B-B14F-4D97-AF65-F5344CB8AC3E}">
        <p14:creationId xmlns:p14="http://schemas.microsoft.com/office/powerpoint/2010/main" val="2629340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idx="4294967295"/>
          </p:nvPr>
        </p:nvSpPr>
        <p:spPr>
          <a:xfrm>
            <a:off x="766763" y="2286000"/>
            <a:ext cx="7772400" cy="1143000"/>
          </a:xfrm>
        </p:spPr>
        <p:txBody>
          <a:bodyPr lIns="90488" tIns="44450" rIns="90488" bIns="44450"/>
          <a:lstStyle/>
          <a:p>
            <a:r>
              <a:rPr lang="en-US" b="1" dirty="0" smtClean="0">
                <a:solidFill>
                  <a:srgbClr val="0070C0"/>
                </a:solidFill>
                <a:latin typeface="+mj-lt"/>
              </a:rPr>
              <a:t>Performance</a:t>
            </a:r>
            <a:endParaRPr lang="en-US" b="1" dirty="0">
              <a:solidFill>
                <a:srgbClr val="0070C0"/>
              </a:solidFill>
              <a:latin typeface="+mj-lt"/>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itle 1"/>
          <p:cNvSpPr>
            <a:spLocks noGrp="1"/>
          </p:cNvSpPr>
          <p:nvPr>
            <p:ph type="title" idx="4294967295"/>
          </p:nvPr>
        </p:nvSpPr>
        <p:spPr>
          <a:xfrm>
            <a:off x="685800" y="-80963"/>
            <a:ext cx="7772400" cy="1143001"/>
          </a:xfrm>
        </p:spPr>
        <p:txBody>
          <a:bodyPr lIns="90488" tIns="44450" rIns="90488" bIns="44450"/>
          <a:lstStyle/>
          <a:p>
            <a:r>
              <a:rPr lang="en-US" sz="3600" b="1" dirty="0">
                <a:solidFill>
                  <a:srgbClr val="0070C0"/>
                </a:solidFill>
                <a:latin typeface="+mn-lt"/>
              </a:rPr>
              <a:t>Implementation</a:t>
            </a:r>
          </a:p>
        </p:txBody>
      </p:sp>
      <p:graphicFrame>
        <p:nvGraphicFramePr>
          <p:cNvPr id="182277" name="Object 4"/>
          <p:cNvGraphicFramePr>
            <a:graphicFrameLocks noChangeAspect="1"/>
          </p:cNvGraphicFramePr>
          <p:nvPr>
            <p:extLst>
              <p:ext uri="{D42A27DB-BD31-4B8C-83A1-F6EECF244321}">
                <p14:modId xmlns:p14="http://schemas.microsoft.com/office/powerpoint/2010/main" val="3967108491"/>
              </p:ext>
            </p:extLst>
          </p:nvPr>
        </p:nvGraphicFramePr>
        <p:xfrm>
          <a:off x="3387984" y="2653302"/>
          <a:ext cx="5679816" cy="4073291"/>
        </p:xfrm>
        <a:graphic>
          <a:graphicData uri="http://schemas.openxmlformats.org/presentationml/2006/ole">
            <mc:AlternateContent xmlns:mc="http://schemas.openxmlformats.org/markup-compatibility/2006">
              <mc:Choice xmlns:v="urn:schemas-microsoft-com:vml" Requires="v">
                <p:oleObj spid="_x0000_s3356" name="Bitmap Image" r:id="rId5" imgW="7790476" imgH="5638095" progId="PBrush">
                  <p:embed/>
                </p:oleObj>
              </mc:Choice>
              <mc:Fallback>
                <p:oleObj name="Bitmap Image" r:id="rId5" imgW="7790476" imgH="5638095"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7984" y="2653302"/>
                        <a:ext cx="5679816" cy="4073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3"/>
          <p:cNvSpPr txBox="1">
            <a:spLocks noChangeArrowheads="1"/>
          </p:cNvSpPr>
          <p:nvPr/>
        </p:nvSpPr>
        <p:spPr>
          <a:xfrm>
            <a:off x="381000" y="1066800"/>
            <a:ext cx="8610600" cy="533400"/>
          </a:xfrm>
          <a:prstGeom prst="rect">
            <a:avLst/>
          </a:prstGeom>
        </p:spPr>
        <p:txBody>
          <a:bodyPr vert="horz" lIns="90488" tIns="44450" rIns="90488" bIns="44450" rtlCol="0">
            <a:noAutofit/>
          </a:bodyPr>
          <a:lstStyle/>
          <a:p>
            <a:pPr marL="396875" marR="0" lvl="0" indent="-396875" algn="l" defTabSz="914400" rtl="0" eaLnBrk="1" fontAlgn="auto" latinLnBrk="0" hangingPunct="1">
              <a:lnSpc>
                <a:spcPct val="100000"/>
              </a:lnSpc>
              <a:spcBef>
                <a:spcPct val="20000"/>
              </a:spcBef>
              <a:spcAft>
                <a:spcPts val="0"/>
              </a:spcAft>
              <a:buClrTx/>
              <a:buSzPct val="80000"/>
              <a:tabLst/>
              <a:defRPr/>
            </a:pPr>
            <a:r>
              <a:rPr lang="en-US" sz="2800" dirty="0" smtClean="0">
                <a:latin typeface="Gill Sans MT" pitchFamily="34" charset="0"/>
                <a:cs typeface="Arial" charset="0"/>
              </a:rPr>
              <a:t>Implemented in FPGA of  </a:t>
            </a:r>
            <a:r>
              <a:rPr lang="en-US" sz="2800" dirty="0" err="1" smtClean="0">
                <a:latin typeface="Gill Sans MT" pitchFamily="34" charset="0"/>
                <a:cs typeface="Arial" charset="0"/>
              </a:rPr>
              <a:t>WiGLAN</a:t>
            </a:r>
            <a:r>
              <a:rPr lang="en-US" sz="2800" dirty="0" smtClean="0">
                <a:latin typeface="Gill Sans MT" pitchFamily="34" charset="0"/>
                <a:cs typeface="Arial" charset="0"/>
              </a:rPr>
              <a:t> radio</a:t>
            </a:r>
          </a:p>
          <a:p>
            <a:pPr marL="396875" marR="0" lvl="0" indent="-396875" algn="l" defTabSz="914400" rtl="0" eaLnBrk="1" fontAlgn="auto" latinLnBrk="0" hangingPunct="1">
              <a:lnSpc>
                <a:spcPct val="100000"/>
              </a:lnSpc>
              <a:spcBef>
                <a:spcPct val="20000"/>
              </a:spcBef>
              <a:spcAft>
                <a:spcPts val="0"/>
              </a:spcAft>
              <a:buClrTx/>
              <a:buSzPct val="80000"/>
              <a:tabLst/>
              <a:defRPr/>
            </a:pPr>
            <a:endParaRPr lang="en-US" sz="2800" dirty="0" smtClean="0">
              <a:latin typeface="Gill Sans MT" pitchFamily="34" charset="0"/>
              <a:cs typeface="Arial" charset="0"/>
            </a:endParaRPr>
          </a:p>
        </p:txBody>
      </p:sp>
      <p:sp>
        <p:nvSpPr>
          <p:cNvPr id="7" name="Text Box 5"/>
          <p:cNvSpPr txBox="1">
            <a:spLocks noChangeArrowheads="1"/>
          </p:cNvSpPr>
          <p:nvPr/>
        </p:nvSpPr>
        <p:spPr bwMode="auto">
          <a:xfrm>
            <a:off x="381000" y="1676400"/>
            <a:ext cx="5715000" cy="1219200"/>
          </a:xfrm>
          <a:prstGeom prst="rect">
            <a:avLst/>
          </a:prstGeom>
          <a:noFill/>
          <a:ln w="9525">
            <a:noFill/>
            <a:miter lim="800000"/>
            <a:headEnd/>
            <a:tailEnd/>
          </a:ln>
        </p:spPr>
        <p:txBody>
          <a:bodyPr wrap="square" lIns="90488" tIns="44450" rIns="90488" bIns="44450"/>
          <a:lstStyle/>
          <a:p>
            <a:pPr marL="223838" indent="-223838">
              <a:spcBef>
                <a:spcPct val="20000"/>
              </a:spcBef>
              <a:buSzPct val="100000"/>
              <a:buFont typeface="Arial" pitchFamily="34" charset="0"/>
              <a:buChar char="•"/>
            </a:pPr>
            <a:r>
              <a:rPr lang="en-US" sz="2800" dirty="0" smtClean="0">
                <a:latin typeface="Gill Sans MT" pitchFamily="34" charset="0"/>
              </a:rPr>
              <a:t> Carrier Frequency: 5.247 GHz</a:t>
            </a:r>
          </a:p>
          <a:p>
            <a:pPr marL="223838" indent="-223838">
              <a:spcBef>
                <a:spcPct val="20000"/>
              </a:spcBef>
              <a:buSzPct val="100000"/>
              <a:buFont typeface="Arial" pitchFamily="34" charset="0"/>
              <a:buChar char="•"/>
            </a:pPr>
            <a:r>
              <a:rPr lang="en-US" sz="2800" dirty="0" smtClean="0">
                <a:latin typeface="Gill Sans MT" pitchFamily="34" charset="0"/>
              </a:rPr>
              <a:t> Bandwidth: 20 MHz</a:t>
            </a:r>
            <a:endParaRPr lang="en-US" sz="3200" dirty="0" smtClean="0">
              <a:latin typeface="Arial Narrow" pitchFamily="34" charset="0"/>
            </a:endParaRPr>
          </a:p>
          <a:p>
            <a:pPr eaLnBrk="0" hangingPunct="0">
              <a:spcBef>
                <a:spcPct val="20000"/>
              </a:spcBef>
              <a:buFontTx/>
              <a:buChar char="•"/>
            </a:pPr>
            <a:endParaRPr lang="en-US" sz="3200" dirty="0">
              <a:latin typeface="Arial Narrow" pitchFamily="34" charset="0"/>
            </a:endParaRPr>
          </a:p>
          <a:p>
            <a:pPr eaLnBrk="0" hangingPunct="0">
              <a:spcBef>
                <a:spcPct val="20000"/>
              </a:spcBef>
            </a:pPr>
            <a:endParaRPr lang="en-US" sz="3200" dirty="0">
              <a:latin typeface="Arial Narrow" pitchFamily="34" charset="0"/>
            </a:endParaRPr>
          </a:p>
          <a:p>
            <a:pPr eaLnBrk="0" hangingPunct="0">
              <a:spcBef>
                <a:spcPct val="20000"/>
              </a:spcBef>
            </a:pPr>
            <a:endParaRPr lang="en-US" sz="3200" dirty="0">
              <a:latin typeface="Arial Narrow" pitchFamily="34" charset="0"/>
            </a:endParaRPr>
          </a:p>
          <a:p>
            <a:pPr eaLnBrk="0" hangingPunct="0">
              <a:spcBef>
                <a:spcPct val="20000"/>
              </a:spcBef>
            </a:pPr>
            <a:r>
              <a:rPr lang="en-US" sz="3200" dirty="0">
                <a:latin typeface="Arial Narrow" pitchFamily="34" charset="0"/>
              </a:rPr>
              <a:t>	</a:t>
            </a:r>
          </a:p>
        </p:txBody>
      </p:sp>
    </p:spTree>
    <p:custDataLst>
      <p:tags r:id="rId2"/>
    </p:custData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solidFill>
                  <a:srgbClr val="0070C0"/>
                </a:solidFill>
              </a:rPr>
              <a:t>Node Locations in our </a:t>
            </a:r>
            <a:r>
              <a:rPr lang="en-US" b="1" dirty="0" err="1" smtClean="0">
                <a:solidFill>
                  <a:srgbClr val="0070C0"/>
                </a:solidFill>
              </a:rPr>
              <a:t>Testbed</a:t>
            </a:r>
            <a:endParaRPr lang="en-US" b="1" dirty="0">
              <a:solidFill>
                <a:srgbClr val="0070C0"/>
              </a:solidFill>
            </a:endParaRPr>
          </a:p>
        </p:txBody>
      </p:sp>
      <p:pic>
        <p:nvPicPr>
          <p:cNvPr id="5" name="Picture 4" descr="32_2_anno_cropped.png"/>
          <p:cNvPicPr>
            <a:picLocks noChangeAspect="1"/>
          </p:cNvPicPr>
          <p:nvPr/>
        </p:nvPicPr>
        <p:blipFill>
          <a:blip r:embed="rId4" cstate="print"/>
          <a:stretch>
            <a:fillRect/>
          </a:stretch>
        </p:blipFill>
        <p:spPr>
          <a:xfrm>
            <a:off x="457200" y="914400"/>
            <a:ext cx="8001000" cy="5410200"/>
          </a:xfrm>
          <a:prstGeom prst="rect">
            <a:avLst/>
          </a:prstGeom>
        </p:spPr>
      </p:pic>
      <p:sp>
        <p:nvSpPr>
          <p:cNvPr id="6" name="Rectangle 5"/>
          <p:cNvSpPr/>
          <p:nvPr/>
        </p:nvSpPr>
        <p:spPr>
          <a:xfrm>
            <a:off x="6477000" y="1638300"/>
            <a:ext cx="3048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962400" y="1841500"/>
            <a:ext cx="3048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867400" y="3276600"/>
            <a:ext cx="3048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9" name="Rectangle 8"/>
          <p:cNvSpPr/>
          <p:nvPr/>
        </p:nvSpPr>
        <p:spPr>
          <a:xfrm>
            <a:off x="7239000" y="4800600"/>
            <a:ext cx="3048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962400" y="3886200"/>
            <a:ext cx="3048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24400" y="1143000"/>
            <a:ext cx="3048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40680" y="2011680"/>
            <a:ext cx="3048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5334000" y="5334000"/>
            <a:ext cx="3048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2971800" y="3657600"/>
            <a:ext cx="3048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2362200" y="4251960"/>
            <a:ext cx="3048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5334000" y="4267200"/>
            <a:ext cx="3048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914400" y="4800600"/>
            <a:ext cx="3048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1905000" y="5638800"/>
            <a:ext cx="3048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1066800" y="3810000"/>
            <a:ext cx="3048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4572000" y="3048000"/>
            <a:ext cx="3048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7" grpId="0" animBg="1"/>
      <p:bldP spid="19" grpId="0" animBg="1"/>
      <p:bldP spid="21" grpId="0" animBg="1"/>
      <p:bldP spid="23" grpId="0" animBg="1"/>
      <p:bldP spid="25" grpId="0" animBg="1"/>
      <p:bldP spid="26" grpId="0" animBg="1"/>
      <p:bldP spid="27" grpId="0" animBg="1"/>
      <p:bldP spid="28" grpId="0" animBg="1"/>
      <p:bldP spid="29" grpId="0" animBg="1"/>
      <p:bldP spid="30" grpId="0" animBg="1"/>
      <p:bldP spid="3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a:bodyPr>
          <a:lstStyle/>
          <a:p>
            <a:r>
              <a:rPr lang="en-US" sz="3200" dirty="0" smtClean="0"/>
              <a:t>Can </a:t>
            </a:r>
            <a:r>
              <a:rPr lang="en-US" sz="3200" dirty="0" err="1" smtClean="0"/>
              <a:t>SourceSync</a:t>
            </a:r>
            <a:r>
              <a:rPr lang="en-US" sz="3200" dirty="0" smtClean="0"/>
              <a:t> Achieve Tight Synchronization?</a:t>
            </a:r>
            <a:endParaRPr lang="en-US" sz="3200" dirty="0"/>
          </a:p>
        </p:txBody>
      </p:sp>
      <p:sp>
        <p:nvSpPr>
          <p:cNvPr id="3" name="Content Placeholder 2"/>
          <p:cNvSpPr>
            <a:spLocks noGrp="1"/>
          </p:cNvSpPr>
          <p:nvPr>
            <p:ph idx="1"/>
          </p:nvPr>
        </p:nvSpPr>
        <p:spPr>
          <a:xfrm>
            <a:off x="457200" y="1600200"/>
            <a:ext cx="8229600" cy="4525963"/>
          </a:xfrm>
        </p:spPr>
        <p:txBody>
          <a:bodyPr/>
          <a:lstStyle/>
          <a:p>
            <a:r>
              <a:rPr lang="en-US" dirty="0" smtClean="0"/>
              <a:t>Randomly pick a pair of nodes to transmit simultaneously to a receiver</a:t>
            </a:r>
          </a:p>
          <a:p>
            <a:r>
              <a:rPr lang="en-US" dirty="0" smtClean="0"/>
              <a:t>Measure </a:t>
            </a:r>
            <a:r>
              <a:rPr lang="en-US" dirty="0"/>
              <a:t>s</a:t>
            </a:r>
            <a:r>
              <a:rPr lang="en-US" dirty="0" smtClean="0"/>
              <a:t>ynchronization error</a:t>
            </a:r>
          </a:p>
          <a:p>
            <a:r>
              <a:rPr lang="en-US" dirty="0" smtClean="0"/>
              <a:t>Repeat for different nodes</a:t>
            </a:r>
            <a:endParaRPr 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a:bodyPr>
          <a:lstStyle/>
          <a:p>
            <a:r>
              <a:rPr lang="en-US" sz="3200" dirty="0" smtClean="0"/>
              <a:t>Can </a:t>
            </a:r>
            <a:r>
              <a:rPr lang="en-US" sz="3200" dirty="0" err="1" smtClean="0"/>
              <a:t>SourceSync</a:t>
            </a:r>
            <a:r>
              <a:rPr lang="en-US" sz="3200" dirty="0" smtClean="0"/>
              <a:t> Achieve Tight Synchronization?</a:t>
            </a:r>
            <a:endParaRPr lang="en-US" sz="3200" dirty="0"/>
          </a:p>
        </p:txBody>
      </p:sp>
      <p:graphicFrame>
        <p:nvGraphicFramePr>
          <p:cNvPr id="3" name="Chart 2"/>
          <p:cNvGraphicFramePr/>
          <p:nvPr>
            <p:extLst>
              <p:ext uri="{D42A27DB-BD31-4B8C-83A1-F6EECF244321}">
                <p14:modId xmlns:p14="http://schemas.microsoft.com/office/powerpoint/2010/main" val="2302085313"/>
              </p:ext>
            </p:extLst>
          </p:nvPr>
        </p:nvGraphicFramePr>
        <p:xfrm>
          <a:off x="381000" y="762000"/>
          <a:ext cx="8077200" cy="4876800"/>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3048000" y="1295400"/>
            <a:ext cx="4038600" cy="274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6293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a:bodyPr>
          <a:lstStyle/>
          <a:p>
            <a:r>
              <a:rPr lang="en-US" sz="3200" dirty="0" smtClean="0"/>
              <a:t>Can </a:t>
            </a:r>
            <a:r>
              <a:rPr lang="en-US" sz="3200" dirty="0" err="1" smtClean="0"/>
              <a:t>SourceSync</a:t>
            </a:r>
            <a:r>
              <a:rPr lang="en-US" sz="3200" dirty="0" smtClean="0"/>
              <a:t> Achieve Tight Synchronization?</a:t>
            </a:r>
            <a:endParaRPr lang="en-US" sz="3200" dirty="0"/>
          </a:p>
        </p:txBody>
      </p:sp>
      <p:graphicFrame>
        <p:nvGraphicFramePr>
          <p:cNvPr id="3" name="Chart 2"/>
          <p:cNvGraphicFramePr/>
          <p:nvPr>
            <p:extLst>
              <p:ext uri="{D42A27DB-BD31-4B8C-83A1-F6EECF244321}">
                <p14:modId xmlns:p14="http://schemas.microsoft.com/office/powerpoint/2010/main" val="3637391398"/>
              </p:ext>
            </p:extLst>
          </p:nvPr>
        </p:nvGraphicFramePr>
        <p:xfrm>
          <a:off x="381000" y="762000"/>
          <a:ext cx="8077200" cy="4876800"/>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3048000" y="1295400"/>
            <a:ext cx="4038600" cy="274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44197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a:bodyPr>
          <a:lstStyle/>
          <a:p>
            <a:r>
              <a:rPr lang="en-US" sz="3200" dirty="0" smtClean="0"/>
              <a:t>Can </a:t>
            </a:r>
            <a:r>
              <a:rPr lang="en-US" sz="3200" dirty="0" err="1" smtClean="0"/>
              <a:t>SourceSync</a:t>
            </a:r>
            <a:r>
              <a:rPr lang="en-US" sz="3200" dirty="0" smtClean="0"/>
              <a:t> Achieve Tight Synchronization?</a:t>
            </a:r>
            <a:endParaRPr lang="en-US" sz="3200" dirty="0"/>
          </a:p>
        </p:txBody>
      </p:sp>
      <p:graphicFrame>
        <p:nvGraphicFramePr>
          <p:cNvPr id="3" name="Chart 2"/>
          <p:cNvGraphicFramePr/>
          <p:nvPr>
            <p:extLst>
              <p:ext uri="{D42A27DB-BD31-4B8C-83A1-F6EECF244321}">
                <p14:modId xmlns:p14="http://schemas.microsoft.com/office/powerpoint/2010/main" val="3192866225"/>
              </p:ext>
            </p:extLst>
          </p:nvPr>
        </p:nvGraphicFramePr>
        <p:xfrm>
          <a:off x="381000" y="762000"/>
          <a:ext cx="8077200" cy="4876800"/>
        </p:xfrm>
        <a:graphic>
          <a:graphicData uri="http://schemas.openxmlformats.org/drawingml/2006/chart">
            <c:chart xmlns:c="http://schemas.openxmlformats.org/drawingml/2006/chart" xmlns:r="http://schemas.openxmlformats.org/officeDocument/2006/relationships" r:id="rId4"/>
          </a:graphicData>
        </a:graphic>
      </p:graphicFrame>
      <p:cxnSp>
        <p:nvCxnSpPr>
          <p:cNvPr id="4" name="Straight Arrow Connector 3"/>
          <p:cNvCxnSpPr/>
          <p:nvPr/>
        </p:nvCxnSpPr>
        <p:spPr>
          <a:xfrm rot="10800000" flipV="1">
            <a:off x="4082142" y="1317172"/>
            <a:ext cx="2057400" cy="228600"/>
          </a:xfrm>
          <a:prstGeom prst="straightConnector1">
            <a:avLst/>
          </a:prstGeom>
          <a:ln w="508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63342" y="783772"/>
            <a:ext cx="2826287" cy="954107"/>
          </a:xfrm>
          <a:prstGeom prst="rect">
            <a:avLst/>
          </a:prstGeom>
          <a:noFill/>
        </p:spPr>
        <p:txBody>
          <a:bodyPr wrap="none" rtlCol="0">
            <a:spAutoFit/>
          </a:bodyPr>
          <a:lstStyle/>
          <a:p>
            <a:r>
              <a:rPr lang="en-US" sz="2800" dirty="0" smtClean="0"/>
              <a:t>95</a:t>
            </a:r>
            <a:r>
              <a:rPr lang="en-US" sz="2800" baseline="30000" dirty="0" smtClean="0"/>
              <a:t>th</a:t>
            </a:r>
            <a:r>
              <a:rPr lang="en-US" sz="2800" dirty="0" smtClean="0"/>
              <a:t> percentile</a:t>
            </a:r>
          </a:p>
          <a:p>
            <a:r>
              <a:rPr lang="en-US" sz="2800" dirty="0" smtClean="0"/>
              <a:t>&lt; 20 ns at all SNRs</a:t>
            </a:r>
          </a:p>
        </p:txBody>
      </p:sp>
      <p:sp>
        <p:nvSpPr>
          <p:cNvPr id="8" name="Rectangle 5"/>
          <p:cNvSpPr>
            <a:spLocks noChangeArrowheads="1"/>
          </p:cNvSpPr>
          <p:nvPr/>
        </p:nvSpPr>
        <p:spPr bwMode="auto">
          <a:xfrm>
            <a:off x="63653" y="5176723"/>
            <a:ext cx="8884920" cy="1295401"/>
          </a:xfrm>
          <a:prstGeom prst="rect">
            <a:avLst/>
          </a:prstGeom>
          <a:solidFill>
            <a:srgbClr val="790015"/>
          </a:solidFill>
          <a:ln w="9525">
            <a:noFill/>
            <a:miter lim="800000"/>
            <a:headEnd/>
            <a:tailEnd/>
          </a:ln>
          <a:effectLst>
            <a:outerShdw blurRad="50800" dist="38100" dir="2700000" algn="tl" rotWithShape="0">
              <a:prstClr val="black">
                <a:alpha val="40000"/>
              </a:prstClr>
            </a:outerShdw>
          </a:effectLst>
        </p:spPr>
        <p:txBody>
          <a:bodyPr anchor="ctr"/>
          <a:lstStyle/>
          <a:p>
            <a:pPr algn="ctr">
              <a:lnSpc>
                <a:spcPct val="90000"/>
              </a:lnSpc>
              <a:spcBef>
                <a:spcPct val="5000"/>
              </a:spcBef>
              <a:defRPr/>
            </a:pPr>
            <a:r>
              <a:rPr lang="en-US" sz="3400" dirty="0" err="1" smtClean="0">
                <a:solidFill>
                  <a:srgbClr val="FFFF66"/>
                </a:solidFill>
              </a:rPr>
              <a:t>SourceSync</a:t>
            </a:r>
            <a:r>
              <a:rPr lang="en-US" sz="3400" dirty="0" smtClean="0">
                <a:solidFill>
                  <a:srgbClr val="FFFF66"/>
                </a:solidFill>
              </a:rPr>
              <a:t> achieves distributed synchronization within 20 ns</a:t>
            </a:r>
            <a:endParaRPr lang="en-US" sz="3400" dirty="0">
              <a:solidFill>
                <a:srgbClr val="FFFF66"/>
              </a:solidFill>
            </a:endParaRPr>
          </a:p>
        </p:txBody>
      </p:sp>
    </p:spTree>
    <p:custDataLst>
      <p:tags r:id="rId1"/>
    </p:custDataLst>
    <p:extLst>
      <p:ext uri="{BB962C8B-B14F-4D97-AF65-F5344CB8AC3E}">
        <p14:creationId xmlns:p14="http://schemas.microsoft.com/office/powerpoint/2010/main" val="1490188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a:xfrm>
            <a:off x="0" y="76200"/>
            <a:ext cx="9144000" cy="1143000"/>
          </a:xfrm>
        </p:spPr>
        <p:txBody>
          <a:bodyPr>
            <a:normAutofit/>
          </a:bodyPr>
          <a:lstStyle/>
          <a:p>
            <a:r>
              <a:rPr lang="en-US" sz="3200" dirty="0" smtClean="0"/>
              <a:t>Can </a:t>
            </a:r>
            <a:r>
              <a:rPr lang="en-US" sz="3200" dirty="0" err="1" smtClean="0"/>
              <a:t>SourceSync</a:t>
            </a:r>
            <a:r>
              <a:rPr lang="en-US" sz="3200" dirty="0" smtClean="0"/>
              <a:t> Achieve Sender Diversity Gains?</a:t>
            </a:r>
            <a:endParaRPr lang="en-US" sz="3200" dirty="0"/>
          </a:p>
        </p:txBody>
      </p:sp>
      <p:sp>
        <p:nvSpPr>
          <p:cNvPr id="3" name="Content Placeholder 2"/>
          <p:cNvSpPr>
            <a:spLocks noGrp="1"/>
          </p:cNvSpPr>
          <p:nvPr>
            <p:ph idx="1"/>
          </p:nvPr>
        </p:nvSpPr>
        <p:spPr>
          <a:xfrm>
            <a:off x="0" y="1600200"/>
            <a:ext cx="9144000" cy="4525963"/>
          </a:xfrm>
        </p:spPr>
        <p:txBody>
          <a:bodyPr>
            <a:normAutofit/>
          </a:bodyPr>
          <a:lstStyle/>
          <a:p>
            <a:r>
              <a:rPr lang="en-US" sz="3600" dirty="0" smtClean="0"/>
              <a:t>Again, transmit simultaneously to a receiver</a:t>
            </a:r>
          </a:p>
          <a:p>
            <a:r>
              <a:rPr lang="en-US" sz="3600" dirty="0" smtClean="0"/>
              <a:t>Check:</a:t>
            </a:r>
          </a:p>
          <a:p>
            <a:pPr lvl="1"/>
            <a:r>
              <a:rPr lang="en-US" sz="3200" dirty="0"/>
              <a:t>T</a:t>
            </a:r>
            <a:r>
              <a:rPr lang="en-US" sz="3200" dirty="0" smtClean="0"/>
              <a:t>wo senders exhibit different channel SNRs</a:t>
            </a:r>
          </a:p>
          <a:p>
            <a:pPr lvl="1"/>
            <a:r>
              <a:rPr lang="en-US" sz="3200" dirty="0" err="1" smtClean="0"/>
              <a:t>SourceSync</a:t>
            </a:r>
            <a:r>
              <a:rPr lang="en-US" sz="3200" dirty="0" smtClean="0"/>
              <a:t> is better than either sender </a:t>
            </a:r>
          </a:p>
          <a:p>
            <a:pPr lvl="1"/>
            <a:endParaRPr lang="en-US" sz="3200" dirty="0" smtClean="0"/>
          </a:p>
        </p:txBody>
      </p:sp>
    </p:spTree>
    <p:custDataLst>
      <p:tags r:id="rId1"/>
    </p:custDataLst>
    <p:extLst>
      <p:ext uri="{BB962C8B-B14F-4D97-AF65-F5344CB8AC3E}">
        <p14:creationId xmlns:p14="http://schemas.microsoft.com/office/powerpoint/2010/main" val="2528415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28"/>
          <p:cNvSpPr txBox="1">
            <a:spLocks noChangeArrowheads="1"/>
          </p:cNvSpPr>
          <p:nvPr/>
        </p:nvSpPr>
        <p:spPr>
          <a:xfrm>
            <a:off x="1" y="5290377"/>
            <a:ext cx="9296400" cy="1361769"/>
          </a:xfrm>
          <a:prstGeom prst="rect">
            <a:avLst/>
          </a:prstGeom>
        </p:spPr>
        <p:txBody>
          <a:bodyPr vert="horz" lIns="90488" tIns="44450" rIns="90488" bIns="44450" rtlCol="0">
            <a:normAutofit/>
          </a:bodyPr>
          <a:lstStyle/>
          <a:p>
            <a:pPr marL="460375" marR="0" lvl="1" indent="-285750" algn="l" defTabSz="457200" rtl="0" eaLnBrk="1" fontAlgn="auto" latinLnBrk="0" hangingPunct="1">
              <a:lnSpc>
                <a:spcPct val="90000"/>
              </a:lnSpc>
              <a:spcBef>
                <a:spcPct val="20000"/>
              </a:spcBef>
              <a:spcAft>
                <a:spcPts val="0"/>
              </a:spcAft>
              <a:buClrTx/>
              <a:buSzTx/>
              <a:tabLst/>
              <a:defRPr/>
            </a:pPr>
            <a:r>
              <a:rPr lang="en-US" sz="3100" dirty="0" smtClean="0">
                <a:sym typeface="Wingdings" pitchFamily="2" charset="2"/>
              </a:rPr>
              <a:t>A</a:t>
            </a:r>
            <a:r>
              <a:rPr lang="en-US" sz="3100" noProof="0" dirty="0" err="1" smtClean="0">
                <a:sym typeface="Wingdings" pitchFamily="2" charset="2"/>
              </a:rPr>
              <a:t>ny</a:t>
            </a:r>
            <a:r>
              <a:rPr lang="en-US" sz="3100" noProof="0" dirty="0" smtClean="0">
                <a:sym typeface="Wingdings" pitchFamily="2" charset="2"/>
              </a:rPr>
              <a:t> router can forward</a:t>
            </a:r>
            <a:r>
              <a:rPr kumimoji="0" lang="pl-PL" sz="3100" b="0" i="0" u="none" strike="noStrike" kern="1200" cap="none" spc="0" normalizeH="0" baseline="0" noProof="0" dirty="0" smtClean="0">
                <a:ln>
                  <a:noFill/>
                </a:ln>
                <a:solidFill>
                  <a:schemeClr val="tx1"/>
                </a:solidFill>
                <a:effectLst/>
                <a:uLnTx/>
                <a:uFillTx/>
                <a:ea typeface="+mn-ea"/>
                <a:cs typeface="+mn-cs"/>
                <a:sym typeface="Wingdings" pitchFamily="2" charset="2"/>
              </a:rPr>
              <a:t> </a:t>
            </a:r>
            <a:r>
              <a:rPr lang="en-US" sz="3100" dirty="0">
                <a:sym typeface="Wingdings" pitchFamily="2" charset="2"/>
              </a:rPr>
              <a:t> </a:t>
            </a:r>
            <a:r>
              <a:rPr kumimoji="0" lang="en-US" sz="3100" b="0" i="0" u="none" strike="noStrike" kern="1200" cap="none" spc="0" normalizeH="0" baseline="0" noProof="0" dirty="0" smtClean="0">
                <a:ln>
                  <a:noFill/>
                </a:ln>
                <a:effectLst/>
                <a:uLnTx/>
                <a:uFillTx/>
                <a:ea typeface="+mn-ea"/>
                <a:cs typeface="+mn-cs"/>
                <a:sym typeface="Wingdings" pitchFamily="2" charset="2"/>
              </a:rPr>
              <a:t></a:t>
            </a:r>
            <a:r>
              <a:rPr kumimoji="0" lang="en-US" sz="3100" b="0" i="0" u="none" strike="noStrike" kern="1200" cap="none" spc="0" normalizeH="0" baseline="0" noProof="0" dirty="0" smtClean="0">
                <a:ln>
                  <a:noFill/>
                </a:ln>
                <a:solidFill>
                  <a:srgbClr val="0070C0"/>
                </a:solidFill>
                <a:effectLst/>
                <a:uLnTx/>
                <a:uFillTx/>
                <a:ea typeface="+mn-ea"/>
                <a:cs typeface="+mn-cs"/>
                <a:sym typeface="Wingdings" pitchFamily="2" charset="2"/>
              </a:rPr>
              <a:t> </a:t>
            </a:r>
            <a:r>
              <a:rPr kumimoji="0" lang="en-US" sz="3100" b="0" i="0" u="none" strike="noStrike" kern="1200" cap="none" spc="0" normalizeH="0" baseline="0" noProof="0" dirty="0" smtClean="0">
                <a:ln>
                  <a:noFill/>
                </a:ln>
                <a:solidFill>
                  <a:srgbClr val="FF0000"/>
                </a:solidFill>
                <a:effectLst/>
                <a:uLnTx/>
                <a:uFillTx/>
                <a:ea typeface="+mn-ea"/>
                <a:cs typeface="+mn-cs"/>
                <a:sym typeface="Wingdings" pitchFamily="2" charset="2"/>
              </a:rPr>
              <a:t>Loss Prob. (0.25)</a:t>
            </a:r>
            <a:r>
              <a:rPr kumimoji="0" lang="en-US" sz="3100" b="0" i="0" u="none" strike="noStrike" kern="1200" cap="none" spc="0" normalizeH="0" baseline="30000" noProof="0" dirty="0" smtClean="0">
                <a:ln>
                  <a:noFill/>
                </a:ln>
                <a:solidFill>
                  <a:srgbClr val="FF0000"/>
                </a:solidFill>
                <a:effectLst/>
                <a:uLnTx/>
                <a:uFillTx/>
                <a:ea typeface="+mn-ea"/>
                <a:cs typeface="+mn-cs"/>
                <a:sym typeface="Wingdings" pitchFamily="2" charset="2"/>
              </a:rPr>
              <a:t>4</a:t>
            </a:r>
            <a:r>
              <a:rPr kumimoji="0" lang="en-US" sz="3100" b="0" i="0" u="none" strike="noStrike" kern="1200" cap="none" spc="0" normalizeH="0" baseline="0" noProof="0" dirty="0" smtClean="0">
                <a:ln>
                  <a:noFill/>
                </a:ln>
                <a:solidFill>
                  <a:srgbClr val="FF0000"/>
                </a:solidFill>
                <a:effectLst/>
                <a:uLnTx/>
                <a:uFillTx/>
                <a:ea typeface="+mn-ea"/>
                <a:cs typeface="+mn-cs"/>
                <a:sym typeface="Wingdings" pitchFamily="2" charset="2"/>
              </a:rPr>
              <a:t> &lt;</a:t>
            </a:r>
            <a:r>
              <a:rPr lang="en-US" sz="3100" dirty="0" smtClean="0">
                <a:solidFill>
                  <a:srgbClr val="FF0000"/>
                </a:solidFill>
                <a:sym typeface="Wingdings" pitchFamily="2" charset="2"/>
              </a:rPr>
              <a:t> </a:t>
            </a:r>
            <a:r>
              <a:rPr kumimoji="0" lang="en-US" sz="3100" b="0" i="0" u="none" strike="noStrike" kern="1200" cap="none" spc="0" normalizeH="0" baseline="0" noProof="0" dirty="0" smtClean="0">
                <a:ln>
                  <a:noFill/>
                </a:ln>
                <a:solidFill>
                  <a:srgbClr val="FF0000"/>
                </a:solidFill>
                <a:effectLst/>
                <a:uLnTx/>
                <a:uFillTx/>
                <a:ea typeface="+mn-ea"/>
                <a:cs typeface="+mn-cs"/>
                <a:sym typeface="Wingdings" pitchFamily="2" charset="2"/>
              </a:rPr>
              <a:t>1%</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0" lang="en-US" sz="3100" b="0" i="0" u="none" strike="noStrike" kern="1200" cap="none" spc="0" normalizeH="0" baseline="0" noProof="0" dirty="0" smtClean="0">
              <a:ln>
                <a:noFill/>
              </a:ln>
              <a:solidFill>
                <a:srgbClr val="0070C0"/>
              </a:solidFill>
              <a:effectLst/>
              <a:uLnTx/>
              <a:uFillTx/>
              <a:ea typeface="+mn-ea"/>
              <a:cs typeface="+mn-cs"/>
              <a:sym typeface="Wingdings" pitchFamily="2" charset="2"/>
            </a:endParaRPr>
          </a:p>
        </p:txBody>
      </p:sp>
      <p:sp>
        <p:nvSpPr>
          <p:cNvPr id="15362" name="Oval 2"/>
          <p:cNvSpPr>
            <a:spLocks noChangeArrowheads="1"/>
          </p:cNvSpPr>
          <p:nvPr/>
        </p:nvSpPr>
        <p:spPr bwMode="auto">
          <a:xfrm>
            <a:off x="1116013" y="2432554"/>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pl-PL" sz="2000" b="1" i="1" dirty="0"/>
              <a:t>src</a:t>
            </a:r>
          </a:p>
        </p:txBody>
      </p:sp>
      <p:sp>
        <p:nvSpPr>
          <p:cNvPr id="15363" name="Oval 3"/>
          <p:cNvSpPr>
            <a:spLocks noChangeArrowheads="1"/>
          </p:cNvSpPr>
          <p:nvPr/>
        </p:nvSpPr>
        <p:spPr bwMode="auto">
          <a:xfrm>
            <a:off x="4427538" y="1062542"/>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a:t>R1</a:t>
            </a:r>
            <a:endParaRPr lang="pl-PL" sz="2000" b="1" i="1" dirty="0"/>
          </a:p>
        </p:txBody>
      </p:sp>
      <p:sp>
        <p:nvSpPr>
          <p:cNvPr id="15364" name="Oval 4"/>
          <p:cNvSpPr>
            <a:spLocks noChangeArrowheads="1"/>
          </p:cNvSpPr>
          <p:nvPr/>
        </p:nvSpPr>
        <p:spPr bwMode="auto">
          <a:xfrm>
            <a:off x="7596188" y="2359529"/>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dst</a:t>
            </a:r>
            <a:endParaRPr lang="pl-PL" sz="2000" b="1" i="1"/>
          </a:p>
        </p:txBody>
      </p:sp>
      <p:cxnSp>
        <p:nvCxnSpPr>
          <p:cNvPr id="15365" name="AutoShape 5"/>
          <p:cNvCxnSpPr>
            <a:cxnSpLocks noChangeShapeType="1"/>
            <a:stCxn id="15362" idx="7"/>
            <a:endCxn id="15363" idx="2"/>
          </p:cNvCxnSpPr>
          <p:nvPr/>
        </p:nvCxnSpPr>
        <p:spPr bwMode="auto">
          <a:xfrm flipV="1">
            <a:off x="1608138" y="1351467"/>
            <a:ext cx="2819400" cy="1165225"/>
          </a:xfrm>
          <a:prstGeom prst="straightConnector1">
            <a:avLst/>
          </a:prstGeom>
          <a:noFill/>
          <a:ln w="19050">
            <a:solidFill>
              <a:srgbClr val="808080"/>
            </a:solidFill>
            <a:prstDash val="dash"/>
            <a:round/>
            <a:headEnd/>
            <a:tailEnd type="triangle" w="lg" len="lg"/>
          </a:ln>
        </p:spPr>
      </p:cxnSp>
      <p:cxnSp>
        <p:nvCxnSpPr>
          <p:cNvPr id="15366" name="AutoShape 6"/>
          <p:cNvCxnSpPr>
            <a:cxnSpLocks noChangeShapeType="1"/>
            <a:stCxn id="15363" idx="6"/>
            <a:endCxn id="15364" idx="1"/>
          </p:cNvCxnSpPr>
          <p:nvPr/>
        </p:nvCxnSpPr>
        <p:spPr bwMode="auto">
          <a:xfrm>
            <a:off x="5003800" y="1351467"/>
            <a:ext cx="2676525" cy="1092200"/>
          </a:xfrm>
          <a:prstGeom prst="straightConnector1">
            <a:avLst/>
          </a:prstGeom>
          <a:noFill/>
          <a:ln w="19050">
            <a:solidFill>
              <a:srgbClr val="808080"/>
            </a:solidFill>
            <a:prstDash val="dash"/>
            <a:round/>
            <a:headEnd/>
            <a:tailEnd type="triangle" w="lg" len="lg"/>
          </a:ln>
        </p:spPr>
      </p:cxnSp>
      <p:sp>
        <p:nvSpPr>
          <p:cNvPr id="15367" name="Oval 7"/>
          <p:cNvSpPr>
            <a:spLocks noChangeArrowheads="1"/>
          </p:cNvSpPr>
          <p:nvPr/>
        </p:nvSpPr>
        <p:spPr bwMode="auto">
          <a:xfrm>
            <a:off x="4427538" y="3872417"/>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a:t>R4</a:t>
            </a:r>
            <a:endParaRPr lang="pl-PL" sz="2400" b="1" i="1" dirty="0"/>
          </a:p>
        </p:txBody>
      </p:sp>
      <p:sp>
        <p:nvSpPr>
          <p:cNvPr id="15368" name="Oval 8"/>
          <p:cNvSpPr>
            <a:spLocks noChangeArrowheads="1"/>
          </p:cNvSpPr>
          <p:nvPr/>
        </p:nvSpPr>
        <p:spPr bwMode="auto">
          <a:xfrm>
            <a:off x="4427538" y="2072192"/>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a:t>R2</a:t>
            </a:r>
            <a:endParaRPr lang="pl-PL" sz="2000" b="1" i="1" dirty="0"/>
          </a:p>
        </p:txBody>
      </p:sp>
      <p:sp>
        <p:nvSpPr>
          <p:cNvPr id="15369" name="Oval 9"/>
          <p:cNvSpPr>
            <a:spLocks noChangeArrowheads="1"/>
          </p:cNvSpPr>
          <p:nvPr/>
        </p:nvSpPr>
        <p:spPr bwMode="auto">
          <a:xfrm>
            <a:off x="4427538" y="2935792"/>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a:t>R3</a:t>
            </a:r>
            <a:endParaRPr lang="pl-PL" sz="2000" b="1" i="1"/>
          </a:p>
        </p:txBody>
      </p:sp>
      <p:sp useBgFill="1">
        <p:nvSpPr>
          <p:cNvPr id="15370" name="Text Box 10"/>
          <p:cNvSpPr txBox="1">
            <a:spLocks noChangeArrowheads="1"/>
          </p:cNvSpPr>
          <p:nvPr/>
        </p:nvSpPr>
        <p:spPr bwMode="auto">
          <a:xfrm rot="-1359115">
            <a:off x="2648059" y="1559757"/>
            <a:ext cx="1237440"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25% Loss</a:t>
            </a:r>
            <a:endParaRPr lang="en-US" sz="2000" dirty="0"/>
          </a:p>
        </p:txBody>
      </p:sp>
      <p:cxnSp>
        <p:nvCxnSpPr>
          <p:cNvPr id="15372" name="AutoShape 12"/>
          <p:cNvCxnSpPr>
            <a:cxnSpLocks noChangeShapeType="1"/>
            <a:stCxn id="15362" idx="6"/>
            <a:endCxn id="15368" idx="2"/>
          </p:cNvCxnSpPr>
          <p:nvPr/>
        </p:nvCxnSpPr>
        <p:spPr bwMode="auto">
          <a:xfrm flipV="1">
            <a:off x="1692275" y="2361117"/>
            <a:ext cx="2735263" cy="360362"/>
          </a:xfrm>
          <a:prstGeom prst="straightConnector1">
            <a:avLst/>
          </a:prstGeom>
          <a:noFill/>
          <a:ln w="19050">
            <a:solidFill>
              <a:srgbClr val="808080"/>
            </a:solidFill>
            <a:prstDash val="dash"/>
            <a:round/>
            <a:headEnd/>
            <a:tailEnd type="triangle" w="lg" len="lg"/>
          </a:ln>
        </p:spPr>
      </p:cxnSp>
      <p:cxnSp>
        <p:nvCxnSpPr>
          <p:cNvPr id="15373" name="AutoShape 13"/>
          <p:cNvCxnSpPr>
            <a:cxnSpLocks noChangeShapeType="1"/>
            <a:stCxn id="15368" idx="6"/>
            <a:endCxn id="15364" idx="2"/>
          </p:cNvCxnSpPr>
          <p:nvPr/>
        </p:nvCxnSpPr>
        <p:spPr bwMode="auto">
          <a:xfrm>
            <a:off x="5003800" y="2361117"/>
            <a:ext cx="2592388" cy="287337"/>
          </a:xfrm>
          <a:prstGeom prst="straightConnector1">
            <a:avLst/>
          </a:prstGeom>
          <a:noFill/>
          <a:ln w="19050">
            <a:solidFill>
              <a:srgbClr val="808080"/>
            </a:solidFill>
            <a:prstDash val="dash"/>
            <a:round/>
            <a:headEnd/>
            <a:tailEnd type="triangle" w="lg" len="lg"/>
          </a:ln>
        </p:spPr>
      </p:cxnSp>
      <p:cxnSp>
        <p:nvCxnSpPr>
          <p:cNvPr id="15374" name="AutoShape 14"/>
          <p:cNvCxnSpPr>
            <a:cxnSpLocks noChangeShapeType="1"/>
            <a:stCxn id="15362" idx="5"/>
            <a:endCxn id="15369" idx="2"/>
          </p:cNvCxnSpPr>
          <p:nvPr/>
        </p:nvCxnSpPr>
        <p:spPr bwMode="auto">
          <a:xfrm>
            <a:off x="1608138" y="2924679"/>
            <a:ext cx="2819400" cy="300038"/>
          </a:xfrm>
          <a:prstGeom prst="straightConnector1">
            <a:avLst/>
          </a:prstGeom>
          <a:noFill/>
          <a:ln w="19050">
            <a:solidFill>
              <a:srgbClr val="808080"/>
            </a:solidFill>
            <a:prstDash val="dash"/>
            <a:round/>
            <a:headEnd/>
            <a:tailEnd type="triangle" w="lg" len="lg"/>
          </a:ln>
        </p:spPr>
      </p:cxnSp>
      <p:cxnSp>
        <p:nvCxnSpPr>
          <p:cNvPr id="15375" name="AutoShape 15"/>
          <p:cNvCxnSpPr>
            <a:cxnSpLocks noChangeShapeType="1"/>
            <a:stCxn id="15369" idx="6"/>
            <a:endCxn id="15364" idx="3"/>
          </p:cNvCxnSpPr>
          <p:nvPr/>
        </p:nvCxnSpPr>
        <p:spPr bwMode="auto">
          <a:xfrm flipV="1">
            <a:off x="5003800" y="2851654"/>
            <a:ext cx="2676525" cy="373063"/>
          </a:xfrm>
          <a:prstGeom prst="straightConnector1">
            <a:avLst/>
          </a:prstGeom>
          <a:noFill/>
          <a:ln w="19050">
            <a:solidFill>
              <a:srgbClr val="808080"/>
            </a:solidFill>
            <a:prstDash val="dash"/>
            <a:round/>
            <a:headEnd/>
            <a:tailEnd type="triangle" w="lg" len="lg"/>
          </a:ln>
        </p:spPr>
      </p:cxnSp>
      <p:cxnSp>
        <p:nvCxnSpPr>
          <p:cNvPr id="15376" name="AutoShape 16"/>
          <p:cNvCxnSpPr>
            <a:cxnSpLocks noChangeShapeType="1"/>
            <a:stCxn id="15362" idx="4"/>
            <a:endCxn id="15367" idx="2"/>
          </p:cNvCxnSpPr>
          <p:nvPr/>
        </p:nvCxnSpPr>
        <p:spPr bwMode="auto">
          <a:xfrm>
            <a:off x="1404938" y="3008817"/>
            <a:ext cx="3022600" cy="1152525"/>
          </a:xfrm>
          <a:prstGeom prst="straightConnector1">
            <a:avLst/>
          </a:prstGeom>
          <a:noFill/>
          <a:ln w="19050">
            <a:solidFill>
              <a:srgbClr val="808080"/>
            </a:solidFill>
            <a:prstDash val="dash"/>
            <a:round/>
            <a:headEnd/>
            <a:tailEnd type="triangle" w="lg" len="lg"/>
          </a:ln>
        </p:spPr>
      </p:cxnSp>
      <p:cxnSp>
        <p:nvCxnSpPr>
          <p:cNvPr id="15377" name="AutoShape 17"/>
          <p:cNvCxnSpPr>
            <a:cxnSpLocks noChangeShapeType="1"/>
            <a:stCxn id="15367" idx="6"/>
            <a:endCxn id="15364" idx="4"/>
          </p:cNvCxnSpPr>
          <p:nvPr/>
        </p:nvCxnSpPr>
        <p:spPr bwMode="auto">
          <a:xfrm flipV="1">
            <a:off x="5003800" y="2935792"/>
            <a:ext cx="2881313" cy="1225550"/>
          </a:xfrm>
          <a:prstGeom prst="straightConnector1">
            <a:avLst/>
          </a:prstGeom>
          <a:noFill/>
          <a:ln w="19050">
            <a:solidFill>
              <a:srgbClr val="808080"/>
            </a:solidFill>
            <a:prstDash val="dash"/>
            <a:round/>
            <a:headEnd/>
            <a:tailEnd type="triangle" w="lg" len="lg"/>
          </a:ln>
        </p:spPr>
      </p:cxnSp>
      <p:sp useBgFill="1">
        <p:nvSpPr>
          <p:cNvPr id="15378" name="Text Box 18"/>
          <p:cNvSpPr txBox="1">
            <a:spLocks noChangeArrowheads="1"/>
          </p:cNvSpPr>
          <p:nvPr/>
        </p:nvSpPr>
        <p:spPr bwMode="auto">
          <a:xfrm rot="-480000">
            <a:off x="2700758" y="2171777"/>
            <a:ext cx="1188360"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25% Loss</a:t>
            </a:r>
            <a:endParaRPr lang="en-US" sz="2000" dirty="0"/>
          </a:p>
        </p:txBody>
      </p:sp>
      <p:sp useBgFill="1">
        <p:nvSpPr>
          <p:cNvPr id="15382" name="Text Box 22"/>
          <p:cNvSpPr txBox="1">
            <a:spLocks noChangeArrowheads="1"/>
          </p:cNvSpPr>
          <p:nvPr/>
        </p:nvSpPr>
        <p:spPr bwMode="auto">
          <a:xfrm rot="420000">
            <a:off x="2738518" y="2840542"/>
            <a:ext cx="1168091"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25% Loss</a:t>
            </a:r>
            <a:endParaRPr lang="en-US" sz="2000" dirty="0"/>
          </a:p>
        </p:txBody>
      </p:sp>
      <p:sp useBgFill="1">
        <p:nvSpPr>
          <p:cNvPr id="15383" name="Text Box 23"/>
          <p:cNvSpPr txBox="1">
            <a:spLocks noChangeArrowheads="1"/>
          </p:cNvSpPr>
          <p:nvPr/>
        </p:nvSpPr>
        <p:spPr bwMode="auto">
          <a:xfrm rot="1320000">
            <a:off x="2581065" y="3457589"/>
            <a:ext cx="1182792"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25% Loss</a:t>
            </a:r>
            <a:endParaRPr lang="en-US" sz="2000" dirty="0"/>
          </a:p>
        </p:txBody>
      </p:sp>
      <p:grpSp>
        <p:nvGrpSpPr>
          <p:cNvPr id="2" name="Group 24"/>
          <p:cNvGrpSpPr>
            <a:grpSpLocks/>
          </p:cNvGrpSpPr>
          <p:nvPr/>
        </p:nvGrpSpPr>
        <p:grpSpPr bwMode="auto">
          <a:xfrm>
            <a:off x="1741488" y="2359529"/>
            <a:ext cx="5905500" cy="360363"/>
            <a:chOff x="1111" y="1570"/>
            <a:chExt cx="3720" cy="227"/>
          </a:xfrm>
        </p:grpSpPr>
        <p:sp>
          <p:nvSpPr>
            <p:cNvPr id="15387" name="Line 25"/>
            <p:cNvSpPr>
              <a:spLocks noChangeShapeType="1"/>
            </p:cNvSpPr>
            <p:nvPr/>
          </p:nvSpPr>
          <p:spPr bwMode="auto">
            <a:xfrm flipV="1">
              <a:off x="1111" y="1570"/>
              <a:ext cx="1588" cy="227"/>
            </a:xfrm>
            <a:prstGeom prst="line">
              <a:avLst/>
            </a:prstGeom>
            <a:noFill/>
            <a:ln w="50800">
              <a:solidFill>
                <a:schemeClr val="tx1"/>
              </a:solidFill>
              <a:round/>
              <a:headEnd/>
              <a:tailEnd type="triangle" w="lg" len="lg"/>
            </a:ln>
          </p:spPr>
          <p:txBody>
            <a:bodyPr lIns="90488" tIns="44450" rIns="90488" bIns="44450"/>
            <a:lstStyle/>
            <a:p>
              <a:endParaRPr lang="en-US"/>
            </a:p>
          </p:txBody>
        </p:sp>
        <p:sp>
          <p:nvSpPr>
            <p:cNvPr id="15388" name="Line 26"/>
            <p:cNvSpPr>
              <a:spLocks noChangeShapeType="1"/>
            </p:cNvSpPr>
            <p:nvPr/>
          </p:nvSpPr>
          <p:spPr bwMode="auto">
            <a:xfrm>
              <a:off x="3198" y="1570"/>
              <a:ext cx="1633" cy="182"/>
            </a:xfrm>
            <a:prstGeom prst="line">
              <a:avLst/>
            </a:prstGeom>
            <a:noFill/>
            <a:ln w="50800">
              <a:solidFill>
                <a:schemeClr val="tx1"/>
              </a:solidFill>
              <a:round/>
              <a:headEnd/>
              <a:tailEnd type="triangle" w="lg" len="lg"/>
            </a:ln>
          </p:spPr>
          <p:txBody>
            <a:bodyPr lIns="90488" tIns="44450" rIns="90488" bIns="44450"/>
            <a:lstStyle/>
            <a:p>
              <a:endParaRPr lang="en-US"/>
            </a:p>
          </p:txBody>
        </p:sp>
      </p:grpSp>
      <p:sp>
        <p:nvSpPr>
          <p:cNvPr id="31" name="Text Box 75"/>
          <p:cNvSpPr txBox="1">
            <a:spLocks noChangeArrowheads="1"/>
          </p:cNvSpPr>
          <p:nvPr/>
        </p:nvSpPr>
        <p:spPr bwMode="auto">
          <a:xfrm>
            <a:off x="942393" y="1981890"/>
            <a:ext cx="1189037" cy="459100"/>
          </a:xfrm>
          <a:prstGeom prst="rect">
            <a:avLst/>
          </a:prstGeom>
          <a:noFill/>
          <a:ln w="9525">
            <a:noFill/>
            <a:miter lim="800000"/>
            <a:headEnd/>
            <a:tailEnd/>
          </a:ln>
          <a:effectLst/>
        </p:spPr>
        <p:txBody>
          <a:bodyPr lIns="90488" tIns="44450" rIns="90488" bIns="44450">
            <a:prstTxWarp prst="textNoShape">
              <a:avLst/>
            </a:prstTxWarp>
            <a:spAutoFit/>
          </a:bodyPr>
          <a:lstStyle/>
          <a:p>
            <a:pPr>
              <a:spcBef>
                <a:spcPct val="50000"/>
              </a:spcBef>
            </a:pPr>
            <a:r>
              <a:rPr lang="en-US" sz="2400" b="0" i="0" dirty="0">
                <a:latin typeface="Arial" pitchFamily="-112" charset="0"/>
                <a:ea typeface="Arial" pitchFamily="-112" charset="0"/>
                <a:cs typeface="Arial" pitchFamily="-112" charset="0"/>
              </a:rPr>
              <a:t>Alice</a:t>
            </a:r>
          </a:p>
        </p:txBody>
      </p:sp>
      <p:sp>
        <p:nvSpPr>
          <p:cNvPr id="32" name="Text Box 76"/>
          <p:cNvSpPr txBox="1">
            <a:spLocks noChangeArrowheads="1"/>
          </p:cNvSpPr>
          <p:nvPr/>
        </p:nvSpPr>
        <p:spPr bwMode="auto">
          <a:xfrm>
            <a:off x="7710829" y="1867316"/>
            <a:ext cx="1152937"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b="0" i="0" dirty="0">
                <a:latin typeface="Arial" pitchFamily="-112" charset="0"/>
                <a:ea typeface="Arial" pitchFamily="-112" charset="0"/>
                <a:cs typeface="Arial" pitchFamily="-112" charset="0"/>
              </a:rPr>
              <a:t>Bob</a:t>
            </a:r>
          </a:p>
        </p:txBody>
      </p:sp>
      <p:sp>
        <p:nvSpPr>
          <p:cNvPr id="36" name="Rectangle 28"/>
          <p:cNvSpPr>
            <a:spLocks noChangeArrowheads="1"/>
          </p:cNvSpPr>
          <p:nvPr/>
        </p:nvSpPr>
        <p:spPr bwMode="auto">
          <a:xfrm>
            <a:off x="0" y="4624892"/>
            <a:ext cx="9143999" cy="610675"/>
          </a:xfrm>
          <a:prstGeom prst="rect">
            <a:avLst/>
          </a:prstGeom>
          <a:noFill/>
          <a:ln w="9525" algn="ctr">
            <a:noFill/>
            <a:miter lim="800000"/>
            <a:headEnd/>
            <a:tailEnd/>
          </a:ln>
        </p:spPr>
        <p:txBody>
          <a:bodyPr lIns="90488" tIns="44450" rIns="90488" bIns="44450"/>
          <a:lstStyle/>
          <a:p>
            <a:pPr algn="ctr">
              <a:spcBef>
                <a:spcPct val="20000"/>
              </a:spcBef>
            </a:pPr>
            <a:r>
              <a:rPr lang="en-US" sz="3100" dirty="0" smtClean="0">
                <a:solidFill>
                  <a:srgbClr val="000000"/>
                </a:solidFill>
              </a:rPr>
              <a:t>  Best </a:t>
            </a:r>
            <a:r>
              <a:rPr lang="en-US" sz="3100" dirty="0">
                <a:solidFill>
                  <a:srgbClr val="000000"/>
                </a:solidFill>
              </a:rPr>
              <a:t>single path </a:t>
            </a:r>
            <a:r>
              <a:rPr lang="en-US" sz="3100" dirty="0">
                <a:solidFill>
                  <a:srgbClr val="000000"/>
                </a:solidFill>
                <a:sym typeface="Wingdings" pitchFamily="2" charset="2"/>
              </a:rPr>
              <a:t> </a:t>
            </a:r>
            <a:r>
              <a:rPr lang="en-US" sz="3100" dirty="0" smtClean="0">
                <a:solidFill>
                  <a:srgbClr val="FF0000"/>
                </a:solidFill>
                <a:sym typeface="Wingdings" pitchFamily="2" charset="2"/>
              </a:rPr>
              <a:t>Loss Probability is 25%</a:t>
            </a:r>
            <a:endParaRPr lang="en-US" sz="3100" dirty="0">
              <a:solidFill>
                <a:srgbClr val="FF0000"/>
              </a:solidFill>
              <a:sym typeface="Wingdings" pitchFamily="2" charset="2"/>
            </a:endParaRPr>
          </a:p>
        </p:txBody>
      </p:sp>
      <p:sp>
        <p:nvSpPr>
          <p:cNvPr id="38" name="Oval 6"/>
          <p:cNvSpPr>
            <a:spLocks noChangeArrowheads="1"/>
          </p:cNvSpPr>
          <p:nvPr/>
        </p:nvSpPr>
        <p:spPr bwMode="auto">
          <a:xfrm>
            <a:off x="701782" y="2128334"/>
            <a:ext cx="1506026" cy="1195838"/>
          </a:xfrm>
          <a:prstGeom prst="ellipse">
            <a:avLst/>
          </a:prstGeom>
          <a:noFill/>
          <a:ln w="9525">
            <a:solidFill>
              <a:srgbClr val="777777"/>
            </a:solidFill>
            <a:round/>
            <a:headEnd/>
            <a:tailEnd type="none" w="lg" len="lg"/>
          </a:ln>
        </p:spPr>
        <p:txBody>
          <a:bodyPr wrap="none" lIns="90488" tIns="44450" rIns="90488" bIns="44450" anchor="ctr"/>
          <a:lstStyle/>
          <a:p>
            <a:endParaRPr lang="en-US"/>
          </a:p>
        </p:txBody>
      </p:sp>
      <p:sp>
        <p:nvSpPr>
          <p:cNvPr id="39" name="Oval 7"/>
          <p:cNvSpPr>
            <a:spLocks noChangeArrowheads="1"/>
          </p:cNvSpPr>
          <p:nvPr/>
        </p:nvSpPr>
        <p:spPr bwMode="auto">
          <a:xfrm>
            <a:off x="-671129" y="1024256"/>
            <a:ext cx="4318620" cy="3385352"/>
          </a:xfrm>
          <a:prstGeom prst="ellipse">
            <a:avLst/>
          </a:prstGeom>
          <a:noFill/>
          <a:ln w="9525">
            <a:solidFill>
              <a:srgbClr val="777777"/>
            </a:solidFill>
            <a:prstDash val="lgDashDotDot"/>
            <a:round/>
            <a:headEnd/>
            <a:tailEnd type="none" w="lg" len="lg"/>
          </a:ln>
        </p:spPr>
        <p:txBody>
          <a:bodyPr wrap="none" lIns="90488" tIns="44450" rIns="90488" bIns="44450" anchor="ctr"/>
          <a:lstStyle/>
          <a:p>
            <a:endParaRPr lang="en-US"/>
          </a:p>
        </p:txBody>
      </p:sp>
      <p:sp>
        <p:nvSpPr>
          <p:cNvPr id="40" name="Oval 9"/>
          <p:cNvSpPr>
            <a:spLocks noChangeArrowheads="1"/>
          </p:cNvSpPr>
          <p:nvPr/>
        </p:nvSpPr>
        <p:spPr bwMode="auto">
          <a:xfrm>
            <a:off x="-1441234" y="328365"/>
            <a:ext cx="5994970" cy="4722327"/>
          </a:xfrm>
          <a:prstGeom prst="ellipse">
            <a:avLst/>
          </a:prstGeom>
          <a:noFill/>
          <a:ln w="9525">
            <a:solidFill>
              <a:srgbClr val="777777"/>
            </a:solidFill>
            <a:prstDash val="dashDot"/>
            <a:round/>
            <a:headEnd/>
            <a:tailEnd type="none" w="lg" len="lg"/>
          </a:ln>
        </p:spPr>
        <p:txBody>
          <a:bodyPr wrap="none" lIns="90488" tIns="44450" rIns="90488" bIns="44450" anchor="ctr"/>
          <a:lstStyle/>
          <a:p>
            <a:endParaRPr lang="en-US"/>
          </a:p>
        </p:txBody>
      </p:sp>
      <p:sp>
        <p:nvSpPr>
          <p:cNvPr id="41" name="Oval 10"/>
          <p:cNvSpPr>
            <a:spLocks noChangeArrowheads="1"/>
          </p:cNvSpPr>
          <p:nvPr/>
        </p:nvSpPr>
        <p:spPr bwMode="auto">
          <a:xfrm>
            <a:off x="-2182761" y="-280332"/>
            <a:ext cx="7388942" cy="6017342"/>
          </a:xfrm>
          <a:prstGeom prst="ellipse">
            <a:avLst/>
          </a:prstGeom>
          <a:noFill/>
          <a:ln w="9525">
            <a:solidFill>
              <a:srgbClr val="777777"/>
            </a:solidFill>
            <a:prstDash val="dash"/>
            <a:round/>
            <a:headEnd/>
            <a:tailEnd type="none" w="lg" len="lg"/>
          </a:ln>
        </p:spPr>
        <p:txBody>
          <a:bodyPr wrap="none" lIns="90488" tIns="44450" rIns="90488" bIns="44450" anchor="ctr"/>
          <a:lstStyle/>
          <a:p>
            <a:endParaRPr lang="en-US"/>
          </a:p>
        </p:txBody>
      </p:sp>
      <p:sp>
        <p:nvSpPr>
          <p:cNvPr id="42" name="Oval 7"/>
          <p:cNvSpPr>
            <a:spLocks noChangeArrowheads="1"/>
          </p:cNvSpPr>
          <p:nvPr/>
        </p:nvSpPr>
        <p:spPr bwMode="auto">
          <a:xfrm>
            <a:off x="56188" y="1665437"/>
            <a:ext cx="2792424" cy="2145644"/>
          </a:xfrm>
          <a:prstGeom prst="ellipse">
            <a:avLst/>
          </a:prstGeom>
          <a:noFill/>
          <a:ln w="9525">
            <a:solidFill>
              <a:srgbClr val="777777"/>
            </a:solidFill>
            <a:prstDash val="lgDashDotDot"/>
            <a:round/>
            <a:headEnd/>
            <a:tailEnd type="none" w="lg" len="lg"/>
          </a:ln>
        </p:spPr>
        <p:txBody>
          <a:bodyPr wrap="none" lIns="90488" tIns="44450" rIns="90488" bIns="44450" anchor="ctr"/>
          <a:lstStyle/>
          <a:p>
            <a:endParaRPr lang="en-US"/>
          </a:p>
        </p:txBody>
      </p:sp>
      <p:sp>
        <p:nvSpPr>
          <p:cNvPr id="34" name="Text Box 19"/>
          <p:cNvSpPr txBox="1">
            <a:spLocks noChangeArrowheads="1"/>
          </p:cNvSpPr>
          <p:nvPr/>
        </p:nvSpPr>
        <p:spPr bwMode="auto">
          <a:xfrm rot="463536">
            <a:off x="5724063" y="2156264"/>
            <a:ext cx="1102417"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0% Loss</a:t>
            </a:r>
            <a:endParaRPr lang="en-US" sz="2000" dirty="0"/>
          </a:p>
        </p:txBody>
      </p:sp>
      <p:sp>
        <p:nvSpPr>
          <p:cNvPr id="35" name="Text Box 20"/>
          <p:cNvSpPr txBox="1">
            <a:spLocks noChangeArrowheads="1"/>
          </p:cNvSpPr>
          <p:nvPr/>
        </p:nvSpPr>
        <p:spPr bwMode="auto">
          <a:xfrm rot="-600000">
            <a:off x="5770861" y="2790435"/>
            <a:ext cx="1087102"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0% Loss</a:t>
            </a:r>
            <a:endParaRPr lang="en-US" sz="2000" dirty="0"/>
          </a:p>
        </p:txBody>
      </p:sp>
      <p:sp>
        <p:nvSpPr>
          <p:cNvPr id="43" name="Text Box 21"/>
          <p:cNvSpPr txBox="1">
            <a:spLocks noChangeArrowheads="1"/>
          </p:cNvSpPr>
          <p:nvPr/>
        </p:nvSpPr>
        <p:spPr bwMode="auto">
          <a:xfrm rot="-1320000">
            <a:off x="5852377" y="3383408"/>
            <a:ext cx="1056189"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0% Loss</a:t>
            </a:r>
            <a:endParaRPr lang="en-US" sz="2000" dirty="0"/>
          </a:p>
        </p:txBody>
      </p:sp>
      <p:sp>
        <p:nvSpPr>
          <p:cNvPr id="33" name="Text Box 11"/>
          <p:cNvSpPr txBox="1">
            <a:spLocks noChangeArrowheads="1"/>
          </p:cNvSpPr>
          <p:nvPr/>
        </p:nvSpPr>
        <p:spPr bwMode="auto">
          <a:xfrm rot="1440000">
            <a:off x="5859866" y="1693799"/>
            <a:ext cx="1081809" cy="397545"/>
          </a:xfrm>
          <a:prstGeom prst="rect">
            <a:avLst/>
          </a:prstGeom>
          <a:solidFill>
            <a:schemeClr val="bg1"/>
          </a:solidFill>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0% Loss</a:t>
            </a:r>
            <a:endParaRPr lang="en-US" sz="2000" dirty="0"/>
          </a:p>
        </p:txBody>
      </p:sp>
      <p:sp>
        <p:nvSpPr>
          <p:cNvPr id="45" name="Rectangle 76"/>
          <p:cNvSpPr>
            <a:spLocks noChangeArrowheads="1"/>
          </p:cNvSpPr>
          <p:nvPr/>
        </p:nvSpPr>
        <p:spPr bwMode="auto">
          <a:xfrm>
            <a:off x="4899133" y="1024256"/>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6" name="Rectangle 76"/>
          <p:cNvSpPr>
            <a:spLocks noChangeArrowheads="1"/>
          </p:cNvSpPr>
          <p:nvPr/>
        </p:nvSpPr>
        <p:spPr bwMode="auto">
          <a:xfrm>
            <a:off x="4908658" y="2927426"/>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7" name="Rectangle 76"/>
          <p:cNvSpPr>
            <a:spLocks noChangeArrowheads="1"/>
          </p:cNvSpPr>
          <p:nvPr/>
        </p:nvSpPr>
        <p:spPr bwMode="auto">
          <a:xfrm>
            <a:off x="4928984" y="3800650"/>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8" name="Title 1"/>
          <p:cNvSpPr>
            <a:spLocks noGrp="1"/>
          </p:cNvSpPr>
          <p:nvPr>
            <p:ph type="title"/>
          </p:nvPr>
        </p:nvSpPr>
        <p:spPr>
          <a:xfrm>
            <a:off x="0" y="16224"/>
            <a:ext cx="9144000" cy="1143000"/>
          </a:xfrm>
        </p:spPr>
        <p:txBody>
          <a:bodyPr>
            <a:normAutofit fontScale="90000"/>
          </a:bodyPr>
          <a:lstStyle/>
          <a:p>
            <a:r>
              <a:rPr lang="en-US" dirty="0" smtClean="0"/>
              <a:t>Opportunistic Routing Exploits Receiver Diversity</a:t>
            </a:r>
            <a:endParaRPr lang="en-US" dirty="0"/>
          </a:p>
        </p:txBody>
      </p:sp>
      <p:sp>
        <p:nvSpPr>
          <p:cNvPr id="49" name="Rectangle 28"/>
          <p:cNvSpPr txBox="1">
            <a:spLocks noChangeArrowheads="1"/>
          </p:cNvSpPr>
          <p:nvPr/>
        </p:nvSpPr>
        <p:spPr>
          <a:xfrm>
            <a:off x="-20954" y="5256549"/>
            <a:ext cx="9144000" cy="799062"/>
          </a:xfrm>
          <a:prstGeom prst="rect">
            <a:avLst/>
          </a:prstGeom>
        </p:spPr>
        <p:txBody>
          <a:bodyPr vert="horz" lIns="90488" tIns="44450" rIns="90488" bIns="44450" rtlCol="0">
            <a:normAutofit/>
          </a:bodyPr>
          <a:lstStyle/>
          <a:p>
            <a:pPr marR="0" lvl="0" algn="ctr" defTabSz="457200" rtl="0" eaLnBrk="1" fontAlgn="auto" latinLnBrk="0" hangingPunct="1">
              <a:lnSpc>
                <a:spcPct val="90000"/>
              </a:lnSpc>
              <a:spcBef>
                <a:spcPct val="20000"/>
              </a:spcBef>
              <a:spcAft>
                <a:spcPts val="0"/>
              </a:spcAft>
              <a:buClrTx/>
              <a:buSzTx/>
              <a:tabLst/>
              <a:defRPr/>
            </a:pPr>
            <a:r>
              <a:rPr lang="en-US" sz="3200" dirty="0" smtClean="0">
                <a:solidFill>
                  <a:srgbClr val="0070C0"/>
                </a:solidFill>
                <a:sym typeface="Wingdings" pitchFamily="2" charset="2"/>
              </a:rPr>
              <a:t>Receiver Diversity  Unlikely all routers see a loss</a:t>
            </a:r>
            <a:endParaRPr kumimoji="0" lang="en-US" sz="3200" i="0" u="none" strike="noStrike" kern="1200" cap="none" spc="0" normalizeH="0" baseline="0" noProof="0" dirty="0" smtClean="0">
              <a:ln>
                <a:noFill/>
              </a:ln>
              <a:solidFill>
                <a:srgbClr val="0070C0"/>
              </a:solidFill>
              <a:effectLst/>
              <a:uLnTx/>
              <a:uFillTx/>
              <a:ea typeface="+mn-ea"/>
              <a:cs typeface="+mn-cs"/>
              <a:sym typeface="Wingdings" pitchFamily="2" charset="2"/>
            </a:endParaRPr>
          </a:p>
        </p:txBody>
      </p:sp>
    </p:spTree>
    <p:custDataLst>
      <p:tags r:id="rId1"/>
    </p:custDataLst>
    <p:extLst>
      <p:ext uri="{BB962C8B-B14F-4D97-AF65-F5344CB8AC3E}">
        <p14:creationId xmlns:p14="http://schemas.microsoft.com/office/powerpoint/2010/main" val="31374677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childTnLst>
                                </p:cTn>
                              </p:par>
                              <p:par>
                                <p:cTn id="18" presetID="1" presetClass="exit" presetSubtype="0" fill="hold" nodeType="withEffect">
                                  <p:stCondLst>
                                    <p:cond delay="0"/>
                                  </p:stCondLst>
                                  <p:childTnLst>
                                    <p:set>
                                      <p:cBhvr>
                                        <p:cTn id="19" dur="1" fill="hold">
                                          <p:stCondLst>
                                            <p:cond delay="0"/>
                                          </p:stCondLst>
                                        </p:cTn>
                                        <p:tgtEl>
                                          <p:spTgt spid="2"/>
                                        </p:tgtEl>
                                        <p:attrNameLst>
                                          <p:attrName>style.visibility</p:attrName>
                                        </p:attrNameLst>
                                      </p:cBhvr>
                                      <p:to>
                                        <p:strVal val="hidden"/>
                                      </p:to>
                                    </p:set>
                                  </p:childTnLst>
                                </p:cTn>
                              </p:par>
                            </p:childTnLst>
                          </p:cTn>
                        </p:par>
                        <p:par>
                          <p:cTn id="20" fill="hold">
                            <p:stCondLst>
                              <p:cond delay="0"/>
                            </p:stCondLst>
                            <p:childTnLst>
                              <p:par>
                                <p:cTn id="21" presetID="1" presetClass="exit" presetSubtype="0" fill="hold" grpId="1" nodeType="afterEffect">
                                  <p:stCondLst>
                                    <p:cond delay="100"/>
                                  </p:stCondLst>
                                  <p:childTnLst>
                                    <p:set>
                                      <p:cBhvr>
                                        <p:cTn id="22" dur="1" fill="hold">
                                          <p:stCondLst>
                                            <p:cond delay="0"/>
                                          </p:stCondLst>
                                        </p:cTn>
                                        <p:tgtEl>
                                          <p:spTgt spid="38"/>
                                        </p:tgtEl>
                                        <p:attrNameLst>
                                          <p:attrName>style.visibility</p:attrName>
                                        </p:attrNameLst>
                                      </p:cBhvr>
                                      <p:to>
                                        <p:strVal val="hidden"/>
                                      </p:to>
                                    </p:set>
                                  </p:childTnLst>
                                </p:cTn>
                              </p:par>
                            </p:childTnLst>
                          </p:cTn>
                        </p:par>
                        <p:par>
                          <p:cTn id="23" fill="hold">
                            <p:stCondLst>
                              <p:cond delay="100"/>
                            </p:stCondLst>
                            <p:childTnLst>
                              <p:par>
                                <p:cTn id="24" presetID="1" presetClass="entr" presetSubtype="0" fill="hold" grpId="0" nodeType="afterEffect">
                                  <p:stCondLst>
                                    <p:cond delay="0"/>
                                  </p:stCondLst>
                                  <p:childTnLst>
                                    <p:set>
                                      <p:cBhvr>
                                        <p:cTn id="25" dur="1" fill="hold">
                                          <p:stCondLst>
                                            <p:cond delay="0"/>
                                          </p:stCondLst>
                                        </p:cTn>
                                        <p:tgtEl>
                                          <p:spTgt spid="42"/>
                                        </p:tgtEl>
                                        <p:attrNameLst>
                                          <p:attrName>style.visibility</p:attrName>
                                        </p:attrNameLst>
                                      </p:cBhvr>
                                      <p:to>
                                        <p:strVal val="visible"/>
                                      </p:to>
                                    </p:set>
                                  </p:childTnLst>
                                </p:cTn>
                              </p:par>
                            </p:childTnLst>
                          </p:cTn>
                        </p:par>
                        <p:par>
                          <p:cTn id="26" fill="hold">
                            <p:stCondLst>
                              <p:cond delay="100"/>
                            </p:stCondLst>
                            <p:childTnLst>
                              <p:par>
                                <p:cTn id="27" presetID="1" presetClass="exit" presetSubtype="0" fill="hold" grpId="1" nodeType="afterEffect">
                                  <p:stCondLst>
                                    <p:cond delay="100"/>
                                  </p:stCondLst>
                                  <p:childTnLst>
                                    <p:set>
                                      <p:cBhvr>
                                        <p:cTn id="28" dur="1" fill="hold">
                                          <p:stCondLst>
                                            <p:cond delay="0"/>
                                          </p:stCondLst>
                                        </p:cTn>
                                        <p:tgtEl>
                                          <p:spTgt spid="42"/>
                                        </p:tgtEl>
                                        <p:attrNameLst>
                                          <p:attrName>style.visibility</p:attrName>
                                        </p:attrNameLst>
                                      </p:cBhvr>
                                      <p:to>
                                        <p:strVal val="hidden"/>
                                      </p:to>
                                    </p:set>
                                  </p:childTnLst>
                                </p:cTn>
                              </p:par>
                            </p:childTnLst>
                          </p:cTn>
                        </p:par>
                        <p:par>
                          <p:cTn id="29" fill="hold">
                            <p:stCondLst>
                              <p:cond delay="200"/>
                            </p:stCondLst>
                            <p:childTnLst>
                              <p:par>
                                <p:cTn id="30" presetID="1" presetClass="entr" presetSubtype="0"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childTnLst>
                                </p:cTn>
                              </p:par>
                            </p:childTnLst>
                          </p:cTn>
                        </p:par>
                        <p:par>
                          <p:cTn id="32" fill="hold">
                            <p:stCondLst>
                              <p:cond delay="200"/>
                            </p:stCondLst>
                            <p:childTnLst>
                              <p:par>
                                <p:cTn id="33" presetID="1" presetClass="exit" presetSubtype="0" fill="hold" grpId="1" nodeType="afterEffect">
                                  <p:stCondLst>
                                    <p:cond delay="100"/>
                                  </p:stCondLst>
                                  <p:childTnLst>
                                    <p:set>
                                      <p:cBhvr>
                                        <p:cTn id="34" dur="1" fill="hold">
                                          <p:stCondLst>
                                            <p:cond delay="0"/>
                                          </p:stCondLst>
                                        </p:cTn>
                                        <p:tgtEl>
                                          <p:spTgt spid="39"/>
                                        </p:tgtEl>
                                        <p:attrNameLst>
                                          <p:attrName>style.visibility</p:attrName>
                                        </p:attrNameLst>
                                      </p:cBhvr>
                                      <p:to>
                                        <p:strVal val="hidden"/>
                                      </p:to>
                                    </p:set>
                                  </p:childTnLst>
                                </p:cTn>
                              </p:par>
                            </p:childTnLst>
                          </p:cTn>
                        </p:par>
                        <p:par>
                          <p:cTn id="35" fill="hold">
                            <p:stCondLst>
                              <p:cond delay="300"/>
                            </p:stCondLst>
                            <p:childTnLst>
                              <p:par>
                                <p:cTn id="36" presetID="1" presetClass="entr" presetSubtype="0"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par>
                          <p:cTn id="38" fill="hold">
                            <p:stCondLst>
                              <p:cond delay="300"/>
                            </p:stCondLst>
                            <p:childTnLst>
                              <p:par>
                                <p:cTn id="39" presetID="1" presetClass="exit" presetSubtype="0" fill="hold" grpId="1" nodeType="afterEffect">
                                  <p:stCondLst>
                                    <p:cond delay="100"/>
                                  </p:stCondLst>
                                  <p:childTnLst>
                                    <p:set>
                                      <p:cBhvr>
                                        <p:cTn id="40" dur="1" fill="hold">
                                          <p:stCondLst>
                                            <p:cond delay="0"/>
                                          </p:stCondLst>
                                        </p:cTn>
                                        <p:tgtEl>
                                          <p:spTgt spid="40"/>
                                        </p:tgtEl>
                                        <p:attrNameLst>
                                          <p:attrName>style.visibility</p:attrName>
                                        </p:attrNameLst>
                                      </p:cBhvr>
                                      <p:to>
                                        <p:strVal val="hidden"/>
                                      </p:to>
                                    </p:set>
                                  </p:childTnLst>
                                </p:cTn>
                              </p:par>
                            </p:childTnLst>
                          </p:cTn>
                        </p:par>
                        <p:par>
                          <p:cTn id="41" fill="hold">
                            <p:stCondLst>
                              <p:cond delay="400"/>
                            </p:stCondLst>
                            <p:childTnLst>
                              <p:par>
                                <p:cTn id="42" presetID="1" presetClass="entr" presetSubtype="0"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childTnLst>
                                </p:cTn>
                              </p:par>
                            </p:childTnLst>
                          </p:cTn>
                        </p:par>
                        <p:par>
                          <p:cTn id="44" fill="hold">
                            <p:stCondLst>
                              <p:cond delay="400"/>
                            </p:stCondLst>
                            <p:childTnLst>
                              <p:par>
                                <p:cTn id="45" presetID="1" presetClass="exit" presetSubtype="0" fill="hold" grpId="1" nodeType="afterEffect">
                                  <p:stCondLst>
                                    <p:cond delay="500"/>
                                  </p:stCondLst>
                                  <p:childTnLst>
                                    <p:set>
                                      <p:cBhvr>
                                        <p:cTn id="46" dur="1" fill="hold">
                                          <p:stCondLst>
                                            <p:cond delay="0"/>
                                          </p:stCondLst>
                                        </p:cTn>
                                        <p:tgtEl>
                                          <p:spTgt spid="41"/>
                                        </p:tgtEl>
                                        <p:attrNameLst>
                                          <p:attrName>style.visibility</p:attrName>
                                        </p:attrNameLst>
                                      </p:cBhvr>
                                      <p:to>
                                        <p:strVal val="hidden"/>
                                      </p:to>
                                    </p:set>
                                  </p:childTnLst>
                                </p:cTn>
                              </p:par>
                            </p:childTnLst>
                          </p:cTn>
                        </p:par>
                        <p:par>
                          <p:cTn id="47" fill="hold">
                            <p:stCondLst>
                              <p:cond delay="900"/>
                            </p:stCondLst>
                            <p:childTnLst>
                              <p:par>
                                <p:cTn id="48" presetID="1" presetClass="entr" presetSubtype="0" fill="hold" grpId="0" nodeType="afterEffect">
                                  <p:stCondLst>
                                    <p:cond delay="0"/>
                                  </p:stCondLst>
                                  <p:childTnLst>
                                    <p:set>
                                      <p:cBhvr>
                                        <p:cTn id="49" dur="1" fill="hold">
                                          <p:stCondLst>
                                            <p:cond delay="0"/>
                                          </p:stCondLst>
                                        </p:cTn>
                                        <p:tgtEl>
                                          <p:spTgt spid="45"/>
                                        </p:tgtEl>
                                        <p:attrNameLst>
                                          <p:attrName>style.visibility</p:attrName>
                                        </p:attrNameLst>
                                      </p:cBhvr>
                                      <p:to>
                                        <p:strVal val="visible"/>
                                      </p:to>
                                    </p:set>
                                  </p:childTnLst>
                                </p:cTn>
                              </p:par>
                            </p:childTnLst>
                          </p:cTn>
                        </p:par>
                        <p:par>
                          <p:cTn id="50" fill="hold">
                            <p:stCondLst>
                              <p:cond delay="900"/>
                            </p:stCondLst>
                            <p:childTnLst>
                              <p:par>
                                <p:cTn id="51" presetID="1" presetClass="entr" presetSubtype="0"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par>
                          <p:cTn id="53" fill="hold">
                            <p:stCondLst>
                              <p:cond delay="900"/>
                            </p:stCondLst>
                            <p:childTnLst>
                              <p:par>
                                <p:cTn id="54" presetID="1" presetClass="entr" presetSubtype="0" fill="hold" grpId="0" nodeType="afterEffect">
                                  <p:stCondLst>
                                    <p:cond delay="0"/>
                                  </p:stCondLst>
                                  <p:childTnLst>
                                    <p:set>
                                      <p:cBhvr>
                                        <p:cTn id="55" dur="1" fill="hold">
                                          <p:stCondLst>
                                            <p:cond delay="0"/>
                                          </p:stCondLst>
                                        </p:cTn>
                                        <p:tgtEl>
                                          <p:spTgt spid="4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4">
                                            <p:txEl>
                                              <p:pRg st="0" end="0"/>
                                            </p:txEl>
                                          </p:spTgt>
                                        </p:tgtEl>
                                        <p:attrNameLst>
                                          <p:attrName>style.visibility</p:attrName>
                                        </p:attrNameLst>
                                      </p:cBhvr>
                                      <p:to>
                                        <p:strVal val="visible"/>
                                      </p:to>
                                    </p:set>
                                  </p:childTnLst>
                                </p:cTn>
                              </p:par>
                              <p:par>
                                <p:cTn id="60" presetID="1" presetClass="exit" presetSubtype="0" fill="hold" grpId="0" nodeType="withEffect">
                                  <p:stCondLst>
                                    <p:cond delay="0"/>
                                  </p:stCondLst>
                                  <p:childTnLst>
                                    <p:set>
                                      <p:cBhvr>
                                        <p:cTn id="61" dur="1" fill="hold">
                                          <p:stCondLst>
                                            <p:cond delay="0"/>
                                          </p:stCondLst>
                                        </p:cTn>
                                        <p:tgtEl>
                                          <p:spTgt spid="49">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5" grpId="0" animBg="1"/>
      <p:bldP spid="46" grpId="0" animBg="1"/>
      <p:bldP spid="47" grpId="0" animBg="1"/>
      <p:bldP spid="49" grpId="0" build="allAtOnce"/>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t>Can </a:t>
            </a:r>
            <a:r>
              <a:rPr lang="en-US" dirty="0" err="1" smtClean="0"/>
              <a:t>SourceSync</a:t>
            </a:r>
            <a:r>
              <a:rPr lang="en-US" dirty="0" smtClean="0"/>
              <a:t> Achieve Diversity Gains?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3134626028"/>
              </p:ext>
            </p:extLst>
          </p:nvPr>
        </p:nvGraphicFramePr>
        <p:xfrm>
          <a:off x="539827" y="1539606"/>
          <a:ext cx="8449936" cy="493831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rot="16200000">
            <a:off x="-800574" y="3861181"/>
            <a:ext cx="2448528" cy="461665"/>
          </a:xfrm>
          <a:prstGeom prst="rect">
            <a:avLst/>
          </a:prstGeom>
          <a:solidFill>
            <a:schemeClr val="bg1"/>
          </a:solidFill>
        </p:spPr>
        <p:txBody>
          <a:bodyPr wrap="square" rtlCol="0">
            <a:spAutoFit/>
          </a:bodyPr>
          <a:lstStyle/>
          <a:p>
            <a:r>
              <a:rPr lang="en-US" sz="2400" b="1" dirty="0" smtClean="0"/>
              <a:t>Channel SNR (dB)</a:t>
            </a:r>
            <a:endParaRPr lang="en-US" sz="2400" b="1" baseline="30000" dirty="0" smtClean="0"/>
          </a:p>
        </p:txBody>
      </p:sp>
    </p:spTree>
    <p:extLst>
      <p:ext uri="{BB962C8B-B14F-4D97-AF65-F5344CB8AC3E}">
        <p14:creationId xmlns:p14="http://schemas.microsoft.com/office/powerpoint/2010/main" val="3762763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a:t>Can </a:t>
            </a:r>
            <a:r>
              <a:rPr lang="en-US" dirty="0" err="1"/>
              <a:t>SourceSync</a:t>
            </a:r>
            <a:r>
              <a:rPr lang="en-US" dirty="0"/>
              <a:t> Achieve Diversity Gains?</a:t>
            </a:r>
          </a:p>
        </p:txBody>
      </p:sp>
      <p:graphicFrame>
        <p:nvGraphicFramePr>
          <p:cNvPr id="4" name="Chart 3"/>
          <p:cNvGraphicFramePr>
            <a:graphicFrameLocks/>
          </p:cNvGraphicFramePr>
          <p:nvPr>
            <p:extLst>
              <p:ext uri="{D42A27DB-BD31-4B8C-83A1-F6EECF244321}">
                <p14:modId xmlns:p14="http://schemas.microsoft.com/office/powerpoint/2010/main" val="3475387794"/>
              </p:ext>
            </p:extLst>
          </p:nvPr>
        </p:nvGraphicFramePr>
        <p:xfrm>
          <a:off x="539827" y="1539606"/>
          <a:ext cx="8449936" cy="4938311"/>
        </p:xfrm>
        <a:graphic>
          <a:graphicData uri="http://schemas.openxmlformats.org/drawingml/2006/chart">
            <c:chart xmlns:c="http://schemas.openxmlformats.org/drawingml/2006/chart" xmlns:r="http://schemas.openxmlformats.org/officeDocument/2006/relationships" r:id="rId4"/>
          </a:graphicData>
        </a:graphic>
      </p:graphicFrame>
      <p:cxnSp>
        <p:nvCxnSpPr>
          <p:cNvPr id="6" name="Straight Arrow Connector 5"/>
          <p:cNvCxnSpPr/>
          <p:nvPr/>
        </p:nvCxnSpPr>
        <p:spPr>
          <a:xfrm>
            <a:off x="1916935" y="4693186"/>
            <a:ext cx="1167788" cy="363556"/>
          </a:xfrm>
          <a:prstGeom prst="straightConnector1">
            <a:avLst/>
          </a:prstGeom>
          <a:ln w="19050" cmpd="sng">
            <a:solidFill>
              <a:srgbClr val="C00000"/>
            </a:solidFill>
            <a:prstDash val="solid"/>
            <a:headEnd type="stealth" w="lg" len="lg"/>
            <a:tailEnd type="none"/>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6786390" y="4560983"/>
            <a:ext cx="407624" cy="308472"/>
          </a:xfrm>
          <a:prstGeom prst="line">
            <a:avLst/>
          </a:prstGeom>
          <a:ln w="19050" cmpd="sng">
            <a:solidFill>
              <a:srgbClr val="C00000"/>
            </a:solidFill>
            <a:prstDash val="solid"/>
            <a:headEnd type="none" w="lg" len="lg"/>
            <a:tailEnd type="stealth" w="lg" len="lg"/>
          </a:ln>
        </p:spPr>
        <p:style>
          <a:lnRef idx="2">
            <a:schemeClr val="accent1"/>
          </a:lnRef>
          <a:fillRef idx="0">
            <a:schemeClr val="accent1"/>
          </a:fillRef>
          <a:effectRef idx="1">
            <a:schemeClr val="accent1"/>
          </a:effectRef>
          <a:fontRef idx="minor">
            <a:schemeClr val="tx1"/>
          </a:fontRef>
        </p:style>
      </p:cxnSp>
      <p:sp>
        <p:nvSpPr>
          <p:cNvPr id="7" name="TextBox 1"/>
          <p:cNvSpPr txBox="1"/>
          <p:nvPr/>
        </p:nvSpPr>
        <p:spPr>
          <a:xfrm>
            <a:off x="3084723" y="4764354"/>
            <a:ext cx="2171941" cy="584775"/>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200" dirty="0" smtClean="0">
                <a:solidFill>
                  <a:srgbClr val="BE4B48"/>
                </a:solidFill>
              </a:rPr>
              <a:t>Attenuation</a:t>
            </a:r>
          </a:p>
        </p:txBody>
      </p:sp>
      <p:sp>
        <p:nvSpPr>
          <p:cNvPr id="9" name="TextBox 1"/>
          <p:cNvSpPr txBox="1"/>
          <p:nvPr/>
        </p:nvSpPr>
        <p:spPr>
          <a:xfrm>
            <a:off x="5700419" y="4764354"/>
            <a:ext cx="2171941" cy="584775"/>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200" dirty="0" smtClean="0">
                <a:solidFill>
                  <a:srgbClr val="BE4B48"/>
                </a:solidFill>
              </a:rPr>
              <a:t>Attenuation</a:t>
            </a:r>
          </a:p>
        </p:txBody>
      </p:sp>
      <p:sp>
        <p:nvSpPr>
          <p:cNvPr id="10" name="TextBox 9"/>
          <p:cNvSpPr txBox="1"/>
          <p:nvPr/>
        </p:nvSpPr>
        <p:spPr>
          <a:xfrm rot="16200000">
            <a:off x="-800574" y="3861181"/>
            <a:ext cx="2448528" cy="461665"/>
          </a:xfrm>
          <a:prstGeom prst="rect">
            <a:avLst/>
          </a:prstGeom>
          <a:solidFill>
            <a:schemeClr val="bg1"/>
          </a:solidFill>
        </p:spPr>
        <p:txBody>
          <a:bodyPr wrap="square" rtlCol="0">
            <a:spAutoFit/>
          </a:bodyPr>
          <a:lstStyle/>
          <a:p>
            <a:r>
              <a:rPr lang="en-US" sz="2400" b="1" dirty="0" smtClean="0"/>
              <a:t>Channel SNR (dB)</a:t>
            </a:r>
            <a:endParaRPr lang="en-US" sz="2400" b="1" baseline="30000" dirty="0" smtClean="0"/>
          </a:p>
        </p:txBody>
      </p:sp>
    </p:spTree>
    <p:custDataLst>
      <p:tags r:id="rId1"/>
    </p:custDataLst>
    <p:extLst>
      <p:ext uri="{BB962C8B-B14F-4D97-AF65-F5344CB8AC3E}">
        <p14:creationId xmlns:p14="http://schemas.microsoft.com/office/powerpoint/2010/main" val="561951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a:t>Can </a:t>
            </a:r>
            <a:r>
              <a:rPr lang="en-US" dirty="0" err="1"/>
              <a:t>SourceSync</a:t>
            </a:r>
            <a:r>
              <a:rPr lang="en-US" dirty="0"/>
              <a:t> Achieve Diversity Gains?</a:t>
            </a:r>
          </a:p>
        </p:txBody>
      </p:sp>
      <p:graphicFrame>
        <p:nvGraphicFramePr>
          <p:cNvPr id="4" name="Chart 3"/>
          <p:cNvGraphicFramePr>
            <a:graphicFrameLocks/>
          </p:cNvGraphicFramePr>
          <p:nvPr>
            <p:extLst>
              <p:ext uri="{D42A27DB-BD31-4B8C-83A1-F6EECF244321}">
                <p14:modId xmlns:p14="http://schemas.microsoft.com/office/powerpoint/2010/main" val="3587578489"/>
              </p:ext>
            </p:extLst>
          </p:nvPr>
        </p:nvGraphicFramePr>
        <p:xfrm>
          <a:off x="539827" y="1539606"/>
          <a:ext cx="8449936" cy="4938311"/>
        </p:xfrm>
        <a:graphic>
          <a:graphicData uri="http://schemas.openxmlformats.org/drawingml/2006/chart">
            <c:chart xmlns:c="http://schemas.openxmlformats.org/drawingml/2006/chart" xmlns:r="http://schemas.openxmlformats.org/officeDocument/2006/relationships" r:id="rId4"/>
          </a:graphicData>
        </a:graphic>
      </p:graphicFrame>
      <p:cxnSp>
        <p:nvCxnSpPr>
          <p:cNvPr id="6" name="Straight Arrow Connector 5"/>
          <p:cNvCxnSpPr/>
          <p:nvPr/>
        </p:nvCxnSpPr>
        <p:spPr>
          <a:xfrm flipV="1">
            <a:off x="3360145" y="4483865"/>
            <a:ext cx="1167788" cy="572877"/>
          </a:xfrm>
          <a:prstGeom prst="straightConnector1">
            <a:avLst/>
          </a:prstGeom>
          <a:ln w="19050" cmpd="sng">
            <a:solidFill>
              <a:srgbClr val="0066FF"/>
            </a:solidFill>
            <a:prstDash val="solid"/>
            <a:headEnd type="none" w="lg" len="lg"/>
            <a:tailEnd type="stealth" w="lg" len="lg"/>
          </a:ln>
        </p:spPr>
        <p:style>
          <a:lnRef idx="2">
            <a:schemeClr val="accent1"/>
          </a:lnRef>
          <a:fillRef idx="0">
            <a:schemeClr val="accent1"/>
          </a:fillRef>
          <a:effectRef idx="1">
            <a:schemeClr val="accent1"/>
          </a:effectRef>
          <a:fontRef idx="minor">
            <a:schemeClr val="tx1"/>
          </a:fontRef>
        </p:style>
      </p:cxnSp>
      <p:sp>
        <p:nvSpPr>
          <p:cNvPr id="9" name="TextBox 1"/>
          <p:cNvSpPr txBox="1"/>
          <p:nvPr/>
        </p:nvSpPr>
        <p:spPr>
          <a:xfrm>
            <a:off x="1294529" y="4764353"/>
            <a:ext cx="2171941" cy="584775"/>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200" dirty="0" smtClean="0">
                <a:solidFill>
                  <a:srgbClr val="4A7EBB"/>
                </a:solidFill>
              </a:rPr>
              <a:t>Attenuation</a:t>
            </a:r>
          </a:p>
        </p:txBody>
      </p:sp>
      <p:sp>
        <p:nvSpPr>
          <p:cNvPr id="10" name="TextBox 9"/>
          <p:cNvSpPr txBox="1"/>
          <p:nvPr/>
        </p:nvSpPr>
        <p:spPr>
          <a:xfrm rot="16200000">
            <a:off x="-800574" y="3861181"/>
            <a:ext cx="2448528" cy="461665"/>
          </a:xfrm>
          <a:prstGeom prst="rect">
            <a:avLst/>
          </a:prstGeom>
          <a:solidFill>
            <a:schemeClr val="bg1"/>
          </a:solidFill>
        </p:spPr>
        <p:txBody>
          <a:bodyPr wrap="square" rtlCol="0">
            <a:spAutoFit/>
          </a:bodyPr>
          <a:lstStyle/>
          <a:p>
            <a:r>
              <a:rPr lang="en-US" sz="2400" b="1" dirty="0" smtClean="0"/>
              <a:t>Channel SNR (dB)</a:t>
            </a:r>
            <a:endParaRPr lang="en-US" sz="2400" b="1" baseline="30000" dirty="0" smtClean="0"/>
          </a:p>
        </p:txBody>
      </p:sp>
      <p:sp>
        <p:nvSpPr>
          <p:cNvPr id="11" name="TextBox 1"/>
          <p:cNvSpPr txBox="1"/>
          <p:nvPr/>
        </p:nvSpPr>
        <p:spPr>
          <a:xfrm>
            <a:off x="7081711" y="1392874"/>
            <a:ext cx="1657826" cy="584775"/>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200" dirty="0" smtClean="0">
                <a:solidFill>
                  <a:srgbClr val="4A7EBB"/>
                </a:solidFill>
              </a:rPr>
              <a:t>Sender 2</a:t>
            </a:r>
          </a:p>
        </p:txBody>
      </p:sp>
    </p:spTree>
    <p:custDataLst>
      <p:tags r:id="rId1"/>
    </p:custDataLst>
    <p:extLst>
      <p:ext uri="{BB962C8B-B14F-4D97-AF65-F5344CB8AC3E}">
        <p14:creationId xmlns:p14="http://schemas.microsoft.com/office/powerpoint/2010/main" val="561951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a:t>Can </a:t>
            </a:r>
            <a:r>
              <a:rPr lang="en-US" dirty="0" err="1"/>
              <a:t>SourceSync</a:t>
            </a:r>
            <a:r>
              <a:rPr lang="en-US" dirty="0"/>
              <a:t> Achieve Diversity Gains?</a:t>
            </a:r>
          </a:p>
        </p:txBody>
      </p:sp>
      <p:graphicFrame>
        <p:nvGraphicFramePr>
          <p:cNvPr id="4" name="Chart 3"/>
          <p:cNvGraphicFramePr>
            <a:graphicFrameLocks/>
          </p:cNvGraphicFramePr>
          <p:nvPr>
            <p:extLst>
              <p:ext uri="{D42A27DB-BD31-4B8C-83A1-F6EECF244321}">
                <p14:modId xmlns:p14="http://schemas.microsoft.com/office/powerpoint/2010/main" val="427546051"/>
              </p:ext>
            </p:extLst>
          </p:nvPr>
        </p:nvGraphicFramePr>
        <p:xfrm>
          <a:off x="539827" y="1539606"/>
          <a:ext cx="8449936" cy="4938311"/>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1"/>
          <p:cNvSpPr txBox="1"/>
          <p:nvPr/>
        </p:nvSpPr>
        <p:spPr>
          <a:xfrm>
            <a:off x="7102976" y="1052631"/>
            <a:ext cx="1657826" cy="584775"/>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200" dirty="0" smtClean="0">
                <a:solidFill>
                  <a:srgbClr val="BE4B48"/>
                </a:solidFill>
              </a:rPr>
              <a:t>Sender 1</a:t>
            </a:r>
          </a:p>
        </p:txBody>
      </p:sp>
      <p:sp>
        <p:nvSpPr>
          <p:cNvPr id="8" name="TextBox 1"/>
          <p:cNvSpPr txBox="1"/>
          <p:nvPr/>
        </p:nvSpPr>
        <p:spPr>
          <a:xfrm>
            <a:off x="7081711" y="1392874"/>
            <a:ext cx="1657826" cy="584775"/>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200" dirty="0" smtClean="0">
                <a:solidFill>
                  <a:srgbClr val="4A7EBB"/>
                </a:solidFill>
              </a:rPr>
              <a:t>Sender 2</a:t>
            </a:r>
          </a:p>
        </p:txBody>
      </p:sp>
      <p:sp>
        <p:nvSpPr>
          <p:cNvPr id="10" name="TextBox 9"/>
          <p:cNvSpPr txBox="1"/>
          <p:nvPr/>
        </p:nvSpPr>
        <p:spPr>
          <a:xfrm rot="16200000">
            <a:off x="-800574" y="3861181"/>
            <a:ext cx="2448528" cy="461665"/>
          </a:xfrm>
          <a:prstGeom prst="rect">
            <a:avLst/>
          </a:prstGeom>
          <a:solidFill>
            <a:schemeClr val="bg1"/>
          </a:solidFill>
        </p:spPr>
        <p:txBody>
          <a:bodyPr wrap="square" rtlCol="0">
            <a:spAutoFit/>
          </a:bodyPr>
          <a:lstStyle/>
          <a:p>
            <a:r>
              <a:rPr lang="en-US" sz="2400" b="1" dirty="0" smtClean="0"/>
              <a:t>Channel SNR (dB)</a:t>
            </a:r>
            <a:endParaRPr lang="en-US" sz="2400" b="1" baseline="30000" dirty="0" smtClean="0"/>
          </a:p>
        </p:txBody>
      </p:sp>
    </p:spTree>
    <p:extLst>
      <p:ext uri="{BB962C8B-B14F-4D97-AF65-F5344CB8AC3E}">
        <p14:creationId xmlns:p14="http://schemas.microsoft.com/office/powerpoint/2010/main" val="356724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a:t>Can </a:t>
            </a:r>
            <a:r>
              <a:rPr lang="en-US" dirty="0" err="1"/>
              <a:t>SourceSync</a:t>
            </a:r>
            <a:r>
              <a:rPr lang="en-US" dirty="0"/>
              <a:t> Achieve Diversity Gains?</a:t>
            </a:r>
          </a:p>
        </p:txBody>
      </p:sp>
      <p:graphicFrame>
        <p:nvGraphicFramePr>
          <p:cNvPr id="4" name="Chart 3"/>
          <p:cNvGraphicFramePr>
            <a:graphicFrameLocks/>
          </p:cNvGraphicFramePr>
          <p:nvPr>
            <p:extLst>
              <p:ext uri="{D42A27DB-BD31-4B8C-83A1-F6EECF244321}">
                <p14:modId xmlns:p14="http://schemas.microsoft.com/office/powerpoint/2010/main" val="260207475"/>
              </p:ext>
            </p:extLst>
          </p:nvPr>
        </p:nvGraphicFramePr>
        <p:xfrm>
          <a:off x="539827" y="1539606"/>
          <a:ext cx="8449936" cy="4938311"/>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1"/>
          <p:cNvSpPr txBox="1"/>
          <p:nvPr/>
        </p:nvSpPr>
        <p:spPr>
          <a:xfrm>
            <a:off x="7102976" y="1052631"/>
            <a:ext cx="1657826" cy="584775"/>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200" dirty="0" smtClean="0">
                <a:solidFill>
                  <a:srgbClr val="BE4B48"/>
                </a:solidFill>
              </a:rPr>
              <a:t>Sender 1</a:t>
            </a:r>
          </a:p>
        </p:txBody>
      </p:sp>
      <p:sp>
        <p:nvSpPr>
          <p:cNvPr id="8" name="TextBox 1"/>
          <p:cNvSpPr txBox="1"/>
          <p:nvPr/>
        </p:nvSpPr>
        <p:spPr>
          <a:xfrm>
            <a:off x="7081711" y="1392874"/>
            <a:ext cx="1657826" cy="584775"/>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200" dirty="0" smtClean="0">
                <a:solidFill>
                  <a:srgbClr val="4A7EBB"/>
                </a:solidFill>
              </a:rPr>
              <a:t>Sender 2</a:t>
            </a:r>
          </a:p>
        </p:txBody>
      </p:sp>
      <p:sp>
        <p:nvSpPr>
          <p:cNvPr id="9" name="TextBox 1"/>
          <p:cNvSpPr txBox="1"/>
          <p:nvPr/>
        </p:nvSpPr>
        <p:spPr>
          <a:xfrm>
            <a:off x="6872606" y="1736659"/>
            <a:ext cx="2079608" cy="584775"/>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200" dirty="0" err="1" smtClean="0">
                <a:solidFill>
                  <a:schemeClr val="accent3">
                    <a:lumMod val="50000"/>
                  </a:schemeClr>
                </a:solidFill>
              </a:rPr>
              <a:t>SourceSync</a:t>
            </a:r>
            <a:endParaRPr lang="en-US" sz="3200" dirty="0" smtClean="0">
              <a:solidFill>
                <a:schemeClr val="accent3">
                  <a:lumMod val="50000"/>
                </a:schemeClr>
              </a:solidFill>
            </a:endParaRPr>
          </a:p>
        </p:txBody>
      </p:sp>
      <p:sp>
        <p:nvSpPr>
          <p:cNvPr id="10" name="TextBox 9"/>
          <p:cNvSpPr txBox="1"/>
          <p:nvPr/>
        </p:nvSpPr>
        <p:spPr>
          <a:xfrm rot="16200000">
            <a:off x="-800574" y="3861181"/>
            <a:ext cx="2448528" cy="461665"/>
          </a:xfrm>
          <a:prstGeom prst="rect">
            <a:avLst/>
          </a:prstGeom>
          <a:solidFill>
            <a:schemeClr val="bg1"/>
          </a:solidFill>
        </p:spPr>
        <p:txBody>
          <a:bodyPr wrap="square" rtlCol="0">
            <a:spAutoFit/>
          </a:bodyPr>
          <a:lstStyle/>
          <a:p>
            <a:r>
              <a:rPr lang="en-US" sz="2400" b="1" dirty="0" smtClean="0"/>
              <a:t>Channel SNR (dB)</a:t>
            </a:r>
            <a:endParaRPr lang="en-US" sz="2400" b="1" baseline="30000" dirty="0" smtClean="0"/>
          </a:p>
        </p:txBody>
      </p:sp>
      <p:sp>
        <p:nvSpPr>
          <p:cNvPr id="11" name="Rectangle 5"/>
          <p:cNvSpPr>
            <a:spLocks noChangeArrowheads="1"/>
          </p:cNvSpPr>
          <p:nvPr/>
        </p:nvSpPr>
        <p:spPr bwMode="auto">
          <a:xfrm>
            <a:off x="128048" y="5176723"/>
            <a:ext cx="8884920" cy="1295401"/>
          </a:xfrm>
          <a:prstGeom prst="rect">
            <a:avLst/>
          </a:prstGeom>
          <a:solidFill>
            <a:srgbClr val="790015"/>
          </a:solidFill>
          <a:ln w="9525">
            <a:noFill/>
            <a:miter lim="800000"/>
            <a:headEnd/>
            <a:tailEnd/>
          </a:ln>
          <a:effectLst>
            <a:outerShdw blurRad="50800" dist="38100" dir="2700000" algn="tl" rotWithShape="0">
              <a:prstClr val="black">
                <a:alpha val="40000"/>
              </a:prstClr>
            </a:outerShdw>
          </a:effectLst>
        </p:spPr>
        <p:txBody>
          <a:bodyPr anchor="ctr"/>
          <a:lstStyle/>
          <a:p>
            <a:pPr algn="ctr">
              <a:lnSpc>
                <a:spcPct val="90000"/>
              </a:lnSpc>
              <a:spcBef>
                <a:spcPct val="5000"/>
              </a:spcBef>
              <a:defRPr/>
            </a:pPr>
            <a:r>
              <a:rPr lang="en-US" sz="3600" dirty="0" err="1" smtClean="0">
                <a:solidFill>
                  <a:srgbClr val="FFFF66"/>
                </a:solidFill>
              </a:rPr>
              <a:t>SourceSync</a:t>
            </a:r>
            <a:r>
              <a:rPr lang="en-US" sz="3600" dirty="0" smtClean="0">
                <a:solidFill>
                  <a:srgbClr val="FFFF66"/>
                </a:solidFill>
              </a:rPr>
              <a:t> Harnesses </a:t>
            </a:r>
            <a:r>
              <a:rPr lang="en-US" sz="3600" dirty="0">
                <a:solidFill>
                  <a:srgbClr val="FFFF66"/>
                </a:solidFill>
              </a:rPr>
              <a:t>S</a:t>
            </a:r>
            <a:r>
              <a:rPr lang="en-US" sz="3600" dirty="0" smtClean="0">
                <a:solidFill>
                  <a:srgbClr val="FFFF66"/>
                </a:solidFill>
              </a:rPr>
              <a:t>ender </a:t>
            </a:r>
            <a:r>
              <a:rPr lang="en-US" sz="3600" dirty="0">
                <a:solidFill>
                  <a:srgbClr val="FFFF66"/>
                </a:solidFill>
              </a:rPr>
              <a:t>D</a:t>
            </a:r>
            <a:r>
              <a:rPr lang="en-US" sz="3600" dirty="0" smtClean="0">
                <a:solidFill>
                  <a:srgbClr val="FFFF66"/>
                </a:solidFill>
              </a:rPr>
              <a:t>iversity</a:t>
            </a:r>
            <a:endParaRPr lang="en-US" sz="3600" dirty="0">
              <a:solidFill>
                <a:srgbClr val="FFFF66"/>
              </a:solidFill>
            </a:endParaRPr>
          </a:p>
        </p:txBody>
      </p:sp>
    </p:spTree>
    <p:custDataLst>
      <p:tags r:id="rId1"/>
    </p:custDataLst>
    <p:extLst>
      <p:ext uri="{BB962C8B-B14F-4D97-AF65-F5344CB8AC3E}">
        <p14:creationId xmlns:p14="http://schemas.microsoft.com/office/powerpoint/2010/main" val="266581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dirty="0" smtClean="0"/>
              <a:t>Can </a:t>
            </a:r>
            <a:r>
              <a:rPr lang="en-US" dirty="0" err="1" smtClean="0"/>
              <a:t>SourceSync</a:t>
            </a:r>
            <a:r>
              <a:rPr lang="en-US" dirty="0" smtClean="0"/>
              <a:t> Improve WLAN Downlink Performance?</a:t>
            </a:r>
            <a:endParaRPr lang="en-US" dirty="0"/>
          </a:p>
        </p:txBody>
      </p:sp>
      <p:sp>
        <p:nvSpPr>
          <p:cNvPr id="3" name="Content Placeholder 2"/>
          <p:cNvSpPr>
            <a:spLocks noGrp="1"/>
          </p:cNvSpPr>
          <p:nvPr>
            <p:ph idx="1"/>
          </p:nvPr>
        </p:nvSpPr>
        <p:spPr/>
        <p:txBody>
          <a:bodyPr>
            <a:normAutofit/>
          </a:bodyPr>
          <a:lstStyle/>
          <a:p>
            <a:r>
              <a:rPr lang="en-US" sz="3600" dirty="0" smtClean="0"/>
              <a:t>Two APs and one client </a:t>
            </a:r>
            <a:endParaRPr lang="en-US" sz="3600" dirty="0"/>
          </a:p>
          <a:p>
            <a:r>
              <a:rPr lang="en-US" sz="3600" dirty="0" smtClean="0"/>
              <a:t>We compare</a:t>
            </a:r>
          </a:p>
          <a:p>
            <a:pPr lvl="1"/>
            <a:r>
              <a:rPr lang="en-US" sz="3200" dirty="0" smtClean="0"/>
              <a:t>Best Single AP</a:t>
            </a:r>
          </a:p>
          <a:p>
            <a:pPr lvl="1"/>
            <a:r>
              <a:rPr lang="en-US" sz="3200" dirty="0" err="1" smtClean="0"/>
              <a:t>SourceSync</a:t>
            </a:r>
            <a:endParaRPr lang="en-US" sz="3200" dirty="0" smtClean="0"/>
          </a:p>
          <a:p>
            <a:r>
              <a:rPr lang="en-US" sz="3600" dirty="0" smtClean="0"/>
              <a:t>Repeat for different nodes </a:t>
            </a:r>
            <a:endParaRPr lang="en-US" sz="3600" dirty="0"/>
          </a:p>
        </p:txBody>
      </p:sp>
    </p:spTree>
    <p:custDataLst>
      <p:tags r:id="rId1"/>
    </p:custDataLst>
    <p:extLst>
      <p:ext uri="{BB962C8B-B14F-4D97-AF65-F5344CB8AC3E}">
        <p14:creationId xmlns:p14="http://schemas.microsoft.com/office/powerpoint/2010/main" val="3536077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799333753"/>
              </p:ext>
            </p:extLst>
          </p:nvPr>
        </p:nvGraphicFramePr>
        <p:xfrm>
          <a:off x="467956" y="1605578"/>
          <a:ext cx="8202707" cy="4687645"/>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1"/>
          <p:cNvSpPr>
            <a:spLocks noGrp="1"/>
          </p:cNvSpPr>
          <p:nvPr>
            <p:ph type="title"/>
          </p:nvPr>
        </p:nvSpPr>
        <p:spPr>
          <a:xfrm>
            <a:off x="0" y="274638"/>
            <a:ext cx="9144000" cy="1143000"/>
          </a:xfrm>
        </p:spPr>
        <p:txBody>
          <a:bodyPr>
            <a:noAutofit/>
          </a:bodyPr>
          <a:lstStyle/>
          <a:p>
            <a:r>
              <a:rPr lang="en-US" dirty="0" smtClean="0"/>
              <a:t>Can </a:t>
            </a:r>
            <a:r>
              <a:rPr lang="en-US" dirty="0" err="1" smtClean="0"/>
              <a:t>SourceSync</a:t>
            </a:r>
            <a:r>
              <a:rPr lang="en-US" dirty="0" smtClean="0"/>
              <a:t> Improve WLAN Downlink Performance?</a:t>
            </a:r>
            <a:endParaRPr lang="en-US" dirty="0"/>
          </a:p>
        </p:txBody>
      </p:sp>
    </p:spTree>
    <p:extLst>
      <p:ext uri="{BB962C8B-B14F-4D97-AF65-F5344CB8AC3E}">
        <p14:creationId xmlns:p14="http://schemas.microsoft.com/office/powerpoint/2010/main" val="275824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701365904"/>
              </p:ext>
            </p:extLst>
          </p:nvPr>
        </p:nvGraphicFramePr>
        <p:xfrm>
          <a:off x="467956" y="1605578"/>
          <a:ext cx="8202707" cy="468764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1"/>
          <p:cNvSpPr txBox="1">
            <a:spLocks/>
          </p:cNvSpPr>
          <p:nvPr/>
        </p:nvSpPr>
        <p:spPr>
          <a:xfrm>
            <a:off x="2204930" y="1854069"/>
            <a:ext cx="2237279" cy="52322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smtClean="0">
                <a:solidFill>
                  <a:srgbClr val="4A7EBB"/>
                </a:solidFill>
              </a:rPr>
              <a:t>Single Best AP</a:t>
            </a:r>
          </a:p>
        </p:txBody>
      </p:sp>
      <p:sp>
        <p:nvSpPr>
          <p:cNvPr id="6" name="Title 1"/>
          <p:cNvSpPr>
            <a:spLocks noGrp="1"/>
          </p:cNvSpPr>
          <p:nvPr>
            <p:ph type="title"/>
          </p:nvPr>
        </p:nvSpPr>
        <p:spPr>
          <a:xfrm>
            <a:off x="0" y="274638"/>
            <a:ext cx="9144000" cy="1143000"/>
          </a:xfrm>
        </p:spPr>
        <p:txBody>
          <a:bodyPr>
            <a:noAutofit/>
          </a:bodyPr>
          <a:lstStyle/>
          <a:p>
            <a:r>
              <a:rPr lang="en-US" dirty="0" smtClean="0"/>
              <a:t>Can </a:t>
            </a:r>
            <a:r>
              <a:rPr lang="en-US" dirty="0" err="1" smtClean="0"/>
              <a:t>SourceSync</a:t>
            </a:r>
            <a:r>
              <a:rPr lang="en-US" dirty="0" smtClean="0"/>
              <a:t> Improve WLAN Downlink Performance?</a:t>
            </a:r>
            <a:endParaRPr lang="en-US" dirty="0"/>
          </a:p>
        </p:txBody>
      </p:sp>
    </p:spTree>
    <p:extLst>
      <p:ext uri="{BB962C8B-B14F-4D97-AF65-F5344CB8AC3E}">
        <p14:creationId xmlns:p14="http://schemas.microsoft.com/office/powerpoint/2010/main" val="3015949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063738031"/>
              </p:ext>
            </p:extLst>
          </p:nvPr>
        </p:nvGraphicFramePr>
        <p:xfrm>
          <a:off x="467956" y="1605578"/>
          <a:ext cx="8202707" cy="4687645"/>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1"/>
          <p:cNvSpPr txBox="1"/>
          <p:nvPr/>
        </p:nvSpPr>
        <p:spPr>
          <a:xfrm>
            <a:off x="6093983" y="2115097"/>
            <a:ext cx="1965495" cy="52322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err="1" smtClean="0">
                <a:solidFill>
                  <a:srgbClr val="009900"/>
                </a:solidFill>
              </a:rPr>
              <a:t>SourceSync</a:t>
            </a:r>
            <a:endParaRPr lang="en-US" sz="2800" dirty="0" smtClean="0">
              <a:solidFill>
                <a:srgbClr val="009900"/>
              </a:solidFill>
            </a:endParaRPr>
          </a:p>
        </p:txBody>
      </p:sp>
      <p:cxnSp>
        <p:nvCxnSpPr>
          <p:cNvPr id="7" name="Straight Arrow Connector 6"/>
          <p:cNvCxnSpPr/>
          <p:nvPr/>
        </p:nvCxnSpPr>
        <p:spPr>
          <a:xfrm>
            <a:off x="3248809" y="3463962"/>
            <a:ext cx="892885" cy="10758"/>
          </a:xfrm>
          <a:prstGeom prst="straightConnector1">
            <a:avLst/>
          </a:prstGeom>
          <a:ln w="19050" cmpd="sng">
            <a:solidFill>
              <a:schemeClr val="tx1"/>
            </a:solidFill>
            <a:prstDash val="solid"/>
            <a:headEnd type="stealth" w="lg" len="lg"/>
            <a:tailEnd type="stealth" w="lg" len="lg"/>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213565" y="2988352"/>
            <a:ext cx="979755" cy="523220"/>
          </a:xfrm>
          <a:prstGeom prst="rect">
            <a:avLst/>
          </a:prstGeom>
          <a:noFill/>
        </p:spPr>
        <p:txBody>
          <a:bodyPr wrap="none" rtlCol="0">
            <a:spAutoFit/>
          </a:bodyPr>
          <a:lstStyle/>
          <a:p>
            <a:r>
              <a:rPr lang="en-US" sz="2800" dirty="0" smtClean="0"/>
              <a:t>1.57x</a:t>
            </a:r>
          </a:p>
        </p:txBody>
      </p:sp>
      <p:sp>
        <p:nvSpPr>
          <p:cNvPr id="10" name="TextBox 1"/>
          <p:cNvSpPr txBox="1">
            <a:spLocks/>
          </p:cNvSpPr>
          <p:nvPr/>
        </p:nvSpPr>
        <p:spPr>
          <a:xfrm>
            <a:off x="2204930" y="1854069"/>
            <a:ext cx="2237279" cy="52322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smtClean="0">
                <a:solidFill>
                  <a:srgbClr val="4A7EBB"/>
                </a:solidFill>
              </a:rPr>
              <a:t>Single Best AP</a:t>
            </a:r>
          </a:p>
        </p:txBody>
      </p:sp>
      <p:sp>
        <p:nvSpPr>
          <p:cNvPr id="11" name="Title 1"/>
          <p:cNvSpPr>
            <a:spLocks noGrp="1"/>
          </p:cNvSpPr>
          <p:nvPr>
            <p:ph type="title"/>
          </p:nvPr>
        </p:nvSpPr>
        <p:spPr>
          <a:xfrm>
            <a:off x="0" y="274638"/>
            <a:ext cx="9144000" cy="1143000"/>
          </a:xfrm>
        </p:spPr>
        <p:txBody>
          <a:bodyPr>
            <a:noAutofit/>
          </a:bodyPr>
          <a:lstStyle/>
          <a:p>
            <a:r>
              <a:rPr lang="en-US" dirty="0" smtClean="0"/>
              <a:t>Can </a:t>
            </a:r>
            <a:r>
              <a:rPr lang="en-US" dirty="0" err="1" smtClean="0"/>
              <a:t>SourceSync</a:t>
            </a:r>
            <a:r>
              <a:rPr lang="en-US" dirty="0" smtClean="0"/>
              <a:t> Improve WLAN Downlink Performance?</a:t>
            </a:r>
            <a:endParaRPr lang="en-US" dirty="0"/>
          </a:p>
        </p:txBody>
      </p:sp>
      <p:sp>
        <p:nvSpPr>
          <p:cNvPr id="12" name="Rectangle 5"/>
          <p:cNvSpPr>
            <a:spLocks noChangeArrowheads="1"/>
          </p:cNvSpPr>
          <p:nvPr/>
        </p:nvSpPr>
        <p:spPr bwMode="auto">
          <a:xfrm>
            <a:off x="63653" y="5410638"/>
            <a:ext cx="8884920" cy="1295401"/>
          </a:xfrm>
          <a:prstGeom prst="rect">
            <a:avLst/>
          </a:prstGeom>
          <a:solidFill>
            <a:srgbClr val="790015"/>
          </a:solidFill>
          <a:ln w="9525">
            <a:noFill/>
            <a:miter lim="800000"/>
            <a:headEnd/>
            <a:tailEnd/>
          </a:ln>
          <a:effectLst>
            <a:outerShdw blurRad="50800" dist="38100" dir="2700000" algn="tl" rotWithShape="0">
              <a:prstClr val="black">
                <a:alpha val="40000"/>
              </a:prstClr>
            </a:outerShdw>
          </a:effectLst>
        </p:spPr>
        <p:txBody>
          <a:bodyPr anchor="ctr"/>
          <a:lstStyle/>
          <a:p>
            <a:pPr algn="ctr">
              <a:lnSpc>
                <a:spcPct val="90000"/>
              </a:lnSpc>
              <a:spcBef>
                <a:spcPct val="5000"/>
              </a:spcBef>
              <a:defRPr/>
            </a:pPr>
            <a:r>
              <a:rPr lang="en-US" sz="3600" b="1" dirty="0" err="1">
                <a:solidFill>
                  <a:srgbClr val="FFFF99"/>
                </a:solidFill>
                <a:ea typeface="ＭＳ Ｐゴシック" pitchFamily="80" charset="-128"/>
                <a:sym typeface="Symbol" pitchFamily="18" charset="2"/>
              </a:rPr>
              <a:t>SourceSync</a:t>
            </a:r>
            <a:r>
              <a:rPr lang="en-US" sz="3600" b="1" dirty="0">
                <a:solidFill>
                  <a:srgbClr val="FFFF99"/>
                </a:solidFill>
                <a:ea typeface="ＭＳ Ｐゴシック" pitchFamily="80" charset="-128"/>
                <a:sym typeface="Symbol" pitchFamily="18" charset="2"/>
              </a:rPr>
              <a:t> improves throughput over Single Best AP by 57</a:t>
            </a:r>
            <a:r>
              <a:rPr lang="en-US" sz="3600" b="1" dirty="0" smtClean="0">
                <a:solidFill>
                  <a:srgbClr val="FFFF99"/>
                </a:solidFill>
                <a:ea typeface="ＭＳ Ｐゴシック" pitchFamily="80" charset="-128"/>
                <a:sym typeface="Symbol" pitchFamily="18" charset="2"/>
              </a:rPr>
              <a:t>%</a:t>
            </a:r>
            <a:endParaRPr lang="en-US" sz="3600" b="1" dirty="0">
              <a:solidFill>
                <a:srgbClr val="FFFF99"/>
              </a:solidFill>
              <a:ea typeface="ＭＳ Ｐゴシック" pitchFamily="80" charset="-128"/>
              <a:sym typeface="Symbol" pitchFamily="18" charset="2"/>
            </a:endParaRPr>
          </a:p>
        </p:txBody>
      </p:sp>
    </p:spTree>
    <p:custDataLst>
      <p:tags r:id="rId1"/>
    </p:custDataLst>
    <p:extLst>
      <p:ext uri="{BB962C8B-B14F-4D97-AF65-F5344CB8AC3E}">
        <p14:creationId xmlns:p14="http://schemas.microsoft.com/office/powerpoint/2010/main" val="3015949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SourceSync</a:t>
            </a:r>
            <a:r>
              <a:rPr lang="en-US" dirty="0" smtClean="0"/>
              <a:t> With Opportunistic Routing</a:t>
            </a:r>
            <a:endParaRPr lang="en-US" dirty="0"/>
          </a:p>
        </p:txBody>
      </p:sp>
      <p:sp>
        <p:nvSpPr>
          <p:cNvPr id="3" name="Content Placeholder 2"/>
          <p:cNvSpPr>
            <a:spLocks noGrp="1"/>
          </p:cNvSpPr>
          <p:nvPr>
            <p:ph idx="1"/>
          </p:nvPr>
        </p:nvSpPr>
        <p:spPr/>
        <p:txBody>
          <a:bodyPr>
            <a:normAutofit/>
          </a:bodyPr>
          <a:lstStyle/>
          <a:p>
            <a:r>
              <a:rPr lang="en-US" sz="4000" dirty="0" smtClean="0"/>
              <a:t>We compare</a:t>
            </a:r>
          </a:p>
          <a:p>
            <a:pPr lvl="1"/>
            <a:r>
              <a:rPr lang="en-US" sz="3600" dirty="0" smtClean="0"/>
              <a:t>Single Path Routing</a:t>
            </a:r>
          </a:p>
          <a:p>
            <a:pPr lvl="1"/>
            <a:r>
              <a:rPr lang="en-US" sz="3600" dirty="0" err="1" smtClean="0"/>
              <a:t>ExOR</a:t>
            </a:r>
            <a:endParaRPr lang="en-US" sz="3600" dirty="0" smtClean="0"/>
          </a:p>
          <a:p>
            <a:pPr lvl="1"/>
            <a:r>
              <a:rPr lang="en-US" sz="3600" dirty="0" err="1" smtClean="0"/>
              <a:t>SourceSync+ExOR</a:t>
            </a:r>
            <a:endParaRPr lang="en-US" sz="3600" dirty="0"/>
          </a:p>
        </p:txBody>
      </p:sp>
    </p:spTree>
    <p:extLst>
      <p:ext uri="{BB962C8B-B14F-4D97-AF65-F5344CB8AC3E}">
        <p14:creationId xmlns:p14="http://schemas.microsoft.com/office/powerpoint/2010/main" val="809702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28"/>
          <p:cNvSpPr txBox="1">
            <a:spLocks noChangeArrowheads="1"/>
          </p:cNvSpPr>
          <p:nvPr/>
        </p:nvSpPr>
        <p:spPr>
          <a:xfrm>
            <a:off x="1" y="5290377"/>
            <a:ext cx="9296400" cy="1361769"/>
          </a:xfrm>
          <a:prstGeom prst="rect">
            <a:avLst/>
          </a:prstGeom>
        </p:spPr>
        <p:txBody>
          <a:bodyPr vert="horz" lIns="90488" tIns="44450" rIns="90488" bIns="44450" rtlCol="0">
            <a:normAutofit/>
          </a:bodyPr>
          <a:lstStyle/>
          <a:p>
            <a:pPr marL="460375" marR="0" lvl="1" indent="-285750" algn="l" defTabSz="457200" rtl="0" eaLnBrk="1" fontAlgn="auto" latinLnBrk="0" hangingPunct="1">
              <a:lnSpc>
                <a:spcPct val="90000"/>
              </a:lnSpc>
              <a:spcBef>
                <a:spcPct val="20000"/>
              </a:spcBef>
              <a:spcAft>
                <a:spcPts val="0"/>
              </a:spcAft>
              <a:buClrTx/>
              <a:buSzTx/>
              <a:tabLst/>
              <a:defRPr/>
            </a:pPr>
            <a:r>
              <a:rPr lang="en-US" sz="3100" dirty="0" smtClean="0">
                <a:sym typeface="Wingdings" pitchFamily="2" charset="2"/>
              </a:rPr>
              <a:t>A</a:t>
            </a:r>
            <a:r>
              <a:rPr lang="en-US" sz="3100" noProof="0" dirty="0" err="1" smtClean="0">
                <a:sym typeface="Wingdings" pitchFamily="2" charset="2"/>
              </a:rPr>
              <a:t>ny</a:t>
            </a:r>
            <a:r>
              <a:rPr lang="en-US" sz="3100" noProof="0" dirty="0" smtClean="0">
                <a:sym typeface="Wingdings" pitchFamily="2" charset="2"/>
              </a:rPr>
              <a:t> AP can forward</a:t>
            </a:r>
            <a:r>
              <a:rPr kumimoji="0" lang="pl-PL" sz="3100" b="0" i="0" u="none" strike="noStrike" kern="1200" cap="none" spc="0" normalizeH="0" baseline="0" noProof="0" dirty="0" smtClean="0">
                <a:ln>
                  <a:noFill/>
                </a:ln>
                <a:solidFill>
                  <a:schemeClr val="tx1"/>
                </a:solidFill>
                <a:effectLst/>
                <a:uLnTx/>
                <a:uFillTx/>
                <a:ea typeface="+mn-ea"/>
                <a:cs typeface="+mn-cs"/>
                <a:sym typeface="Wingdings" pitchFamily="2" charset="2"/>
              </a:rPr>
              <a:t> </a:t>
            </a:r>
            <a:r>
              <a:rPr lang="en-US" sz="3100" dirty="0" smtClean="0">
                <a:sym typeface="Wingdings" pitchFamily="2" charset="2"/>
              </a:rPr>
              <a:t> </a:t>
            </a:r>
            <a:r>
              <a:rPr kumimoji="0" lang="en-US" sz="3100" b="0" i="0" u="none" strike="noStrike" kern="1200" cap="none" spc="0" normalizeH="0" baseline="0" noProof="0" dirty="0" smtClean="0">
                <a:ln>
                  <a:noFill/>
                </a:ln>
                <a:effectLst/>
                <a:uLnTx/>
                <a:uFillTx/>
                <a:ea typeface="+mn-ea"/>
                <a:cs typeface="+mn-cs"/>
                <a:sym typeface="Wingdings" pitchFamily="2" charset="2"/>
              </a:rPr>
              <a:t></a:t>
            </a:r>
            <a:r>
              <a:rPr kumimoji="0" lang="en-US" sz="3100" b="0" i="0" u="none" strike="noStrike" kern="1200" cap="none" spc="0" normalizeH="0" baseline="0" noProof="0" dirty="0" smtClean="0">
                <a:ln>
                  <a:noFill/>
                </a:ln>
                <a:solidFill>
                  <a:srgbClr val="0070C0"/>
                </a:solidFill>
                <a:effectLst/>
                <a:uLnTx/>
                <a:uFillTx/>
                <a:ea typeface="+mn-ea"/>
                <a:cs typeface="+mn-cs"/>
                <a:sym typeface="Wingdings" pitchFamily="2" charset="2"/>
              </a:rPr>
              <a:t> </a:t>
            </a:r>
            <a:r>
              <a:rPr kumimoji="0" lang="en-US" sz="3100" b="0" i="0" u="none" strike="noStrike" kern="1200" cap="none" spc="0" normalizeH="0" baseline="0" noProof="0" dirty="0" smtClean="0">
                <a:ln>
                  <a:noFill/>
                </a:ln>
                <a:solidFill>
                  <a:srgbClr val="FF0000"/>
                </a:solidFill>
                <a:effectLst/>
                <a:uLnTx/>
                <a:uFillTx/>
                <a:ea typeface="+mn-ea"/>
                <a:cs typeface="+mn-cs"/>
                <a:sym typeface="Wingdings" pitchFamily="2" charset="2"/>
              </a:rPr>
              <a:t>Uplink</a:t>
            </a:r>
            <a:r>
              <a:rPr kumimoji="0" lang="en-US" sz="3100" b="0" i="0" u="none" strike="noStrike" kern="1200" cap="none" spc="0" normalizeH="0" baseline="0" noProof="0" dirty="0" smtClean="0">
                <a:ln>
                  <a:noFill/>
                </a:ln>
                <a:solidFill>
                  <a:srgbClr val="0070C0"/>
                </a:solidFill>
                <a:effectLst/>
                <a:uLnTx/>
                <a:uFillTx/>
                <a:ea typeface="+mn-ea"/>
                <a:cs typeface="+mn-cs"/>
                <a:sym typeface="Wingdings" pitchFamily="2" charset="2"/>
              </a:rPr>
              <a:t> </a:t>
            </a:r>
            <a:r>
              <a:rPr kumimoji="0" lang="en-US" sz="3100" b="0" i="0" u="none" strike="noStrike" kern="1200" cap="none" spc="0" normalizeH="0" baseline="0" noProof="0" dirty="0" smtClean="0">
                <a:ln>
                  <a:noFill/>
                </a:ln>
                <a:solidFill>
                  <a:srgbClr val="FF0000"/>
                </a:solidFill>
                <a:effectLst/>
                <a:uLnTx/>
                <a:uFillTx/>
                <a:ea typeface="+mn-ea"/>
                <a:cs typeface="+mn-cs"/>
                <a:sym typeface="Wingdings" pitchFamily="2" charset="2"/>
              </a:rPr>
              <a:t>Loss Prob. (0.25)</a:t>
            </a:r>
            <a:r>
              <a:rPr kumimoji="0" lang="en-US" sz="3100" b="0" i="0" u="none" strike="noStrike" kern="1200" cap="none" spc="0" normalizeH="0" baseline="30000" noProof="0" dirty="0" smtClean="0">
                <a:ln>
                  <a:noFill/>
                </a:ln>
                <a:solidFill>
                  <a:srgbClr val="FF0000"/>
                </a:solidFill>
                <a:effectLst/>
                <a:uLnTx/>
                <a:uFillTx/>
                <a:ea typeface="+mn-ea"/>
                <a:cs typeface="+mn-cs"/>
                <a:sym typeface="Wingdings" pitchFamily="2" charset="2"/>
              </a:rPr>
              <a:t>4</a:t>
            </a:r>
            <a:r>
              <a:rPr kumimoji="0" lang="en-US" sz="3100" b="0" i="0" u="none" strike="noStrike" kern="1200" cap="none" spc="0" normalizeH="0" baseline="0" noProof="0" dirty="0" smtClean="0">
                <a:ln>
                  <a:noFill/>
                </a:ln>
                <a:solidFill>
                  <a:srgbClr val="FF0000"/>
                </a:solidFill>
                <a:effectLst/>
                <a:uLnTx/>
                <a:uFillTx/>
                <a:ea typeface="+mn-ea"/>
                <a:cs typeface="+mn-cs"/>
                <a:sym typeface="Wingdings" pitchFamily="2" charset="2"/>
              </a:rPr>
              <a:t> &lt;</a:t>
            </a:r>
            <a:r>
              <a:rPr lang="en-US" sz="3100" dirty="0" smtClean="0">
                <a:solidFill>
                  <a:srgbClr val="FF0000"/>
                </a:solidFill>
                <a:sym typeface="Wingdings" pitchFamily="2" charset="2"/>
              </a:rPr>
              <a:t> </a:t>
            </a:r>
            <a:r>
              <a:rPr kumimoji="0" lang="en-US" sz="3100" b="0" i="0" u="none" strike="noStrike" kern="1200" cap="none" spc="0" normalizeH="0" baseline="0" noProof="0" dirty="0" smtClean="0">
                <a:ln>
                  <a:noFill/>
                </a:ln>
                <a:solidFill>
                  <a:srgbClr val="FF0000"/>
                </a:solidFill>
                <a:effectLst/>
                <a:uLnTx/>
                <a:uFillTx/>
                <a:ea typeface="+mn-ea"/>
                <a:cs typeface="+mn-cs"/>
                <a:sym typeface="Wingdings" pitchFamily="2" charset="2"/>
              </a:rPr>
              <a:t>1%</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0" lang="en-US" sz="3100" b="0" i="0" u="none" strike="noStrike" kern="1200" cap="none" spc="0" normalizeH="0" baseline="0" noProof="0" dirty="0" smtClean="0">
              <a:ln>
                <a:noFill/>
              </a:ln>
              <a:solidFill>
                <a:srgbClr val="0070C0"/>
              </a:solidFill>
              <a:effectLst/>
              <a:uLnTx/>
              <a:uFillTx/>
              <a:ea typeface="+mn-ea"/>
              <a:cs typeface="+mn-cs"/>
              <a:sym typeface="Wingdings" pitchFamily="2" charset="2"/>
            </a:endParaRPr>
          </a:p>
        </p:txBody>
      </p:sp>
      <p:sp>
        <p:nvSpPr>
          <p:cNvPr id="37" name="Rectangle 28"/>
          <p:cNvSpPr txBox="1">
            <a:spLocks noChangeArrowheads="1"/>
          </p:cNvSpPr>
          <p:nvPr/>
        </p:nvSpPr>
        <p:spPr>
          <a:xfrm>
            <a:off x="959374" y="5256549"/>
            <a:ext cx="9144000" cy="799062"/>
          </a:xfrm>
          <a:prstGeom prst="rect">
            <a:avLst/>
          </a:prstGeom>
        </p:spPr>
        <p:txBody>
          <a:bodyPr vert="horz" lIns="90488" tIns="44450" rIns="90488" bIns="44450" rtlCol="0">
            <a:normAutofit/>
          </a:bodyPr>
          <a:lstStyle/>
          <a:p>
            <a:pPr marR="0" lvl="0" algn="ctr" defTabSz="457200" rtl="0" eaLnBrk="1" fontAlgn="auto" latinLnBrk="0" hangingPunct="1">
              <a:lnSpc>
                <a:spcPct val="90000"/>
              </a:lnSpc>
              <a:spcBef>
                <a:spcPct val="20000"/>
              </a:spcBef>
              <a:spcAft>
                <a:spcPts val="0"/>
              </a:spcAft>
              <a:buClrTx/>
              <a:buSzTx/>
              <a:tabLst/>
              <a:defRPr/>
            </a:pPr>
            <a:endParaRPr kumimoji="0" lang="en-US" sz="3200" i="0" u="none" strike="noStrike" kern="1200" cap="none" spc="0" normalizeH="0" baseline="0" noProof="0" dirty="0" smtClean="0">
              <a:ln>
                <a:noFill/>
              </a:ln>
              <a:solidFill>
                <a:srgbClr val="0070C0"/>
              </a:solidFill>
              <a:effectLst/>
              <a:uLnTx/>
              <a:uFillTx/>
              <a:ea typeface="+mn-ea"/>
              <a:cs typeface="+mn-cs"/>
              <a:sym typeface="Wingdings" pitchFamily="2" charset="2"/>
            </a:endParaRPr>
          </a:p>
        </p:txBody>
      </p:sp>
      <p:sp>
        <p:nvSpPr>
          <p:cNvPr id="15362" name="Oval 2"/>
          <p:cNvSpPr>
            <a:spLocks noChangeArrowheads="1"/>
          </p:cNvSpPr>
          <p:nvPr/>
        </p:nvSpPr>
        <p:spPr bwMode="auto">
          <a:xfrm>
            <a:off x="2256361" y="2432554"/>
            <a:ext cx="576262" cy="576263"/>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endParaRPr lang="pl-PL" sz="2000" b="1" i="1" dirty="0"/>
          </a:p>
        </p:txBody>
      </p:sp>
      <p:sp>
        <p:nvSpPr>
          <p:cNvPr id="15363" name="Oval 3"/>
          <p:cNvSpPr>
            <a:spLocks noChangeArrowheads="1"/>
          </p:cNvSpPr>
          <p:nvPr/>
        </p:nvSpPr>
        <p:spPr bwMode="auto">
          <a:xfrm>
            <a:off x="5567886" y="1062542"/>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smtClean="0"/>
              <a:t>AP1</a:t>
            </a:r>
            <a:endParaRPr lang="pl-PL" sz="2000" b="1" i="1" dirty="0"/>
          </a:p>
        </p:txBody>
      </p:sp>
      <p:cxnSp>
        <p:nvCxnSpPr>
          <p:cNvPr id="15365" name="AutoShape 5"/>
          <p:cNvCxnSpPr>
            <a:cxnSpLocks noChangeShapeType="1"/>
            <a:stCxn id="15362" idx="7"/>
            <a:endCxn id="15363" idx="2"/>
          </p:cNvCxnSpPr>
          <p:nvPr/>
        </p:nvCxnSpPr>
        <p:spPr bwMode="auto">
          <a:xfrm flipV="1">
            <a:off x="2748486" y="1351467"/>
            <a:ext cx="2819400" cy="1165225"/>
          </a:xfrm>
          <a:prstGeom prst="straightConnector1">
            <a:avLst/>
          </a:prstGeom>
          <a:noFill/>
          <a:ln w="19050">
            <a:solidFill>
              <a:srgbClr val="808080"/>
            </a:solidFill>
            <a:prstDash val="dash"/>
            <a:round/>
            <a:headEnd/>
            <a:tailEnd type="triangle" w="lg" len="lg"/>
          </a:ln>
        </p:spPr>
      </p:cxnSp>
      <p:sp>
        <p:nvSpPr>
          <p:cNvPr id="15367" name="Oval 7"/>
          <p:cNvSpPr>
            <a:spLocks noChangeArrowheads="1"/>
          </p:cNvSpPr>
          <p:nvPr/>
        </p:nvSpPr>
        <p:spPr bwMode="auto">
          <a:xfrm>
            <a:off x="5567886" y="3872417"/>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smtClean="0"/>
              <a:t>AP4</a:t>
            </a:r>
            <a:endParaRPr lang="pl-PL" sz="2400" b="1" i="1" dirty="0"/>
          </a:p>
        </p:txBody>
      </p:sp>
      <p:sp>
        <p:nvSpPr>
          <p:cNvPr id="15368" name="Oval 8"/>
          <p:cNvSpPr>
            <a:spLocks noChangeArrowheads="1"/>
          </p:cNvSpPr>
          <p:nvPr/>
        </p:nvSpPr>
        <p:spPr bwMode="auto">
          <a:xfrm>
            <a:off x="5567886" y="2072192"/>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smtClean="0"/>
              <a:t>AP2</a:t>
            </a:r>
            <a:endParaRPr lang="pl-PL" sz="2000" b="1" i="1" dirty="0"/>
          </a:p>
        </p:txBody>
      </p:sp>
      <p:sp>
        <p:nvSpPr>
          <p:cNvPr id="15369" name="Oval 9"/>
          <p:cNvSpPr>
            <a:spLocks noChangeArrowheads="1"/>
          </p:cNvSpPr>
          <p:nvPr/>
        </p:nvSpPr>
        <p:spPr bwMode="auto">
          <a:xfrm>
            <a:off x="5567886" y="2935792"/>
            <a:ext cx="576262" cy="576262"/>
          </a:xfrm>
          <a:prstGeom prst="ellipse">
            <a:avLst/>
          </a:prstGeom>
          <a:solidFill>
            <a:srgbClr val="66CCFF"/>
          </a:solidFill>
          <a:ln w="9525">
            <a:noFill/>
            <a:round/>
            <a:headEnd/>
            <a:tailEnd/>
          </a:ln>
        </p:spPr>
        <p:txBody>
          <a:bodyPr wrap="none" lIns="90488" tIns="44450" rIns="90488" bIns="44450" anchor="ctr"/>
          <a:lstStyle/>
          <a:p>
            <a:pPr algn="ctr" eaLnBrk="0" hangingPunct="0">
              <a:spcBef>
                <a:spcPct val="20000"/>
              </a:spcBef>
            </a:pPr>
            <a:r>
              <a:rPr lang="en-US" sz="2000" b="1" i="1" dirty="0" smtClean="0"/>
              <a:t>AP3</a:t>
            </a:r>
            <a:endParaRPr lang="pl-PL" sz="2000" b="1" i="1" dirty="0"/>
          </a:p>
        </p:txBody>
      </p:sp>
      <p:sp useBgFill="1">
        <p:nvSpPr>
          <p:cNvPr id="15370" name="Text Box 10"/>
          <p:cNvSpPr txBox="1">
            <a:spLocks noChangeArrowheads="1"/>
          </p:cNvSpPr>
          <p:nvPr/>
        </p:nvSpPr>
        <p:spPr bwMode="auto">
          <a:xfrm rot="-1359115">
            <a:off x="3788407" y="1559757"/>
            <a:ext cx="1237440"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25% Loss</a:t>
            </a:r>
            <a:endParaRPr lang="en-US" sz="2000" dirty="0"/>
          </a:p>
        </p:txBody>
      </p:sp>
      <p:cxnSp>
        <p:nvCxnSpPr>
          <p:cNvPr id="15372" name="AutoShape 12"/>
          <p:cNvCxnSpPr>
            <a:cxnSpLocks noChangeShapeType="1"/>
            <a:stCxn id="15362" idx="6"/>
            <a:endCxn id="15368" idx="2"/>
          </p:cNvCxnSpPr>
          <p:nvPr/>
        </p:nvCxnSpPr>
        <p:spPr bwMode="auto">
          <a:xfrm flipV="1">
            <a:off x="2832623" y="2361117"/>
            <a:ext cx="2735263" cy="360362"/>
          </a:xfrm>
          <a:prstGeom prst="straightConnector1">
            <a:avLst/>
          </a:prstGeom>
          <a:noFill/>
          <a:ln w="19050">
            <a:solidFill>
              <a:srgbClr val="808080"/>
            </a:solidFill>
            <a:prstDash val="dash"/>
            <a:round/>
            <a:headEnd/>
            <a:tailEnd type="triangle" w="lg" len="lg"/>
          </a:ln>
        </p:spPr>
      </p:cxnSp>
      <p:cxnSp>
        <p:nvCxnSpPr>
          <p:cNvPr id="15374" name="AutoShape 14"/>
          <p:cNvCxnSpPr>
            <a:cxnSpLocks noChangeShapeType="1"/>
            <a:stCxn id="15362" idx="5"/>
            <a:endCxn id="15369" idx="2"/>
          </p:cNvCxnSpPr>
          <p:nvPr/>
        </p:nvCxnSpPr>
        <p:spPr bwMode="auto">
          <a:xfrm>
            <a:off x="2748486" y="2924679"/>
            <a:ext cx="2819400" cy="300038"/>
          </a:xfrm>
          <a:prstGeom prst="straightConnector1">
            <a:avLst/>
          </a:prstGeom>
          <a:noFill/>
          <a:ln w="19050">
            <a:solidFill>
              <a:srgbClr val="808080"/>
            </a:solidFill>
            <a:prstDash val="dash"/>
            <a:round/>
            <a:headEnd/>
            <a:tailEnd type="triangle" w="lg" len="lg"/>
          </a:ln>
        </p:spPr>
      </p:cxnSp>
      <p:cxnSp>
        <p:nvCxnSpPr>
          <p:cNvPr id="15376" name="AutoShape 16"/>
          <p:cNvCxnSpPr>
            <a:cxnSpLocks noChangeShapeType="1"/>
            <a:stCxn id="15362" idx="4"/>
            <a:endCxn id="15367" idx="2"/>
          </p:cNvCxnSpPr>
          <p:nvPr/>
        </p:nvCxnSpPr>
        <p:spPr bwMode="auto">
          <a:xfrm>
            <a:off x="2545286" y="3008817"/>
            <a:ext cx="3022600" cy="1152525"/>
          </a:xfrm>
          <a:prstGeom prst="straightConnector1">
            <a:avLst/>
          </a:prstGeom>
          <a:noFill/>
          <a:ln w="19050">
            <a:solidFill>
              <a:srgbClr val="808080"/>
            </a:solidFill>
            <a:prstDash val="dash"/>
            <a:round/>
            <a:headEnd/>
            <a:tailEnd type="triangle" w="lg" len="lg"/>
          </a:ln>
        </p:spPr>
      </p:cxnSp>
      <p:sp useBgFill="1">
        <p:nvSpPr>
          <p:cNvPr id="15378" name="Text Box 18"/>
          <p:cNvSpPr txBox="1">
            <a:spLocks noChangeArrowheads="1"/>
          </p:cNvSpPr>
          <p:nvPr/>
        </p:nvSpPr>
        <p:spPr bwMode="auto">
          <a:xfrm rot="-480000">
            <a:off x="3841106" y="2171777"/>
            <a:ext cx="1188360"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25% Loss</a:t>
            </a:r>
            <a:endParaRPr lang="en-US" sz="2000" dirty="0"/>
          </a:p>
        </p:txBody>
      </p:sp>
      <p:sp useBgFill="1">
        <p:nvSpPr>
          <p:cNvPr id="15382" name="Text Box 22"/>
          <p:cNvSpPr txBox="1">
            <a:spLocks noChangeArrowheads="1"/>
          </p:cNvSpPr>
          <p:nvPr/>
        </p:nvSpPr>
        <p:spPr bwMode="auto">
          <a:xfrm rot="420000">
            <a:off x="3878866" y="2840542"/>
            <a:ext cx="1168091"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25% Loss</a:t>
            </a:r>
            <a:endParaRPr lang="en-US" sz="2000" dirty="0"/>
          </a:p>
        </p:txBody>
      </p:sp>
      <p:sp useBgFill="1">
        <p:nvSpPr>
          <p:cNvPr id="15383" name="Text Box 23"/>
          <p:cNvSpPr txBox="1">
            <a:spLocks noChangeArrowheads="1"/>
          </p:cNvSpPr>
          <p:nvPr/>
        </p:nvSpPr>
        <p:spPr bwMode="auto">
          <a:xfrm rot="1320000">
            <a:off x="3721413" y="3457589"/>
            <a:ext cx="1182792" cy="397545"/>
          </a:xfrm>
          <a:prstGeom prst="rect">
            <a:avLst/>
          </a:prstGeom>
          <a:ln w="50800">
            <a:noFill/>
            <a:miter lim="800000"/>
            <a:headEnd/>
            <a:tailEnd type="none" w="lg" len="lg"/>
          </a:ln>
        </p:spPr>
        <p:txBody>
          <a:bodyPr wrap="square" lIns="90488" tIns="44450" rIns="90488" bIns="44450">
            <a:spAutoFit/>
          </a:bodyPr>
          <a:lstStyle/>
          <a:p>
            <a:pPr eaLnBrk="0" hangingPunct="0">
              <a:spcBef>
                <a:spcPct val="50000"/>
              </a:spcBef>
            </a:pPr>
            <a:r>
              <a:rPr lang="en-US" sz="2000" dirty="0" smtClean="0"/>
              <a:t>25% Loss</a:t>
            </a:r>
            <a:endParaRPr lang="en-US" sz="2000" dirty="0"/>
          </a:p>
        </p:txBody>
      </p:sp>
      <p:sp>
        <p:nvSpPr>
          <p:cNvPr id="15387" name="Line 25"/>
          <p:cNvSpPr>
            <a:spLocks noChangeShapeType="1"/>
          </p:cNvSpPr>
          <p:nvPr/>
        </p:nvSpPr>
        <p:spPr bwMode="auto">
          <a:xfrm flipV="1">
            <a:off x="2881836" y="2359529"/>
            <a:ext cx="2520950" cy="360363"/>
          </a:xfrm>
          <a:prstGeom prst="line">
            <a:avLst/>
          </a:prstGeom>
          <a:noFill/>
          <a:ln w="50800">
            <a:solidFill>
              <a:schemeClr val="tx1"/>
            </a:solidFill>
            <a:round/>
            <a:headEnd/>
            <a:tailEnd type="triangle" w="lg" len="lg"/>
          </a:ln>
        </p:spPr>
        <p:txBody>
          <a:bodyPr lIns="90488" tIns="44450" rIns="90488" bIns="44450"/>
          <a:lstStyle/>
          <a:p>
            <a:endParaRPr lang="en-US"/>
          </a:p>
        </p:txBody>
      </p:sp>
      <p:sp>
        <p:nvSpPr>
          <p:cNvPr id="31" name="Text Box 75"/>
          <p:cNvSpPr txBox="1">
            <a:spLocks noChangeArrowheads="1"/>
          </p:cNvSpPr>
          <p:nvPr/>
        </p:nvSpPr>
        <p:spPr bwMode="auto">
          <a:xfrm>
            <a:off x="2082741" y="1981890"/>
            <a:ext cx="1189037" cy="459100"/>
          </a:xfrm>
          <a:prstGeom prst="rect">
            <a:avLst/>
          </a:prstGeom>
          <a:noFill/>
          <a:ln w="9525">
            <a:noFill/>
            <a:miter lim="800000"/>
            <a:headEnd/>
            <a:tailEnd/>
          </a:ln>
          <a:effectLst/>
        </p:spPr>
        <p:txBody>
          <a:bodyPr lIns="90488" tIns="44450" rIns="90488" bIns="44450">
            <a:prstTxWarp prst="textNoShape">
              <a:avLst/>
            </a:prstTxWarp>
            <a:spAutoFit/>
          </a:bodyPr>
          <a:lstStyle/>
          <a:p>
            <a:pPr>
              <a:spcBef>
                <a:spcPct val="50000"/>
              </a:spcBef>
            </a:pPr>
            <a:r>
              <a:rPr lang="en-US" sz="2400" b="0" i="0" dirty="0" smtClean="0">
                <a:ea typeface="Arial" pitchFamily="-112" charset="0"/>
                <a:cs typeface="Arial" pitchFamily="34" charset="0"/>
              </a:rPr>
              <a:t>Client</a:t>
            </a:r>
            <a:endParaRPr lang="en-US" sz="2400" b="0" i="0" dirty="0">
              <a:ea typeface="Arial" pitchFamily="-112" charset="0"/>
              <a:cs typeface="Arial" pitchFamily="34" charset="0"/>
            </a:endParaRPr>
          </a:p>
        </p:txBody>
      </p:sp>
      <p:sp>
        <p:nvSpPr>
          <p:cNvPr id="36" name="Rectangle 28"/>
          <p:cNvSpPr>
            <a:spLocks noChangeArrowheads="1"/>
          </p:cNvSpPr>
          <p:nvPr/>
        </p:nvSpPr>
        <p:spPr bwMode="auto">
          <a:xfrm>
            <a:off x="0" y="4624892"/>
            <a:ext cx="9143999" cy="610675"/>
          </a:xfrm>
          <a:prstGeom prst="rect">
            <a:avLst/>
          </a:prstGeom>
          <a:noFill/>
          <a:ln w="9525" algn="ctr">
            <a:noFill/>
            <a:miter lim="800000"/>
            <a:headEnd/>
            <a:tailEnd/>
          </a:ln>
        </p:spPr>
        <p:txBody>
          <a:bodyPr lIns="90488" tIns="44450" rIns="90488" bIns="44450"/>
          <a:lstStyle/>
          <a:p>
            <a:pPr algn="ctr">
              <a:spcBef>
                <a:spcPct val="20000"/>
              </a:spcBef>
            </a:pPr>
            <a:r>
              <a:rPr lang="en-US" sz="3100" dirty="0" smtClean="0">
                <a:solidFill>
                  <a:srgbClr val="000000"/>
                </a:solidFill>
              </a:rPr>
              <a:t>  Best </a:t>
            </a:r>
            <a:r>
              <a:rPr lang="en-US" sz="3100" dirty="0">
                <a:solidFill>
                  <a:srgbClr val="000000"/>
                </a:solidFill>
              </a:rPr>
              <a:t>S</a:t>
            </a:r>
            <a:r>
              <a:rPr lang="en-US" sz="3100" dirty="0" smtClean="0">
                <a:solidFill>
                  <a:srgbClr val="000000"/>
                </a:solidFill>
              </a:rPr>
              <a:t>ingle AP </a:t>
            </a:r>
            <a:r>
              <a:rPr lang="en-US" sz="3100" dirty="0">
                <a:solidFill>
                  <a:srgbClr val="000000"/>
                </a:solidFill>
                <a:sym typeface="Wingdings" pitchFamily="2" charset="2"/>
              </a:rPr>
              <a:t></a:t>
            </a:r>
            <a:r>
              <a:rPr lang="en-US" sz="3100" dirty="0">
                <a:solidFill>
                  <a:srgbClr val="FF0000"/>
                </a:solidFill>
                <a:sym typeface="Wingdings" pitchFamily="2" charset="2"/>
              </a:rPr>
              <a:t> </a:t>
            </a:r>
            <a:r>
              <a:rPr lang="en-US" sz="3100" dirty="0" smtClean="0">
                <a:solidFill>
                  <a:srgbClr val="FF0000"/>
                </a:solidFill>
                <a:sym typeface="Wingdings" pitchFamily="2" charset="2"/>
              </a:rPr>
              <a:t>Uplink Loss Probability is 25%</a:t>
            </a:r>
            <a:endParaRPr lang="en-US" sz="3100" dirty="0">
              <a:solidFill>
                <a:srgbClr val="FF0000"/>
              </a:solidFill>
              <a:sym typeface="Wingdings" pitchFamily="2" charset="2"/>
            </a:endParaRPr>
          </a:p>
        </p:txBody>
      </p:sp>
      <p:sp>
        <p:nvSpPr>
          <p:cNvPr id="38" name="Oval 6"/>
          <p:cNvSpPr>
            <a:spLocks noChangeArrowheads="1"/>
          </p:cNvSpPr>
          <p:nvPr/>
        </p:nvSpPr>
        <p:spPr bwMode="auto">
          <a:xfrm>
            <a:off x="1842130" y="2128334"/>
            <a:ext cx="1506026" cy="1195838"/>
          </a:xfrm>
          <a:prstGeom prst="ellipse">
            <a:avLst/>
          </a:prstGeom>
          <a:noFill/>
          <a:ln w="9525">
            <a:solidFill>
              <a:srgbClr val="777777"/>
            </a:solidFill>
            <a:round/>
            <a:headEnd/>
            <a:tailEnd type="none" w="lg" len="lg"/>
          </a:ln>
        </p:spPr>
        <p:txBody>
          <a:bodyPr wrap="none" lIns="90488" tIns="44450" rIns="90488" bIns="44450" anchor="ctr"/>
          <a:lstStyle/>
          <a:p>
            <a:endParaRPr lang="en-US"/>
          </a:p>
        </p:txBody>
      </p:sp>
      <p:sp>
        <p:nvSpPr>
          <p:cNvPr id="39" name="Oval 7"/>
          <p:cNvSpPr>
            <a:spLocks noChangeArrowheads="1"/>
          </p:cNvSpPr>
          <p:nvPr/>
        </p:nvSpPr>
        <p:spPr bwMode="auto">
          <a:xfrm>
            <a:off x="469219" y="1024256"/>
            <a:ext cx="4318620" cy="3385352"/>
          </a:xfrm>
          <a:prstGeom prst="ellipse">
            <a:avLst/>
          </a:prstGeom>
          <a:noFill/>
          <a:ln w="9525">
            <a:solidFill>
              <a:srgbClr val="777777"/>
            </a:solidFill>
            <a:prstDash val="lgDashDotDot"/>
            <a:round/>
            <a:headEnd/>
            <a:tailEnd type="none" w="lg" len="lg"/>
          </a:ln>
        </p:spPr>
        <p:txBody>
          <a:bodyPr wrap="none" lIns="90488" tIns="44450" rIns="90488" bIns="44450" anchor="ctr"/>
          <a:lstStyle/>
          <a:p>
            <a:endParaRPr lang="en-US"/>
          </a:p>
        </p:txBody>
      </p:sp>
      <p:sp>
        <p:nvSpPr>
          <p:cNvPr id="40" name="Oval 9"/>
          <p:cNvSpPr>
            <a:spLocks noChangeArrowheads="1"/>
          </p:cNvSpPr>
          <p:nvPr/>
        </p:nvSpPr>
        <p:spPr bwMode="auto">
          <a:xfrm>
            <a:off x="-300886" y="328365"/>
            <a:ext cx="5994970" cy="4722327"/>
          </a:xfrm>
          <a:prstGeom prst="ellipse">
            <a:avLst/>
          </a:prstGeom>
          <a:noFill/>
          <a:ln w="9525">
            <a:solidFill>
              <a:srgbClr val="777777"/>
            </a:solidFill>
            <a:prstDash val="dashDot"/>
            <a:round/>
            <a:headEnd/>
            <a:tailEnd type="none" w="lg" len="lg"/>
          </a:ln>
        </p:spPr>
        <p:txBody>
          <a:bodyPr wrap="none" lIns="90488" tIns="44450" rIns="90488" bIns="44450" anchor="ctr"/>
          <a:lstStyle/>
          <a:p>
            <a:endParaRPr lang="en-US"/>
          </a:p>
        </p:txBody>
      </p:sp>
      <p:sp>
        <p:nvSpPr>
          <p:cNvPr id="41" name="Oval 10"/>
          <p:cNvSpPr>
            <a:spLocks noChangeArrowheads="1"/>
          </p:cNvSpPr>
          <p:nvPr/>
        </p:nvSpPr>
        <p:spPr bwMode="auto">
          <a:xfrm>
            <a:off x="-1042413" y="-280332"/>
            <a:ext cx="7388942" cy="6017342"/>
          </a:xfrm>
          <a:prstGeom prst="ellipse">
            <a:avLst/>
          </a:prstGeom>
          <a:noFill/>
          <a:ln w="9525">
            <a:solidFill>
              <a:srgbClr val="777777"/>
            </a:solidFill>
            <a:prstDash val="dash"/>
            <a:round/>
            <a:headEnd/>
            <a:tailEnd type="none" w="lg" len="lg"/>
          </a:ln>
        </p:spPr>
        <p:txBody>
          <a:bodyPr wrap="none" lIns="90488" tIns="44450" rIns="90488" bIns="44450" anchor="ctr"/>
          <a:lstStyle/>
          <a:p>
            <a:endParaRPr lang="en-US"/>
          </a:p>
        </p:txBody>
      </p:sp>
      <p:sp>
        <p:nvSpPr>
          <p:cNvPr id="42" name="Oval 7"/>
          <p:cNvSpPr>
            <a:spLocks noChangeArrowheads="1"/>
          </p:cNvSpPr>
          <p:nvPr/>
        </p:nvSpPr>
        <p:spPr bwMode="auto">
          <a:xfrm>
            <a:off x="1196536" y="1665437"/>
            <a:ext cx="2792424" cy="2145644"/>
          </a:xfrm>
          <a:prstGeom prst="ellipse">
            <a:avLst/>
          </a:prstGeom>
          <a:noFill/>
          <a:ln w="9525">
            <a:solidFill>
              <a:srgbClr val="777777"/>
            </a:solidFill>
            <a:prstDash val="lgDashDotDot"/>
            <a:round/>
            <a:headEnd/>
            <a:tailEnd type="none" w="lg" len="lg"/>
          </a:ln>
        </p:spPr>
        <p:txBody>
          <a:bodyPr wrap="none" lIns="90488" tIns="44450" rIns="90488" bIns="44450" anchor="ctr"/>
          <a:lstStyle/>
          <a:p>
            <a:endParaRPr lang="en-US"/>
          </a:p>
        </p:txBody>
      </p:sp>
      <p:sp>
        <p:nvSpPr>
          <p:cNvPr id="45" name="Rectangle 76"/>
          <p:cNvSpPr>
            <a:spLocks noChangeArrowheads="1"/>
          </p:cNvSpPr>
          <p:nvPr/>
        </p:nvSpPr>
        <p:spPr bwMode="auto">
          <a:xfrm>
            <a:off x="6039481" y="1024256"/>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6" name="Rectangle 76"/>
          <p:cNvSpPr>
            <a:spLocks noChangeArrowheads="1"/>
          </p:cNvSpPr>
          <p:nvPr/>
        </p:nvSpPr>
        <p:spPr bwMode="auto">
          <a:xfrm>
            <a:off x="6049006" y="2927426"/>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7" name="Rectangle 76"/>
          <p:cNvSpPr>
            <a:spLocks noChangeArrowheads="1"/>
          </p:cNvSpPr>
          <p:nvPr/>
        </p:nvSpPr>
        <p:spPr bwMode="auto">
          <a:xfrm>
            <a:off x="6069332" y="3800650"/>
            <a:ext cx="641554" cy="262596"/>
          </a:xfrm>
          <a:prstGeom prst="rect">
            <a:avLst/>
          </a:prstGeom>
          <a:solidFill>
            <a:schemeClr val="tx1">
              <a:lumMod val="65000"/>
              <a:lumOff val="35000"/>
            </a:schemeClr>
          </a:solidFill>
          <a:ln w="9525" algn="ctr">
            <a:noFill/>
            <a:miter lim="800000"/>
            <a:headEnd/>
            <a:tailEnd/>
          </a:ln>
        </p:spPr>
        <p:txBody>
          <a:bodyPr wrap="none" lIns="90488" tIns="44450" rIns="90488" bIns="44450" anchor="ctr"/>
          <a:lstStyle/>
          <a:p>
            <a:endParaRPr lang="en-US" dirty="0">
              <a:solidFill>
                <a:srgbClr val="FFD1F6"/>
              </a:solidFill>
              <a:latin typeface="Comic Sans MS" pitchFamily="66" charset="0"/>
            </a:endParaRPr>
          </a:p>
        </p:txBody>
      </p:sp>
      <p:sp>
        <p:nvSpPr>
          <p:cNvPr id="48" name="Title 1"/>
          <p:cNvSpPr>
            <a:spLocks noGrp="1"/>
          </p:cNvSpPr>
          <p:nvPr>
            <p:ph type="title"/>
          </p:nvPr>
        </p:nvSpPr>
        <p:spPr>
          <a:xfrm>
            <a:off x="1" y="15243"/>
            <a:ext cx="9144000" cy="1143000"/>
          </a:xfrm>
        </p:spPr>
        <p:txBody>
          <a:bodyPr>
            <a:normAutofit/>
          </a:bodyPr>
          <a:lstStyle/>
          <a:p>
            <a:r>
              <a:rPr lang="en-US" dirty="0" smtClean="0"/>
              <a:t>WLAN Diversity Exploits Receiver Diversity</a:t>
            </a:r>
            <a:endParaRPr lang="en-US" dirty="0"/>
          </a:p>
        </p:txBody>
      </p:sp>
      <p:cxnSp>
        <p:nvCxnSpPr>
          <p:cNvPr id="4" name="Straight Connector 3"/>
          <p:cNvCxnSpPr/>
          <p:nvPr/>
        </p:nvCxnSpPr>
        <p:spPr>
          <a:xfrm>
            <a:off x="6938682" y="892885"/>
            <a:ext cx="10758" cy="3829722"/>
          </a:xfrm>
          <a:prstGeom prst="line">
            <a:avLst/>
          </a:prstGeom>
          <a:ln w="19050" cmpd="sng">
            <a:solidFill>
              <a:schemeClr val="tx1"/>
            </a:solidFill>
            <a:prstDash val="solid"/>
            <a:headEnd type="none" w="lg" len="lg"/>
            <a:tailEnd type="none"/>
          </a:ln>
        </p:spPr>
        <p:style>
          <a:lnRef idx="2">
            <a:schemeClr val="accent1"/>
          </a:lnRef>
          <a:fillRef idx="0">
            <a:schemeClr val="accent1"/>
          </a:fillRef>
          <a:effectRef idx="1">
            <a:schemeClr val="accent1"/>
          </a:effectRef>
          <a:fontRef idx="minor">
            <a:schemeClr val="tx1"/>
          </a:fontRef>
        </p:style>
      </p:cxnSp>
      <p:cxnSp>
        <p:nvCxnSpPr>
          <p:cNvPr id="6" name="Straight Connector 5"/>
          <p:cNvCxnSpPr>
            <a:stCxn id="15363" idx="6"/>
          </p:cNvCxnSpPr>
          <p:nvPr/>
        </p:nvCxnSpPr>
        <p:spPr>
          <a:xfrm>
            <a:off x="6144148" y="1350673"/>
            <a:ext cx="794534" cy="0"/>
          </a:xfrm>
          <a:prstGeom prst="line">
            <a:avLst/>
          </a:prstGeom>
          <a:ln w="19050" cmpd="sng">
            <a:solidFill>
              <a:schemeClr val="tx1"/>
            </a:solidFill>
            <a:prstDash val="solid"/>
            <a:headEnd type="none" w="lg" len="lg"/>
            <a:tailEnd type="none"/>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15368" idx="6"/>
          </p:cNvCxnSpPr>
          <p:nvPr/>
        </p:nvCxnSpPr>
        <p:spPr>
          <a:xfrm flipV="1">
            <a:off x="6144148" y="2359529"/>
            <a:ext cx="794534" cy="794"/>
          </a:xfrm>
          <a:prstGeom prst="line">
            <a:avLst/>
          </a:prstGeom>
          <a:ln w="19050" cmpd="sng">
            <a:solidFill>
              <a:schemeClr val="tx1"/>
            </a:solidFill>
            <a:prstDash val="solid"/>
            <a:headEnd type="none" w="lg" len="lg"/>
            <a:tailEnd type="none"/>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15369" idx="6"/>
          </p:cNvCxnSpPr>
          <p:nvPr/>
        </p:nvCxnSpPr>
        <p:spPr>
          <a:xfrm>
            <a:off x="6144148" y="3223923"/>
            <a:ext cx="794534" cy="794"/>
          </a:xfrm>
          <a:prstGeom prst="line">
            <a:avLst/>
          </a:prstGeom>
          <a:ln w="19050" cmpd="sng">
            <a:solidFill>
              <a:schemeClr val="tx1"/>
            </a:solidFill>
            <a:prstDash val="solid"/>
            <a:headEnd type="none" w="lg" len="lg"/>
            <a:tailEnd type="none"/>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15367" idx="6"/>
          </p:cNvCxnSpPr>
          <p:nvPr/>
        </p:nvCxnSpPr>
        <p:spPr>
          <a:xfrm>
            <a:off x="6144148" y="4160548"/>
            <a:ext cx="794534" cy="794"/>
          </a:xfrm>
          <a:prstGeom prst="line">
            <a:avLst/>
          </a:prstGeom>
          <a:ln w="19050" cmpd="sng">
            <a:solidFill>
              <a:schemeClr val="tx1"/>
            </a:solidFill>
            <a:prstDash val="solid"/>
            <a:headEnd type="none" w="lg" len="lg"/>
            <a:tailEnd type="non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938676" y="2370549"/>
            <a:ext cx="1274260" cy="461665"/>
          </a:xfrm>
          <a:prstGeom prst="rect">
            <a:avLst/>
          </a:prstGeom>
          <a:noFill/>
        </p:spPr>
        <p:txBody>
          <a:bodyPr wrap="none" rtlCol="0">
            <a:spAutoFit/>
          </a:bodyPr>
          <a:lstStyle/>
          <a:p>
            <a:r>
              <a:rPr lang="en-US" sz="2400" dirty="0" smtClean="0"/>
              <a:t>Ethernet</a:t>
            </a:r>
          </a:p>
        </p:txBody>
      </p:sp>
      <p:sp>
        <p:nvSpPr>
          <p:cNvPr id="35" name="TextBox 34"/>
          <p:cNvSpPr txBox="1"/>
          <p:nvPr/>
        </p:nvSpPr>
        <p:spPr>
          <a:xfrm>
            <a:off x="2385256" y="1207749"/>
            <a:ext cx="2169042" cy="646331"/>
          </a:xfrm>
          <a:prstGeom prst="rect">
            <a:avLst/>
          </a:prstGeom>
          <a:noFill/>
        </p:spPr>
        <p:txBody>
          <a:bodyPr wrap="square" rtlCol="0">
            <a:spAutoFit/>
          </a:bodyPr>
          <a:lstStyle/>
          <a:p>
            <a:r>
              <a:rPr lang="en-US" sz="3600" b="1" dirty="0" smtClean="0"/>
              <a:t>Uplink</a:t>
            </a:r>
          </a:p>
        </p:txBody>
      </p:sp>
    </p:spTree>
    <p:custDataLst>
      <p:tags r:id="rId1"/>
    </p:custDataLst>
    <p:extLst>
      <p:ext uri="{BB962C8B-B14F-4D97-AF65-F5344CB8AC3E}">
        <p14:creationId xmlns:p14="http://schemas.microsoft.com/office/powerpoint/2010/main" val="1504942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8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par>
                          <p:cTn id="13" fill="hold">
                            <p:stCondLst>
                              <p:cond delay="0"/>
                            </p:stCondLst>
                            <p:childTnLst>
                              <p:par>
                                <p:cTn id="14" presetID="1" presetClass="exit" presetSubtype="0" fill="hold" grpId="1" nodeType="afterEffect">
                                  <p:stCondLst>
                                    <p:cond delay="100"/>
                                  </p:stCondLst>
                                  <p:childTnLst>
                                    <p:set>
                                      <p:cBhvr>
                                        <p:cTn id="15" dur="1" fill="hold">
                                          <p:stCondLst>
                                            <p:cond delay="0"/>
                                          </p:stCondLst>
                                        </p:cTn>
                                        <p:tgtEl>
                                          <p:spTgt spid="38"/>
                                        </p:tgtEl>
                                        <p:attrNameLst>
                                          <p:attrName>style.visibility</p:attrName>
                                        </p:attrNameLst>
                                      </p:cBhvr>
                                      <p:to>
                                        <p:strVal val="hidden"/>
                                      </p:to>
                                    </p:set>
                                  </p:childTnLst>
                                </p:cTn>
                              </p:par>
                            </p:childTnLst>
                          </p:cTn>
                        </p:par>
                        <p:par>
                          <p:cTn id="16" fill="hold">
                            <p:stCondLst>
                              <p:cond delay="100"/>
                            </p:stCondLst>
                            <p:childTnLst>
                              <p:par>
                                <p:cTn id="17" presetID="1" presetClass="entr" presetSubtype="0"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par>
                          <p:cTn id="19" fill="hold">
                            <p:stCondLst>
                              <p:cond delay="100"/>
                            </p:stCondLst>
                            <p:childTnLst>
                              <p:par>
                                <p:cTn id="20" presetID="1" presetClass="exit" presetSubtype="0" fill="hold" grpId="1" nodeType="afterEffect">
                                  <p:stCondLst>
                                    <p:cond delay="100"/>
                                  </p:stCondLst>
                                  <p:childTnLst>
                                    <p:set>
                                      <p:cBhvr>
                                        <p:cTn id="21" dur="1" fill="hold">
                                          <p:stCondLst>
                                            <p:cond delay="0"/>
                                          </p:stCondLst>
                                        </p:cTn>
                                        <p:tgtEl>
                                          <p:spTgt spid="42"/>
                                        </p:tgtEl>
                                        <p:attrNameLst>
                                          <p:attrName>style.visibility</p:attrName>
                                        </p:attrNameLst>
                                      </p:cBhvr>
                                      <p:to>
                                        <p:strVal val="hidden"/>
                                      </p:to>
                                    </p:set>
                                  </p:childTnLst>
                                </p:cTn>
                              </p:par>
                            </p:childTnLst>
                          </p:cTn>
                        </p:par>
                        <p:par>
                          <p:cTn id="22" fill="hold">
                            <p:stCondLst>
                              <p:cond delay="200"/>
                            </p:stCondLst>
                            <p:childTnLst>
                              <p:par>
                                <p:cTn id="23" presetID="1" presetClass="entr" presetSubtype="0" fill="hold" grpId="0" nodeType="after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par>
                          <p:cTn id="25" fill="hold">
                            <p:stCondLst>
                              <p:cond delay="200"/>
                            </p:stCondLst>
                            <p:childTnLst>
                              <p:par>
                                <p:cTn id="26" presetID="1" presetClass="exit" presetSubtype="0" fill="hold" grpId="1" nodeType="afterEffect">
                                  <p:stCondLst>
                                    <p:cond delay="100"/>
                                  </p:stCondLst>
                                  <p:childTnLst>
                                    <p:set>
                                      <p:cBhvr>
                                        <p:cTn id="27" dur="1" fill="hold">
                                          <p:stCondLst>
                                            <p:cond delay="0"/>
                                          </p:stCondLst>
                                        </p:cTn>
                                        <p:tgtEl>
                                          <p:spTgt spid="39"/>
                                        </p:tgtEl>
                                        <p:attrNameLst>
                                          <p:attrName>style.visibility</p:attrName>
                                        </p:attrNameLst>
                                      </p:cBhvr>
                                      <p:to>
                                        <p:strVal val="hidden"/>
                                      </p:to>
                                    </p:set>
                                  </p:childTnLst>
                                </p:cTn>
                              </p:par>
                            </p:childTnLst>
                          </p:cTn>
                        </p:par>
                        <p:par>
                          <p:cTn id="28" fill="hold">
                            <p:stCondLst>
                              <p:cond delay="300"/>
                            </p:stCondLst>
                            <p:childTnLst>
                              <p:par>
                                <p:cTn id="29" presetID="1" presetClass="entr" presetSubtype="0"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par>
                          <p:cTn id="31" fill="hold">
                            <p:stCondLst>
                              <p:cond delay="300"/>
                            </p:stCondLst>
                            <p:childTnLst>
                              <p:par>
                                <p:cTn id="32" presetID="1" presetClass="exit" presetSubtype="0" fill="hold" grpId="1" nodeType="afterEffect">
                                  <p:stCondLst>
                                    <p:cond delay="100"/>
                                  </p:stCondLst>
                                  <p:childTnLst>
                                    <p:set>
                                      <p:cBhvr>
                                        <p:cTn id="33" dur="1" fill="hold">
                                          <p:stCondLst>
                                            <p:cond delay="0"/>
                                          </p:stCondLst>
                                        </p:cTn>
                                        <p:tgtEl>
                                          <p:spTgt spid="40"/>
                                        </p:tgtEl>
                                        <p:attrNameLst>
                                          <p:attrName>style.visibility</p:attrName>
                                        </p:attrNameLst>
                                      </p:cBhvr>
                                      <p:to>
                                        <p:strVal val="hidden"/>
                                      </p:to>
                                    </p:set>
                                  </p:childTnLst>
                                </p:cTn>
                              </p:par>
                            </p:childTnLst>
                          </p:cTn>
                        </p:par>
                        <p:par>
                          <p:cTn id="34" fill="hold">
                            <p:stCondLst>
                              <p:cond delay="400"/>
                            </p:stCondLst>
                            <p:childTnLst>
                              <p:par>
                                <p:cTn id="35" presetID="1" presetClass="entr" presetSubtype="0"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par>
                          <p:cTn id="37" fill="hold">
                            <p:stCondLst>
                              <p:cond delay="400"/>
                            </p:stCondLst>
                            <p:childTnLst>
                              <p:par>
                                <p:cTn id="38" presetID="1" presetClass="exit" presetSubtype="0" fill="hold" grpId="1" nodeType="afterEffect">
                                  <p:stCondLst>
                                    <p:cond delay="500"/>
                                  </p:stCondLst>
                                  <p:childTnLst>
                                    <p:set>
                                      <p:cBhvr>
                                        <p:cTn id="39" dur="1" fill="hold">
                                          <p:stCondLst>
                                            <p:cond delay="0"/>
                                          </p:stCondLst>
                                        </p:cTn>
                                        <p:tgtEl>
                                          <p:spTgt spid="41"/>
                                        </p:tgtEl>
                                        <p:attrNameLst>
                                          <p:attrName>style.visibility</p:attrName>
                                        </p:attrNameLst>
                                      </p:cBhvr>
                                      <p:to>
                                        <p:strVal val="hidden"/>
                                      </p:to>
                                    </p:set>
                                  </p:childTnLst>
                                </p:cTn>
                              </p:par>
                            </p:childTnLst>
                          </p:cTn>
                        </p:par>
                        <p:par>
                          <p:cTn id="40" fill="hold">
                            <p:stCondLst>
                              <p:cond delay="900"/>
                            </p:stCondLst>
                            <p:childTnLst>
                              <p:par>
                                <p:cTn id="41" presetID="1" presetClass="entr" presetSubtype="0" fill="hold" grpId="0" nodeType="after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par>
                          <p:cTn id="43" fill="hold">
                            <p:stCondLst>
                              <p:cond delay="900"/>
                            </p:stCondLst>
                            <p:childTnLst>
                              <p:par>
                                <p:cTn id="44" presetID="1" presetClass="entr" presetSubtype="0"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childTnLst>
                                </p:cTn>
                              </p:par>
                            </p:childTnLst>
                          </p:cTn>
                        </p:par>
                        <p:par>
                          <p:cTn id="46" fill="hold">
                            <p:stCondLst>
                              <p:cond delay="900"/>
                            </p:stCondLst>
                            <p:childTnLst>
                              <p:par>
                                <p:cTn id="47" presetID="1" presetClass="entr" presetSubtype="0" fill="hold" grpId="0" nodeType="after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4">
                                            <p:txEl>
                                              <p:pRg st="0" end="0"/>
                                            </p:txEl>
                                          </p:spTgt>
                                        </p:tgtEl>
                                        <p:attrNameLst>
                                          <p:attrName>style.visibility</p:attrName>
                                        </p:attrNameLst>
                                      </p:cBhvr>
                                      <p:to>
                                        <p:strVal val="visible"/>
                                      </p:to>
                                    </p:set>
                                  </p:childTnLst>
                                </p:cTn>
                              </p:par>
                              <p:par>
                                <p:cTn id="53" presetID="1" presetClass="exit" presetSubtype="0" fill="hold" grpId="0" nodeType="withEffect" nodePh="1">
                                  <p:stCondLst>
                                    <p:cond delay="0"/>
                                  </p:stCondLst>
                                  <p:endCondLst>
                                    <p:cond evt="begin" delay="0">
                                      <p:tn val="53"/>
                                    </p:cond>
                                  </p:endCondLst>
                                  <p:childTnLst>
                                    <p:set>
                                      <p:cBhvr>
                                        <p:cTn id="54" dur="1" fill="hold">
                                          <p:stCondLst>
                                            <p:cond delay="0"/>
                                          </p:stCondLst>
                                        </p:cTn>
                                        <p:tgtEl>
                                          <p:spTgt spid="3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allAtOnce"/>
      <p:bldP spid="15387" grpId="0" animBg="1"/>
      <p:bldP spid="36" grpId="0"/>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5" grpId="0" animBg="1"/>
      <p:bldP spid="46" grpId="0" animBg="1"/>
      <p:bldP spid="4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0"/>
            <a:ext cx="8229600" cy="1143000"/>
          </a:xfrm>
        </p:spPr>
        <p:txBody>
          <a:bodyPr/>
          <a:lstStyle/>
          <a:p>
            <a:r>
              <a:rPr lang="en-US" dirty="0" smtClean="0"/>
              <a:t>Throughput Gains of </a:t>
            </a:r>
            <a:r>
              <a:rPr lang="en-US" dirty="0" err="1" smtClean="0"/>
              <a:t>SourceSync</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521580119"/>
              </p:ext>
            </p:extLst>
          </p:nvPr>
        </p:nvGraphicFramePr>
        <p:xfrm>
          <a:off x="0" y="1087915"/>
          <a:ext cx="9144000" cy="53569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24170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0"/>
            <a:ext cx="8229600" cy="1143000"/>
          </a:xfrm>
        </p:spPr>
        <p:txBody>
          <a:bodyPr/>
          <a:lstStyle/>
          <a:p>
            <a:r>
              <a:rPr lang="en-US" dirty="0" smtClean="0"/>
              <a:t>Throughput Gains of </a:t>
            </a:r>
            <a:r>
              <a:rPr lang="en-US" dirty="0" err="1" smtClean="0"/>
              <a:t>SourceSync</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386269707"/>
              </p:ext>
            </p:extLst>
          </p:nvPr>
        </p:nvGraphicFramePr>
        <p:xfrm>
          <a:off x="0" y="1087915"/>
          <a:ext cx="9144000" cy="5356951"/>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3962180" y="995695"/>
            <a:ext cx="1786258" cy="523220"/>
          </a:xfrm>
          <a:prstGeom prst="rect">
            <a:avLst/>
          </a:prstGeom>
          <a:noFill/>
          <a:ln>
            <a:noFill/>
          </a:ln>
        </p:spPr>
        <p:txBody>
          <a:bodyPr wrap="none" rtlCol="0">
            <a:spAutoFit/>
          </a:bodyPr>
          <a:lstStyle/>
          <a:p>
            <a:r>
              <a:rPr lang="en-US" sz="2800" dirty="0" smtClean="0">
                <a:solidFill>
                  <a:schemeClr val="tx2"/>
                </a:solidFill>
              </a:rPr>
              <a:t>Single Path</a:t>
            </a:r>
          </a:p>
        </p:txBody>
      </p:sp>
    </p:spTree>
    <p:extLst>
      <p:ext uri="{BB962C8B-B14F-4D97-AF65-F5344CB8AC3E}">
        <p14:creationId xmlns:p14="http://schemas.microsoft.com/office/powerpoint/2010/main" val="1424619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0"/>
            <a:ext cx="8229600" cy="1143000"/>
          </a:xfrm>
        </p:spPr>
        <p:txBody>
          <a:bodyPr/>
          <a:lstStyle/>
          <a:p>
            <a:r>
              <a:rPr lang="en-US" dirty="0" smtClean="0"/>
              <a:t>Throughput Gains of </a:t>
            </a:r>
            <a:r>
              <a:rPr lang="en-US" dirty="0" err="1" smtClean="0"/>
              <a:t>SourceSync</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594972724"/>
              </p:ext>
            </p:extLst>
          </p:nvPr>
        </p:nvGraphicFramePr>
        <p:xfrm>
          <a:off x="0" y="1087915"/>
          <a:ext cx="9144000" cy="535695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3962180" y="995695"/>
            <a:ext cx="1786258" cy="523220"/>
          </a:xfrm>
          <a:prstGeom prst="rect">
            <a:avLst/>
          </a:prstGeom>
          <a:noFill/>
          <a:ln>
            <a:noFill/>
          </a:ln>
        </p:spPr>
        <p:txBody>
          <a:bodyPr wrap="none" rtlCol="0">
            <a:spAutoFit/>
          </a:bodyPr>
          <a:lstStyle/>
          <a:p>
            <a:r>
              <a:rPr lang="en-US" sz="2800" dirty="0" smtClean="0">
                <a:solidFill>
                  <a:schemeClr val="tx2"/>
                </a:solidFill>
              </a:rPr>
              <a:t>Single Path</a:t>
            </a:r>
          </a:p>
        </p:txBody>
      </p:sp>
      <p:sp>
        <p:nvSpPr>
          <p:cNvPr id="9" name="TextBox 8"/>
          <p:cNvSpPr txBox="1"/>
          <p:nvPr/>
        </p:nvSpPr>
        <p:spPr>
          <a:xfrm>
            <a:off x="5973505" y="1000160"/>
            <a:ext cx="947695" cy="523220"/>
          </a:xfrm>
          <a:prstGeom prst="rect">
            <a:avLst/>
          </a:prstGeom>
          <a:noFill/>
          <a:ln>
            <a:noFill/>
          </a:ln>
        </p:spPr>
        <p:txBody>
          <a:bodyPr wrap="none" rtlCol="0">
            <a:spAutoFit/>
          </a:bodyPr>
          <a:lstStyle/>
          <a:p>
            <a:r>
              <a:rPr lang="en-US" sz="2800" dirty="0" err="1" smtClean="0">
                <a:solidFill>
                  <a:srgbClr val="BE4B48"/>
                </a:solidFill>
              </a:rPr>
              <a:t>ExOR</a:t>
            </a:r>
            <a:endParaRPr lang="en-US" sz="2800" dirty="0" smtClean="0">
              <a:solidFill>
                <a:srgbClr val="BE4B48"/>
              </a:solidFill>
            </a:endParaRPr>
          </a:p>
        </p:txBody>
      </p:sp>
    </p:spTree>
    <p:extLst>
      <p:ext uri="{BB962C8B-B14F-4D97-AF65-F5344CB8AC3E}">
        <p14:creationId xmlns:p14="http://schemas.microsoft.com/office/powerpoint/2010/main" val="1424619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0"/>
            <a:ext cx="8229600" cy="1143000"/>
          </a:xfrm>
        </p:spPr>
        <p:txBody>
          <a:bodyPr/>
          <a:lstStyle/>
          <a:p>
            <a:r>
              <a:rPr lang="en-US" dirty="0" smtClean="0"/>
              <a:t>Throughput Gains of </a:t>
            </a:r>
            <a:r>
              <a:rPr lang="en-US" dirty="0" err="1" smtClean="0"/>
              <a:t>SourceSync</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246526952"/>
              </p:ext>
            </p:extLst>
          </p:nvPr>
        </p:nvGraphicFramePr>
        <p:xfrm>
          <a:off x="0" y="1087915"/>
          <a:ext cx="9144000" cy="5356951"/>
        </p:xfrm>
        <a:graphic>
          <a:graphicData uri="http://schemas.openxmlformats.org/drawingml/2006/chart">
            <c:chart xmlns:c="http://schemas.openxmlformats.org/drawingml/2006/chart" xmlns:r="http://schemas.openxmlformats.org/officeDocument/2006/relationships" r:id="rId4"/>
          </a:graphicData>
        </a:graphic>
      </p:graphicFrame>
      <p:cxnSp>
        <p:nvCxnSpPr>
          <p:cNvPr id="7" name="Straight Arrow Connector 6"/>
          <p:cNvCxnSpPr/>
          <p:nvPr/>
        </p:nvCxnSpPr>
        <p:spPr>
          <a:xfrm flipV="1">
            <a:off x="4250688" y="3336273"/>
            <a:ext cx="2084011" cy="11018"/>
          </a:xfrm>
          <a:prstGeom prst="straightConnector1">
            <a:avLst/>
          </a:prstGeom>
          <a:ln w="19050" cmpd="sng">
            <a:solidFill>
              <a:schemeClr val="tx1"/>
            </a:solidFill>
            <a:prstDash val="solid"/>
            <a:headEnd type="stealth" w="lg" len="l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955751" y="2814679"/>
            <a:ext cx="979755" cy="523220"/>
          </a:xfrm>
          <a:prstGeom prst="rect">
            <a:avLst/>
          </a:prstGeom>
          <a:noFill/>
        </p:spPr>
        <p:txBody>
          <a:bodyPr wrap="none" rtlCol="0">
            <a:spAutoFit/>
          </a:bodyPr>
          <a:lstStyle/>
          <a:p>
            <a:r>
              <a:rPr lang="en-US" sz="2800" dirty="0" smtClean="0"/>
              <a:t>1.45x</a:t>
            </a:r>
          </a:p>
        </p:txBody>
      </p:sp>
      <p:sp>
        <p:nvSpPr>
          <p:cNvPr id="12" name="TextBox 11"/>
          <p:cNvSpPr txBox="1"/>
          <p:nvPr/>
        </p:nvSpPr>
        <p:spPr>
          <a:xfrm>
            <a:off x="3962180" y="995695"/>
            <a:ext cx="1786258" cy="523220"/>
          </a:xfrm>
          <a:prstGeom prst="rect">
            <a:avLst/>
          </a:prstGeom>
          <a:noFill/>
          <a:ln>
            <a:noFill/>
          </a:ln>
        </p:spPr>
        <p:txBody>
          <a:bodyPr wrap="none" rtlCol="0">
            <a:spAutoFit/>
          </a:bodyPr>
          <a:lstStyle/>
          <a:p>
            <a:r>
              <a:rPr lang="en-US" sz="2800" dirty="0" smtClean="0">
                <a:solidFill>
                  <a:schemeClr val="tx2"/>
                </a:solidFill>
              </a:rPr>
              <a:t>Single Path</a:t>
            </a:r>
          </a:p>
        </p:txBody>
      </p:sp>
      <p:sp>
        <p:nvSpPr>
          <p:cNvPr id="13" name="TextBox 12"/>
          <p:cNvSpPr txBox="1"/>
          <p:nvPr/>
        </p:nvSpPr>
        <p:spPr>
          <a:xfrm>
            <a:off x="5973505" y="1000160"/>
            <a:ext cx="947695" cy="523220"/>
          </a:xfrm>
          <a:prstGeom prst="rect">
            <a:avLst/>
          </a:prstGeom>
          <a:noFill/>
          <a:ln>
            <a:noFill/>
          </a:ln>
        </p:spPr>
        <p:txBody>
          <a:bodyPr wrap="none" rtlCol="0">
            <a:spAutoFit/>
          </a:bodyPr>
          <a:lstStyle/>
          <a:p>
            <a:r>
              <a:rPr lang="en-US" sz="2800" dirty="0" err="1" smtClean="0">
                <a:solidFill>
                  <a:srgbClr val="BE4B48"/>
                </a:solidFill>
              </a:rPr>
              <a:t>ExOR</a:t>
            </a:r>
            <a:endParaRPr lang="en-US" sz="2800" dirty="0" smtClean="0">
              <a:solidFill>
                <a:srgbClr val="BE4B48"/>
              </a:solidFill>
            </a:endParaRPr>
          </a:p>
        </p:txBody>
      </p:sp>
      <p:sp>
        <p:nvSpPr>
          <p:cNvPr id="15" name="TextBox 14"/>
          <p:cNvSpPr txBox="1"/>
          <p:nvPr/>
        </p:nvSpPr>
        <p:spPr>
          <a:xfrm>
            <a:off x="7144155" y="1693189"/>
            <a:ext cx="1957315" cy="954107"/>
          </a:xfrm>
          <a:prstGeom prst="rect">
            <a:avLst/>
          </a:prstGeom>
          <a:noFill/>
          <a:ln>
            <a:noFill/>
          </a:ln>
        </p:spPr>
        <p:txBody>
          <a:bodyPr wrap="square" rtlCol="0">
            <a:spAutoFit/>
          </a:bodyPr>
          <a:lstStyle/>
          <a:p>
            <a:r>
              <a:rPr lang="en-US" sz="2800" dirty="0" err="1" smtClean="0">
                <a:solidFill>
                  <a:srgbClr val="009900"/>
                </a:solidFill>
              </a:rPr>
              <a:t>SourceSync+ExOR</a:t>
            </a:r>
            <a:endParaRPr lang="en-US" sz="2800" dirty="0" smtClean="0">
              <a:solidFill>
                <a:srgbClr val="009900"/>
              </a:solidFill>
            </a:endParaRPr>
          </a:p>
        </p:txBody>
      </p:sp>
      <p:sp>
        <p:nvSpPr>
          <p:cNvPr id="10" name="Rectangle 5"/>
          <p:cNvSpPr>
            <a:spLocks noChangeArrowheads="1"/>
          </p:cNvSpPr>
          <p:nvPr/>
        </p:nvSpPr>
        <p:spPr bwMode="auto">
          <a:xfrm>
            <a:off x="63653" y="5410638"/>
            <a:ext cx="8884920" cy="1295401"/>
          </a:xfrm>
          <a:prstGeom prst="rect">
            <a:avLst/>
          </a:prstGeom>
          <a:solidFill>
            <a:srgbClr val="790015"/>
          </a:solidFill>
          <a:ln w="9525">
            <a:noFill/>
            <a:miter lim="800000"/>
            <a:headEnd/>
            <a:tailEnd/>
          </a:ln>
          <a:effectLst>
            <a:outerShdw blurRad="50800" dist="38100" dir="2700000" algn="tl" rotWithShape="0">
              <a:prstClr val="black">
                <a:alpha val="40000"/>
              </a:prstClr>
            </a:outerShdw>
          </a:effectLst>
        </p:spPr>
        <p:txBody>
          <a:bodyPr anchor="ctr"/>
          <a:lstStyle/>
          <a:p>
            <a:pPr marL="1081088" indent="-571500">
              <a:lnSpc>
                <a:spcPct val="90000"/>
              </a:lnSpc>
              <a:spcBef>
                <a:spcPct val="5000"/>
              </a:spcBef>
              <a:buFont typeface="Arial" pitchFamily="34" charset="0"/>
              <a:buChar char="•"/>
              <a:defRPr/>
            </a:pPr>
            <a:r>
              <a:rPr lang="en-US" sz="3600" b="1" dirty="0" smtClean="0">
                <a:solidFill>
                  <a:srgbClr val="FFFF99"/>
                </a:solidFill>
                <a:ea typeface="ＭＳ Ｐゴシック" pitchFamily="80" charset="-128"/>
                <a:sym typeface="Symbol" pitchFamily="18" charset="2"/>
              </a:rPr>
              <a:t>Median gain over </a:t>
            </a:r>
            <a:r>
              <a:rPr lang="en-US" sz="3600" b="1" dirty="0" err="1" smtClean="0">
                <a:solidFill>
                  <a:srgbClr val="FFFF99"/>
                </a:solidFill>
                <a:ea typeface="ＭＳ Ｐゴシック" pitchFamily="80" charset="-128"/>
                <a:sym typeface="Symbol" pitchFamily="18" charset="2"/>
              </a:rPr>
              <a:t>ExOR</a:t>
            </a:r>
            <a:r>
              <a:rPr lang="en-US" sz="3600" b="1" dirty="0" smtClean="0">
                <a:solidFill>
                  <a:srgbClr val="FFFF99"/>
                </a:solidFill>
                <a:ea typeface="ＭＳ Ｐゴシック" pitchFamily="80" charset="-128"/>
                <a:sym typeface="Symbol" pitchFamily="18" charset="2"/>
              </a:rPr>
              <a:t> is 45%</a:t>
            </a:r>
          </a:p>
          <a:p>
            <a:pPr marL="509588">
              <a:lnSpc>
                <a:spcPct val="90000"/>
              </a:lnSpc>
              <a:spcBef>
                <a:spcPct val="5000"/>
              </a:spcBef>
              <a:defRPr/>
            </a:pPr>
            <a:r>
              <a:rPr lang="en-US" sz="3600" b="1" dirty="0" smtClean="0">
                <a:solidFill>
                  <a:srgbClr val="FFFF99"/>
                </a:solidFill>
                <a:ea typeface="ＭＳ Ｐゴシック" pitchFamily="80" charset="-128"/>
                <a:sym typeface="Symbol" pitchFamily="18" charset="2"/>
              </a:rPr>
              <a:t> </a:t>
            </a:r>
            <a:endParaRPr lang="en-US" sz="3600" b="1" dirty="0">
              <a:solidFill>
                <a:srgbClr val="FFFF99"/>
              </a:solidFill>
              <a:ea typeface="ＭＳ Ｐゴシック" pitchFamily="80" charset="-128"/>
              <a:sym typeface="Symbol" pitchFamily="18" charset="2"/>
            </a:endParaRPr>
          </a:p>
        </p:txBody>
      </p:sp>
    </p:spTree>
    <p:custDataLst>
      <p:tags r:id="rId1"/>
    </p:custDataLst>
    <p:extLst>
      <p:ext uri="{BB962C8B-B14F-4D97-AF65-F5344CB8AC3E}">
        <p14:creationId xmlns:p14="http://schemas.microsoft.com/office/powerpoint/2010/main" val="1424619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0"/>
            <a:ext cx="8229600" cy="1143000"/>
          </a:xfrm>
        </p:spPr>
        <p:txBody>
          <a:bodyPr/>
          <a:lstStyle/>
          <a:p>
            <a:r>
              <a:rPr lang="en-US" dirty="0" smtClean="0"/>
              <a:t>Throughput Gains of </a:t>
            </a:r>
            <a:r>
              <a:rPr lang="en-US" dirty="0" err="1" smtClean="0"/>
              <a:t>SourceSync</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217081151"/>
              </p:ext>
            </p:extLst>
          </p:nvPr>
        </p:nvGraphicFramePr>
        <p:xfrm>
          <a:off x="0" y="1087915"/>
          <a:ext cx="9144000" cy="5356951"/>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Arrow Connector 6"/>
          <p:cNvCxnSpPr/>
          <p:nvPr/>
        </p:nvCxnSpPr>
        <p:spPr>
          <a:xfrm>
            <a:off x="2974554" y="3336273"/>
            <a:ext cx="3360145" cy="0"/>
          </a:xfrm>
          <a:prstGeom prst="straightConnector1">
            <a:avLst/>
          </a:prstGeom>
          <a:ln w="19050" cmpd="sng">
            <a:solidFill>
              <a:schemeClr val="tx1"/>
            </a:solidFill>
            <a:prstDash val="solid"/>
            <a:headEnd type="stealth" w="lg" len="l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447162" y="2887159"/>
            <a:ext cx="522900" cy="523220"/>
          </a:xfrm>
          <a:prstGeom prst="rect">
            <a:avLst/>
          </a:prstGeom>
          <a:noFill/>
        </p:spPr>
        <p:txBody>
          <a:bodyPr wrap="none" rtlCol="0">
            <a:spAutoFit/>
          </a:bodyPr>
          <a:lstStyle/>
          <a:p>
            <a:r>
              <a:rPr lang="en-US" sz="2800" dirty="0" smtClean="0"/>
              <a:t>2x</a:t>
            </a:r>
          </a:p>
        </p:txBody>
      </p:sp>
      <p:sp>
        <p:nvSpPr>
          <p:cNvPr id="13" name="TextBox 12"/>
          <p:cNvSpPr txBox="1"/>
          <p:nvPr/>
        </p:nvSpPr>
        <p:spPr>
          <a:xfrm>
            <a:off x="3962180" y="995695"/>
            <a:ext cx="1786258" cy="523220"/>
          </a:xfrm>
          <a:prstGeom prst="rect">
            <a:avLst/>
          </a:prstGeom>
          <a:noFill/>
          <a:ln>
            <a:noFill/>
          </a:ln>
        </p:spPr>
        <p:txBody>
          <a:bodyPr wrap="none" rtlCol="0">
            <a:spAutoFit/>
          </a:bodyPr>
          <a:lstStyle/>
          <a:p>
            <a:r>
              <a:rPr lang="en-US" sz="2800" dirty="0" smtClean="0">
                <a:solidFill>
                  <a:schemeClr val="tx2"/>
                </a:solidFill>
              </a:rPr>
              <a:t>Single Path</a:t>
            </a:r>
          </a:p>
        </p:txBody>
      </p:sp>
      <p:sp>
        <p:nvSpPr>
          <p:cNvPr id="14" name="TextBox 13"/>
          <p:cNvSpPr txBox="1"/>
          <p:nvPr/>
        </p:nvSpPr>
        <p:spPr>
          <a:xfrm>
            <a:off x="5973505" y="1000160"/>
            <a:ext cx="947695" cy="523220"/>
          </a:xfrm>
          <a:prstGeom prst="rect">
            <a:avLst/>
          </a:prstGeom>
          <a:noFill/>
          <a:ln>
            <a:noFill/>
          </a:ln>
        </p:spPr>
        <p:txBody>
          <a:bodyPr wrap="none" rtlCol="0">
            <a:spAutoFit/>
          </a:bodyPr>
          <a:lstStyle/>
          <a:p>
            <a:r>
              <a:rPr lang="en-US" sz="2800" dirty="0" err="1" smtClean="0">
                <a:solidFill>
                  <a:srgbClr val="BE4B48"/>
                </a:solidFill>
              </a:rPr>
              <a:t>ExOR</a:t>
            </a:r>
            <a:endParaRPr lang="en-US" sz="2800" dirty="0" smtClean="0">
              <a:solidFill>
                <a:srgbClr val="BE4B48"/>
              </a:solidFill>
            </a:endParaRPr>
          </a:p>
        </p:txBody>
      </p:sp>
      <p:sp>
        <p:nvSpPr>
          <p:cNvPr id="10" name="Rectangle 5"/>
          <p:cNvSpPr>
            <a:spLocks noChangeArrowheads="1"/>
          </p:cNvSpPr>
          <p:nvPr/>
        </p:nvSpPr>
        <p:spPr bwMode="auto">
          <a:xfrm>
            <a:off x="63653" y="5410638"/>
            <a:ext cx="8884920" cy="1295401"/>
          </a:xfrm>
          <a:prstGeom prst="rect">
            <a:avLst/>
          </a:prstGeom>
          <a:solidFill>
            <a:srgbClr val="790015"/>
          </a:solidFill>
          <a:ln w="9525">
            <a:noFill/>
            <a:miter lim="800000"/>
            <a:headEnd/>
            <a:tailEnd/>
          </a:ln>
          <a:effectLst>
            <a:outerShdw blurRad="50800" dist="38100" dir="2700000" algn="tl" rotWithShape="0">
              <a:prstClr val="black">
                <a:alpha val="40000"/>
              </a:prstClr>
            </a:outerShdw>
          </a:effectLst>
        </p:spPr>
        <p:txBody>
          <a:bodyPr anchor="ctr"/>
          <a:lstStyle/>
          <a:p>
            <a:pPr marL="1081088" indent="-571500">
              <a:lnSpc>
                <a:spcPct val="90000"/>
              </a:lnSpc>
              <a:spcBef>
                <a:spcPct val="5000"/>
              </a:spcBef>
              <a:buFont typeface="Arial" pitchFamily="34" charset="0"/>
              <a:buChar char="•"/>
              <a:defRPr/>
            </a:pPr>
            <a:r>
              <a:rPr lang="en-US" sz="3600" b="1" dirty="0" smtClean="0">
                <a:solidFill>
                  <a:srgbClr val="FFFF99"/>
                </a:solidFill>
                <a:ea typeface="ＭＳ Ｐゴシック" pitchFamily="80" charset="-128"/>
                <a:sym typeface="Symbol" pitchFamily="18" charset="2"/>
              </a:rPr>
              <a:t>Median gain over </a:t>
            </a:r>
            <a:r>
              <a:rPr lang="en-US" sz="3600" b="1" dirty="0" err="1" smtClean="0">
                <a:solidFill>
                  <a:srgbClr val="FFFF99"/>
                </a:solidFill>
                <a:ea typeface="ＭＳ Ｐゴシック" pitchFamily="80" charset="-128"/>
                <a:sym typeface="Symbol" pitchFamily="18" charset="2"/>
              </a:rPr>
              <a:t>ExOR</a:t>
            </a:r>
            <a:r>
              <a:rPr lang="en-US" sz="3600" b="1" dirty="0" smtClean="0">
                <a:solidFill>
                  <a:srgbClr val="FFFF99"/>
                </a:solidFill>
                <a:ea typeface="ＭＳ Ｐゴシック" pitchFamily="80" charset="-128"/>
                <a:sym typeface="Symbol" pitchFamily="18" charset="2"/>
              </a:rPr>
              <a:t> is 45%</a:t>
            </a:r>
          </a:p>
          <a:p>
            <a:pPr marL="1081088" indent="-571500">
              <a:lnSpc>
                <a:spcPct val="90000"/>
              </a:lnSpc>
              <a:spcBef>
                <a:spcPct val="5000"/>
              </a:spcBef>
              <a:buFont typeface="Arial" pitchFamily="34" charset="0"/>
              <a:buChar char="•"/>
              <a:defRPr/>
            </a:pPr>
            <a:r>
              <a:rPr lang="en-US" sz="3600" b="1" dirty="0" smtClean="0">
                <a:solidFill>
                  <a:srgbClr val="FFFF99"/>
                </a:solidFill>
                <a:ea typeface="ＭＳ Ｐゴシック" pitchFamily="80" charset="-128"/>
                <a:sym typeface="Symbol" pitchFamily="18" charset="2"/>
              </a:rPr>
              <a:t>Median gain over Single Best </a:t>
            </a:r>
            <a:r>
              <a:rPr lang="en-US" sz="3600" b="1" dirty="0">
                <a:solidFill>
                  <a:srgbClr val="FFFF99"/>
                </a:solidFill>
                <a:ea typeface="ＭＳ Ｐゴシック" pitchFamily="80" charset="-128"/>
                <a:sym typeface="Symbol" pitchFamily="18" charset="2"/>
              </a:rPr>
              <a:t>P</a:t>
            </a:r>
            <a:r>
              <a:rPr lang="en-US" sz="3600" b="1" dirty="0" smtClean="0">
                <a:solidFill>
                  <a:srgbClr val="FFFF99"/>
                </a:solidFill>
                <a:ea typeface="ＭＳ Ｐゴシック" pitchFamily="80" charset="-128"/>
                <a:sym typeface="Symbol" pitchFamily="18" charset="2"/>
              </a:rPr>
              <a:t>ath is 2x</a:t>
            </a:r>
          </a:p>
        </p:txBody>
      </p:sp>
      <p:sp>
        <p:nvSpPr>
          <p:cNvPr id="11" name="TextBox 10"/>
          <p:cNvSpPr txBox="1"/>
          <p:nvPr/>
        </p:nvSpPr>
        <p:spPr>
          <a:xfrm>
            <a:off x="7144155" y="1693189"/>
            <a:ext cx="1957315" cy="954107"/>
          </a:xfrm>
          <a:prstGeom prst="rect">
            <a:avLst/>
          </a:prstGeom>
          <a:noFill/>
          <a:ln>
            <a:noFill/>
          </a:ln>
        </p:spPr>
        <p:txBody>
          <a:bodyPr wrap="square" rtlCol="0">
            <a:spAutoFit/>
          </a:bodyPr>
          <a:lstStyle/>
          <a:p>
            <a:r>
              <a:rPr lang="en-US" sz="2800" dirty="0" err="1" smtClean="0">
                <a:solidFill>
                  <a:srgbClr val="009900"/>
                </a:solidFill>
              </a:rPr>
              <a:t>SourceSync+ExOR</a:t>
            </a:r>
            <a:endParaRPr lang="en-US" sz="2800" dirty="0" smtClean="0">
              <a:solidFill>
                <a:srgbClr val="009900"/>
              </a:solidFill>
            </a:endParaRPr>
          </a:p>
        </p:txBody>
      </p:sp>
    </p:spTree>
    <p:extLst>
      <p:ext uri="{BB962C8B-B14F-4D97-AF65-F5344CB8AC3E}">
        <p14:creationId xmlns:p14="http://schemas.microsoft.com/office/powerpoint/2010/main" val="2725301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458"/>
            <a:ext cx="8229600" cy="1143000"/>
          </a:xfrm>
        </p:spPr>
        <p:txBody>
          <a:bodyPr/>
          <a:lstStyle/>
          <a:p>
            <a:r>
              <a:rPr lang="en-US" dirty="0" smtClean="0"/>
              <a:t>Conclusion</a:t>
            </a:r>
            <a:endParaRPr lang="en-US" dirty="0"/>
          </a:p>
        </p:txBody>
      </p:sp>
      <p:sp>
        <p:nvSpPr>
          <p:cNvPr id="3" name="Content Placeholder 2"/>
          <p:cNvSpPr>
            <a:spLocks noGrp="1"/>
          </p:cNvSpPr>
          <p:nvPr>
            <p:ph idx="1"/>
          </p:nvPr>
        </p:nvSpPr>
        <p:spPr>
          <a:xfrm>
            <a:off x="0" y="1435100"/>
            <a:ext cx="9144000" cy="4970719"/>
          </a:xfrm>
        </p:spPr>
        <p:txBody>
          <a:bodyPr>
            <a:normAutofit/>
          </a:bodyPr>
          <a:lstStyle/>
          <a:p>
            <a:r>
              <a:rPr lang="en-US" dirty="0" smtClean="0"/>
              <a:t>Synchronizes distributed senders within 20ns</a:t>
            </a:r>
          </a:p>
          <a:p>
            <a:pPr lvl="8"/>
            <a:endParaRPr lang="en-US" dirty="0" smtClean="0"/>
          </a:p>
          <a:p>
            <a:r>
              <a:rPr lang="en-US" dirty="0" smtClean="0"/>
              <a:t>Adds sender diversity gains to opportunistic routing </a:t>
            </a:r>
          </a:p>
          <a:p>
            <a:pPr lvl="8"/>
            <a:endParaRPr lang="en-US" dirty="0" smtClean="0"/>
          </a:p>
          <a:p>
            <a:r>
              <a:rPr lang="en-US" dirty="0" smtClean="0"/>
              <a:t>Adds downlink diversity gains to WLANs</a:t>
            </a:r>
          </a:p>
          <a:p>
            <a:pPr lvl="8"/>
            <a:endParaRPr lang="en-US" dirty="0" smtClean="0"/>
          </a:p>
          <a:p>
            <a:r>
              <a:rPr lang="en-US" dirty="0" smtClean="0"/>
              <a:t>Brings a large body of theory closer to practice</a:t>
            </a:r>
          </a:p>
          <a:p>
            <a:pPr lvl="1"/>
            <a:r>
              <a:rPr lang="en-US" dirty="0" smtClean="0"/>
              <a:t>Distributed </a:t>
            </a:r>
            <a:r>
              <a:rPr lang="en-US" dirty="0" err="1"/>
              <a:t>B</a:t>
            </a:r>
            <a:r>
              <a:rPr lang="en-US" dirty="0" err="1" smtClean="0"/>
              <a:t>eamforming</a:t>
            </a:r>
            <a:r>
              <a:rPr lang="en-US" dirty="0" smtClean="0"/>
              <a:t>, Virtual MIMO, </a:t>
            </a:r>
            <a:r>
              <a:rPr lang="en-US" dirty="0"/>
              <a:t>L</a:t>
            </a:r>
            <a:r>
              <a:rPr lang="en-US" dirty="0" smtClean="0"/>
              <a:t>attice Codes …</a:t>
            </a:r>
          </a:p>
          <a:p>
            <a:endParaRPr lang="en-US" dirty="0" smtClean="0"/>
          </a:p>
        </p:txBody>
      </p:sp>
    </p:spTree>
    <p:custDataLst>
      <p:tags r:id="rId1"/>
    </p:custDataLst>
    <p:extLst>
      <p:ext uri="{BB962C8B-B14F-4D97-AF65-F5344CB8AC3E}">
        <p14:creationId xmlns:p14="http://schemas.microsoft.com/office/powerpoint/2010/main" val="286118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685" y="1587415"/>
            <a:ext cx="8229600" cy="1121485"/>
          </a:xfrm>
        </p:spPr>
        <p:txBody>
          <a:bodyPr>
            <a:noAutofit/>
          </a:bodyPr>
          <a:lstStyle/>
          <a:p>
            <a:pPr marL="0" indent="0" algn="ctr">
              <a:buNone/>
            </a:pPr>
            <a:r>
              <a:rPr lang="en-US" sz="3600" dirty="0" smtClean="0"/>
              <a:t>Diversity is a fundamental property of wireless networks</a:t>
            </a:r>
            <a:endParaRPr lang="en-US" sz="3600" dirty="0"/>
          </a:p>
        </p:txBody>
      </p:sp>
      <p:sp>
        <p:nvSpPr>
          <p:cNvPr id="9" name="TextBox 8"/>
          <p:cNvSpPr txBox="1"/>
          <p:nvPr/>
        </p:nvSpPr>
        <p:spPr>
          <a:xfrm>
            <a:off x="1430767" y="3456714"/>
            <a:ext cx="1884042" cy="1200329"/>
          </a:xfrm>
          <a:prstGeom prst="rect">
            <a:avLst/>
          </a:prstGeom>
          <a:solidFill>
            <a:schemeClr val="bg1"/>
          </a:solidFill>
        </p:spPr>
        <p:txBody>
          <a:bodyPr wrap="none" rtlCol="0">
            <a:spAutoFit/>
          </a:bodyPr>
          <a:lstStyle/>
          <a:p>
            <a:r>
              <a:rPr lang="en-US" sz="3600" dirty="0" smtClean="0"/>
              <a:t>Receiver </a:t>
            </a:r>
          </a:p>
          <a:p>
            <a:r>
              <a:rPr lang="en-US" sz="3600" dirty="0" smtClean="0"/>
              <a:t>Diversity</a:t>
            </a:r>
          </a:p>
        </p:txBody>
      </p:sp>
      <p:cxnSp>
        <p:nvCxnSpPr>
          <p:cNvPr id="11" name="Straight Arrow Connector 10"/>
          <p:cNvCxnSpPr/>
          <p:nvPr/>
        </p:nvCxnSpPr>
        <p:spPr>
          <a:xfrm flipH="1">
            <a:off x="2278884" y="2892058"/>
            <a:ext cx="1399981" cy="564656"/>
          </a:xfrm>
          <a:prstGeom prst="straightConnector1">
            <a:avLst/>
          </a:prstGeom>
          <a:ln w="19050" cmpd="sng">
            <a:solidFill>
              <a:schemeClr val="tx1"/>
            </a:solidFill>
            <a:prstDash val="solid"/>
            <a:headEnd type="none" w="lg" len="lg"/>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346230" y="3459621"/>
            <a:ext cx="1808958" cy="1200329"/>
          </a:xfrm>
          <a:prstGeom prst="rect">
            <a:avLst/>
          </a:prstGeom>
          <a:noFill/>
        </p:spPr>
        <p:txBody>
          <a:bodyPr wrap="none" rtlCol="0">
            <a:spAutoFit/>
          </a:bodyPr>
          <a:lstStyle/>
          <a:p>
            <a:pPr algn="ctr"/>
            <a:r>
              <a:rPr lang="en-US" sz="3600" dirty="0" smtClean="0"/>
              <a:t>Sender</a:t>
            </a:r>
          </a:p>
          <a:p>
            <a:pPr algn="ctr"/>
            <a:r>
              <a:rPr lang="en-US" sz="3600" dirty="0" smtClean="0"/>
              <a:t>Diversity</a:t>
            </a:r>
          </a:p>
        </p:txBody>
      </p:sp>
      <p:cxnSp>
        <p:nvCxnSpPr>
          <p:cNvPr id="13" name="Straight Arrow Connector 12"/>
          <p:cNvCxnSpPr/>
          <p:nvPr/>
        </p:nvCxnSpPr>
        <p:spPr>
          <a:xfrm>
            <a:off x="5528930" y="2848907"/>
            <a:ext cx="1603390" cy="610714"/>
          </a:xfrm>
          <a:prstGeom prst="straightConnector1">
            <a:avLst/>
          </a:prstGeom>
          <a:ln w="19050" cmpd="sng">
            <a:solidFill>
              <a:schemeClr val="tx1"/>
            </a:solidFill>
            <a:prstDash val="solid"/>
            <a:headEnd type="none" w="lg" len="lg"/>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rot="-5400000">
            <a:off x="69746" y="5372660"/>
            <a:ext cx="947696" cy="523220"/>
          </a:xfrm>
          <a:prstGeom prst="rect">
            <a:avLst/>
          </a:prstGeom>
          <a:solidFill>
            <a:schemeClr val="bg1"/>
          </a:solidFill>
        </p:spPr>
        <p:txBody>
          <a:bodyPr wrap="none" rtlCol="0">
            <a:spAutoFit/>
          </a:bodyPr>
          <a:lstStyle/>
          <a:p>
            <a:pPr algn="ctr"/>
            <a:r>
              <a:rPr lang="en-US" sz="2800" dirty="0" err="1" smtClean="0"/>
              <a:t>ExOR</a:t>
            </a:r>
            <a:endParaRPr lang="en-US" sz="2800" dirty="0" smtClean="0"/>
          </a:p>
        </p:txBody>
      </p:sp>
      <p:sp>
        <p:nvSpPr>
          <p:cNvPr id="15" name="TextBox 14"/>
          <p:cNvSpPr txBox="1"/>
          <p:nvPr/>
        </p:nvSpPr>
        <p:spPr>
          <a:xfrm rot="-5400000">
            <a:off x="525690" y="5364952"/>
            <a:ext cx="1099981" cy="523220"/>
          </a:xfrm>
          <a:prstGeom prst="rect">
            <a:avLst/>
          </a:prstGeom>
          <a:noFill/>
        </p:spPr>
        <p:txBody>
          <a:bodyPr wrap="none" rtlCol="0">
            <a:spAutoFit/>
          </a:bodyPr>
          <a:lstStyle/>
          <a:p>
            <a:pPr algn="ctr"/>
            <a:r>
              <a:rPr lang="en-US" sz="2800" dirty="0" smtClean="0"/>
              <a:t>MORE</a:t>
            </a:r>
          </a:p>
        </p:txBody>
      </p:sp>
      <p:sp>
        <p:nvSpPr>
          <p:cNvPr id="16" name="TextBox 15"/>
          <p:cNvSpPr txBox="1"/>
          <p:nvPr/>
        </p:nvSpPr>
        <p:spPr>
          <a:xfrm rot="-5400000">
            <a:off x="955008" y="5372660"/>
            <a:ext cx="1032655" cy="523220"/>
          </a:xfrm>
          <a:prstGeom prst="rect">
            <a:avLst/>
          </a:prstGeom>
          <a:noFill/>
        </p:spPr>
        <p:txBody>
          <a:bodyPr wrap="none" rtlCol="0">
            <a:spAutoFit/>
          </a:bodyPr>
          <a:lstStyle/>
          <a:p>
            <a:pPr algn="ctr"/>
            <a:r>
              <a:rPr lang="en-US" sz="2800" dirty="0" smtClean="0"/>
              <a:t>MIXIT</a:t>
            </a:r>
          </a:p>
        </p:txBody>
      </p:sp>
      <p:sp>
        <p:nvSpPr>
          <p:cNvPr id="17" name="TextBox 16"/>
          <p:cNvSpPr txBox="1"/>
          <p:nvPr/>
        </p:nvSpPr>
        <p:spPr>
          <a:xfrm rot="-5400000">
            <a:off x="1339231" y="5376205"/>
            <a:ext cx="1292020" cy="523220"/>
          </a:xfrm>
          <a:prstGeom prst="rect">
            <a:avLst/>
          </a:prstGeom>
          <a:noFill/>
        </p:spPr>
        <p:txBody>
          <a:bodyPr wrap="none" rtlCol="0">
            <a:spAutoFit/>
          </a:bodyPr>
          <a:lstStyle/>
          <a:p>
            <a:pPr algn="ctr"/>
            <a:r>
              <a:rPr lang="en-US" sz="2800" dirty="0" smtClean="0"/>
              <a:t>ROMER</a:t>
            </a:r>
          </a:p>
        </p:txBody>
      </p:sp>
      <p:sp>
        <p:nvSpPr>
          <p:cNvPr id="18" name="TextBox 17"/>
          <p:cNvSpPr txBox="1"/>
          <p:nvPr/>
        </p:nvSpPr>
        <p:spPr>
          <a:xfrm rot="-5400000">
            <a:off x="1856822" y="5358485"/>
            <a:ext cx="986938" cy="523220"/>
          </a:xfrm>
          <a:prstGeom prst="rect">
            <a:avLst/>
          </a:prstGeom>
          <a:noFill/>
        </p:spPr>
        <p:txBody>
          <a:bodyPr wrap="none" rtlCol="0">
            <a:spAutoFit/>
          </a:bodyPr>
          <a:lstStyle/>
          <a:p>
            <a:pPr algn="ctr"/>
            <a:r>
              <a:rPr lang="en-US" sz="2800" dirty="0" smtClean="0"/>
              <a:t>SOAR</a:t>
            </a:r>
          </a:p>
        </p:txBody>
      </p:sp>
      <p:sp>
        <p:nvSpPr>
          <p:cNvPr id="19" name="TextBox 18"/>
          <p:cNvSpPr txBox="1"/>
          <p:nvPr/>
        </p:nvSpPr>
        <p:spPr>
          <a:xfrm rot="-5400000">
            <a:off x="2239464" y="5340765"/>
            <a:ext cx="909224" cy="523220"/>
          </a:xfrm>
          <a:prstGeom prst="rect">
            <a:avLst/>
          </a:prstGeom>
          <a:noFill/>
        </p:spPr>
        <p:txBody>
          <a:bodyPr wrap="none" rtlCol="0">
            <a:spAutoFit/>
          </a:bodyPr>
          <a:lstStyle/>
          <a:p>
            <a:pPr algn="ctr"/>
            <a:r>
              <a:rPr lang="en-US" sz="2800" dirty="0" smtClean="0"/>
              <a:t>MRD</a:t>
            </a:r>
          </a:p>
        </p:txBody>
      </p:sp>
      <p:sp>
        <p:nvSpPr>
          <p:cNvPr id="20" name="TextBox 19"/>
          <p:cNvSpPr txBox="1"/>
          <p:nvPr/>
        </p:nvSpPr>
        <p:spPr>
          <a:xfrm rot="-5400000">
            <a:off x="2659492" y="5344310"/>
            <a:ext cx="926857" cy="523220"/>
          </a:xfrm>
          <a:prstGeom prst="rect">
            <a:avLst/>
          </a:prstGeom>
          <a:noFill/>
        </p:spPr>
        <p:txBody>
          <a:bodyPr wrap="none" rtlCol="0">
            <a:spAutoFit/>
          </a:bodyPr>
          <a:lstStyle/>
          <a:p>
            <a:pPr algn="ctr"/>
            <a:r>
              <a:rPr lang="en-US" sz="2800" dirty="0" smtClean="0"/>
              <a:t>SOFT</a:t>
            </a:r>
          </a:p>
        </p:txBody>
      </p:sp>
      <p:sp>
        <p:nvSpPr>
          <p:cNvPr id="21" name="TextBox 20"/>
          <p:cNvSpPr txBox="1"/>
          <p:nvPr/>
        </p:nvSpPr>
        <p:spPr>
          <a:xfrm rot="-5400000">
            <a:off x="2803214" y="5347855"/>
            <a:ext cx="1582164" cy="523220"/>
          </a:xfrm>
          <a:prstGeom prst="rect">
            <a:avLst/>
          </a:prstGeom>
          <a:noFill/>
        </p:spPr>
        <p:txBody>
          <a:bodyPr wrap="none" rtlCol="0">
            <a:spAutoFit/>
          </a:bodyPr>
          <a:lstStyle/>
          <a:p>
            <a:pPr algn="ctr"/>
            <a:r>
              <a:rPr lang="en-US" sz="2800" dirty="0" smtClean="0"/>
              <a:t>Link-Alike</a:t>
            </a:r>
          </a:p>
        </p:txBody>
      </p:sp>
      <p:sp>
        <p:nvSpPr>
          <p:cNvPr id="22" name="TextBox 21"/>
          <p:cNvSpPr txBox="1"/>
          <p:nvPr/>
        </p:nvSpPr>
        <p:spPr>
          <a:xfrm rot="-5400000">
            <a:off x="3673201" y="5351400"/>
            <a:ext cx="827471" cy="523220"/>
          </a:xfrm>
          <a:prstGeom prst="rect">
            <a:avLst/>
          </a:prstGeom>
          <a:noFill/>
        </p:spPr>
        <p:txBody>
          <a:bodyPr wrap="none" rtlCol="0">
            <a:spAutoFit/>
          </a:bodyPr>
          <a:lstStyle/>
          <a:p>
            <a:pPr algn="ctr"/>
            <a:r>
              <a:rPr lang="en-US" sz="2800" dirty="0" smtClean="0"/>
              <a:t>Vi-Fi</a:t>
            </a:r>
          </a:p>
        </p:txBody>
      </p:sp>
      <p:cxnSp>
        <p:nvCxnSpPr>
          <p:cNvPr id="23" name="Straight Connector 22"/>
          <p:cNvCxnSpPr/>
          <p:nvPr/>
        </p:nvCxnSpPr>
        <p:spPr>
          <a:xfrm flipH="1">
            <a:off x="1105786" y="4533932"/>
            <a:ext cx="809033" cy="357045"/>
          </a:xfrm>
          <a:prstGeom prst="line">
            <a:avLst/>
          </a:prstGeom>
          <a:ln w="19050" cmpd="sng">
            <a:solidFill>
              <a:schemeClr val="tx1"/>
            </a:solidFill>
            <a:prstDash val="solid"/>
            <a:headEnd type="none" w="lg" len="lg"/>
            <a:tailEnd type="none"/>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2006506" y="4533932"/>
            <a:ext cx="82175" cy="394078"/>
          </a:xfrm>
          <a:prstGeom prst="line">
            <a:avLst/>
          </a:prstGeom>
          <a:ln w="19050" cmpd="sng">
            <a:solidFill>
              <a:schemeClr val="tx1"/>
            </a:solidFill>
            <a:prstDash val="solid"/>
            <a:headEnd type="none" w="lg" len="lg"/>
            <a:tailEnd type="none"/>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474798" y="4533932"/>
            <a:ext cx="258725" cy="410176"/>
          </a:xfrm>
          <a:prstGeom prst="line">
            <a:avLst/>
          </a:prstGeom>
          <a:ln w="19050" cmpd="sng">
            <a:solidFill>
              <a:schemeClr val="tx1"/>
            </a:solidFill>
            <a:prstDash val="solid"/>
            <a:headEnd type="none" w="lg" len="lg"/>
            <a:tailEnd type="none"/>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604160" y="4533932"/>
            <a:ext cx="863009" cy="276701"/>
          </a:xfrm>
          <a:prstGeom prst="line">
            <a:avLst/>
          </a:prstGeom>
          <a:ln w="19050" cmpd="sng">
            <a:solidFill>
              <a:schemeClr val="tx1"/>
            </a:solidFill>
            <a:prstDash val="solid"/>
            <a:headEnd type="none" w="lg" len="lg"/>
            <a:tailEnd type="non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483938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58" y="263096"/>
            <a:ext cx="8229600" cy="1143000"/>
          </a:xfrm>
        </p:spPr>
        <p:txBody>
          <a:bodyPr/>
          <a:lstStyle/>
          <a:p>
            <a:r>
              <a:rPr lang="en-US" dirty="0" smtClean="0"/>
              <a:t>Sender Diversity</a:t>
            </a:r>
            <a:endParaRPr lang="en-US" dirty="0"/>
          </a:p>
        </p:txBody>
      </p:sp>
      <p:cxnSp>
        <p:nvCxnSpPr>
          <p:cNvPr id="7" name="AutoShape 5"/>
          <p:cNvCxnSpPr>
            <a:cxnSpLocks noChangeShapeType="1"/>
            <a:stCxn id="41" idx="2"/>
            <a:endCxn id="42" idx="7"/>
          </p:cNvCxnSpPr>
          <p:nvPr/>
        </p:nvCxnSpPr>
        <p:spPr bwMode="auto">
          <a:xfrm rot="10800000" flipH="1">
            <a:off x="4495367" y="1908724"/>
            <a:ext cx="1695544" cy="2352154"/>
          </a:xfrm>
          <a:prstGeom prst="straightConnector1">
            <a:avLst/>
          </a:prstGeom>
          <a:noFill/>
          <a:ln w="19050">
            <a:solidFill>
              <a:srgbClr val="808080"/>
            </a:solidFill>
            <a:prstDash val="dash"/>
            <a:round/>
            <a:headEnd type="triangle" w="lg" len="lg"/>
            <a:tailEnd type="none" w="lg" len="lg"/>
          </a:ln>
          <a:scene3d>
            <a:camera prst="orthographicFront">
              <a:rot lat="0" lon="0" rev="120000"/>
            </a:camera>
            <a:lightRig rig="threePt" dir="t"/>
          </a:scene3d>
        </p:spPr>
      </p:cxnSp>
      <p:cxnSp>
        <p:nvCxnSpPr>
          <p:cNvPr id="12" name="AutoShape 12"/>
          <p:cNvCxnSpPr>
            <a:cxnSpLocks noChangeShapeType="1"/>
            <a:stCxn id="41" idx="3"/>
            <a:endCxn id="43" idx="0"/>
          </p:cNvCxnSpPr>
          <p:nvPr/>
        </p:nvCxnSpPr>
        <p:spPr bwMode="auto">
          <a:xfrm rot="10800000" flipH="1">
            <a:off x="4410975" y="1994629"/>
            <a:ext cx="620067" cy="2062510"/>
          </a:xfrm>
          <a:prstGeom prst="straightConnector1">
            <a:avLst/>
          </a:prstGeom>
          <a:noFill/>
          <a:ln w="19050">
            <a:solidFill>
              <a:srgbClr val="808080"/>
            </a:solidFill>
            <a:prstDash val="dash"/>
            <a:round/>
            <a:headEnd type="triangle" w="lg" len="lg"/>
            <a:tailEnd type="none" w="lg" len="lg"/>
          </a:ln>
          <a:scene3d>
            <a:camera prst="orthographicFront">
              <a:rot lat="0" lon="0" rev="120000"/>
            </a:camera>
            <a:lightRig rig="threePt" dir="t"/>
          </a:scene3d>
        </p:spPr>
      </p:cxnSp>
      <p:sp>
        <p:nvSpPr>
          <p:cNvPr id="41" name="Oval 3"/>
          <p:cNvSpPr>
            <a:spLocks noChangeArrowheads="1"/>
          </p:cNvSpPr>
          <p:nvPr/>
        </p:nvSpPr>
        <p:spPr bwMode="auto">
          <a:xfrm rot="10800000">
            <a:off x="3919105" y="3972747"/>
            <a:ext cx="576262" cy="576262"/>
          </a:xfrm>
          <a:prstGeom prst="ellipse">
            <a:avLst/>
          </a:prstGeom>
          <a:solidFill>
            <a:srgbClr val="66CCFF"/>
          </a:solidFill>
          <a:ln w="9525">
            <a:noFill/>
            <a:round/>
            <a:headEnd/>
            <a:tailEnd/>
          </a:ln>
          <a:scene3d>
            <a:camera prst="orthographicFront">
              <a:rot lat="0" lon="0" rev="120000"/>
            </a:camera>
            <a:lightRig rig="threePt" dir="t"/>
          </a:scene3d>
        </p:spPr>
        <p:txBody>
          <a:bodyPr wrap="none" lIns="90488" tIns="44450" rIns="90488" bIns="44450" anchor="ctr"/>
          <a:lstStyle/>
          <a:p>
            <a:pPr algn="ctr" eaLnBrk="0" hangingPunct="0">
              <a:spcBef>
                <a:spcPct val="20000"/>
              </a:spcBef>
            </a:pPr>
            <a:endParaRPr lang="pl-PL" sz="2000" b="1" i="1" dirty="0"/>
          </a:p>
        </p:txBody>
      </p:sp>
      <p:sp>
        <p:nvSpPr>
          <p:cNvPr id="42" name="Oval 3"/>
          <p:cNvSpPr>
            <a:spLocks noChangeArrowheads="1"/>
          </p:cNvSpPr>
          <p:nvPr/>
        </p:nvSpPr>
        <p:spPr bwMode="auto">
          <a:xfrm rot="10800000">
            <a:off x="6106519" y="1416854"/>
            <a:ext cx="576262" cy="576262"/>
          </a:xfrm>
          <a:prstGeom prst="ellipse">
            <a:avLst/>
          </a:prstGeom>
          <a:solidFill>
            <a:srgbClr val="66CCFF"/>
          </a:solidFill>
          <a:ln w="9525">
            <a:noFill/>
            <a:round/>
            <a:headEnd/>
            <a:tailEnd/>
          </a:ln>
          <a:scene3d>
            <a:camera prst="orthographicFront">
              <a:rot lat="0" lon="0" rev="120000"/>
            </a:camera>
            <a:lightRig rig="threePt" dir="t"/>
          </a:scene3d>
        </p:spPr>
        <p:txBody>
          <a:bodyPr wrap="none" lIns="90488" tIns="44450" rIns="90488" bIns="44450" anchor="ctr"/>
          <a:lstStyle/>
          <a:p>
            <a:pPr algn="ctr" eaLnBrk="0" hangingPunct="0">
              <a:spcBef>
                <a:spcPct val="20000"/>
              </a:spcBef>
            </a:pPr>
            <a:endParaRPr lang="pl-PL" sz="2000" b="1" i="1" dirty="0"/>
          </a:p>
        </p:txBody>
      </p:sp>
      <p:sp>
        <p:nvSpPr>
          <p:cNvPr id="43" name="Oval 3"/>
          <p:cNvSpPr>
            <a:spLocks noChangeArrowheads="1"/>
          </p:cNvSpPr>
          <p:nvPr/>
        </p:nvSpPr>
        <p:spPr bwMode="auto">
          <a:xfrm rot="10800000">
            <a:off x="4742911" y="1418367"/>
            <a:ext cx="576262" cy="576262"/>
          </a:xfrm>
          <a:prstGeom prst="ellipse">
            <a:avLst/>
          </a:prstGeom>
          <a:solidFill>
            <a:srgbClr val="66CCFF"/>
          </a:solidFill>
          <a:ln w="9525">
            <a:noFill/>
            <a:round/>
            <a:headEnd/>
            <a:tailEnd/>
          </a:ln>
          <a:scene3d>
            <a:camera prst="orthographicFront">
              <a:rot lat="0" lon="0" rev="120000"/>
            </a:camera>
            <a:lightRig rig="threePt" dir="t"/>
          </a:scene3d>
        </p:spPr>
        <p:txBody>
          <a:bodyPr wrap="none" lIns="90488" tIns="44450" rIns="90488" bIns="44450" anchor="ctr"/>
          <a:lstStyle/>
          <a:p>
            <a:pPr algn="ctr" eaLnBrk="0" hangingPunct="0">
              <a:spcBef>
                <a:spcPct val="20000"/>
              </a:spcBef>
            </a:pPr>
            <a:endParaRPr lang="pl-PL" sz="2000" b="1" i="1" dirty="0"/>
          </a:p>
        </p:txBody>
      </p:sp>
      <p:sp>
        <p:nvSpPr>
          <p:cNvPr id="44" name="Oval 3"/>
          <p:cNvSpPr>
            <a:spLocks noChangeArrowheads="1"/>
          </p:cNvSpPr>
          <p:nvPr/>
        </p:nvSpPr>
        <p:spPr bwMode="auto">
          <a:xfrm rot="10800000">
            <a:off x="3342843" y="1419878"/>
            <a:ext cx="576262" cy="576262"/>
          </a:xfrm>
          <a:prstGeom prst="ellipse">
            <a:avLst/>
          </a:prstGeom>
          <a:solidFill>
            <a:srgbClr val="66CCFF"/>
          </a:solidFill>
          <a:ln w="9525">
            <a:noFill/>
            <a:round/>
            <a:headEnd/>
            <a:tailEnd/>
          </a:ln>
          <a:scene3d>
            <a:camera prst="orthographicFront">
              <a:rot lat="0" lon="0" rev="120000"/>
            </a:camera>
            <a:lightRig rig="threePt" dir="t"/>
          </a:scene3d>
        </p:spPr>
        <p:txBody>
          <a:bodyPr wrap="none" lIns="90488" tIns="44450" rIns="90488" bIns="44450" anchor="ctr"/>
          <a:lstStyle/>
          <a:p>
            <a:pPr algn="ctr" eaLnBrk="0" hangingPunct="0">
              <a:spcBef>
                <a:spcPct val="20000"/>
              </a:spcBef>
            </a:pPr>
            <a:endParaRPr lang="pl-PL" sz="2000" b="1" i="1" dirty="0"/>
          </a:p>
        </p:txBody>
      </p:sp>
      <p:sp>
        <p:nvSpPr>
          <p:cNvPr id="45" name="Oval 3"/>
          <p:cNvSpPr>
            <a:spLocks noChangeArrowheads="1"/>
          </p:cNvSpPr>
          <p:nvPr/>
        </p:nvSpPr>
        <p:spPr bwMode="auto">
          <a:xfrm rot="10800000">
            <a:off x="1985547" y="1428848"/>
            <a:ext cx="576262" cy="576262"/>
          </a:xfrm>
          <a:prstGeom prst="ellipse">
            <a:avLst/>
          </a:prstGeom>
          <a:solidFill>
            <a:srgbClr val="66CCFF"/>
          </a:solidFill>
          <a:ln w="9525">
            <a:noFill/>
            <a:round/>
            <a:headEnd/>
            <a:tailEnd/>
          </a:ln>
          <a:scene3d>
            <a:camera prst="orthographicFront">
              <a:rot lat="0" lon="0" rev="120000"/>
            </a:camera>
            <a:lightRig rig="threePt" dir="t"/>
          </a:scene3d>
        </p:spPr>
        <p:txBody>
          <a:bodyPr wrap="none" lIns="90488" tIns="44450" rIns="90488" bIns="44450" anchor="ctr"/>
          <a:lstStyle/>
          <a:p>
            <a:pPr algn="ctr" eaLnBrk="0" hangingPunct="0">
              <a:spcBef>
                <a:spcPct val="20000"/>
              </a:spcBef>
            </a:pPr>
            <a:endParaRPr lang="pl-PL" sz="2000" b="1" i="1" dirty="0"/>
          </a:p>
        </p:txBody>
      </p:sp>
      <p:cxnSp>
        <p:nvCxnSpPr>
          <p:cNvPr id="52" name="AutoShape 5"/>
          <p:cNvCxnSpPr>
            <a:cxnSpLocks noChangeShapeType="1"/>
            <a:stCxn id="41" idx="5"/>
            <a:endCxn id="44" idx="0"/>
          </p:cNvCxnSpPr>
          <p:nvPr/>
        </p:nvCxnSpPr>
        <p:spPr bwMode="auto">
          <a:xfrm rot="10800000">
            <a:off x="3630974" y="1996140"/>
            <a:ext cx="372523" cy="2060999"/>
          </a:xfrm>
          <a:prstGeom prst="straightConnector1">
            <a:avLst/>
          </a:prstGeom>
          <a:noFill/>
          <a:ln w="19050">
            <a:solidFill>
              <a:srgbClr val="808080"/>
            </a:solidFill>
            <a:prstDash val="dash"/>
            <a:round/>
            <a:headEnd type="triangle" w="lg" len="lg"/>
            <a:tailEnd type="none" w="lg" len="lg"/>
          </a:ln>
          <a:scene3d>
            <a:camera prst="orthographicFront">
              <a:rot lat="0" lon="0" rev="120000"/>
            </a:camera>
            <a:lightRig rig="threePt" dir="t"/>
          </a:scene3d>
        </p:spPr>
      </p:cxnSp>
      <p:cxnSp>
        <p:nvCxnSpPr>
          <p:cNvPr id="56" name="AutoShape 5"/>
          <p:cNvCxnSpPr>
            <a:cxnSpLocks noChangeShapeType="1"/>
            <a:endCxn id="45" idx="1"/>
          </p:cNvCxnSpPr>
          <p:nvPr/>
        </p:nvCxnSpPr>
        <p:spPr bwMode="auto">
          <a:xfrm rot="10800000">
            <a:off x="2477417" y="1920718"/>
            <a:ext cx="1441688" cy="2265401"/>
          </a:xfrm>
          <a:prstGeom prst="straightConnector1">
            <a:avLst/>
          </a:prstGeom>
          <a:noFill/>
          <a:ln w="19050">
            <a:solidFill>
              <a:srgbClr val="808080"/>
            </a:solidFill>
            <a:prstDash val="dash"/>
            <a:round/>
            <a:headEnd type="triangle" w="lg" len="lg"/>
            <a:tailEnd type="none" w="lg" len="lg"/>
          </a:ln>
          <a:scene3d>
            <a:camera prst="orthographicFront">
              <a:rot lat="0" lon="0" rev="120000"/>
            </a:camera>
            <a:lightRig rig="threePt" dir="t"/>
          </a:scene3d>
        </p:spPr>
      </p:cxnSp>
      <p:sp>
        <p:nvSpPr>
          <p:cNvPr id="82" name="Rectangle 28"/>
          <p:cNvSpPr>
            <a:spLocks noChangeArrowheads="1"/>
          </p:cNvSpPr>
          <p:nvPr/>
        </p:nvSpPr>
        <p:spPr bwMode="auto">
          <a:xfrm>
            <a:off x="-13741" y="4645513"/>
            <a:ext cx="9143999" cy="610675"/>
          </a:xfrm>
          <a:prstGeom prst="rect">
            <a:avLst/>
          </a:prstGeom>
          <a:noFill/>
          <a:ln w="9525" algn="ctr">
            <a:noFill/>
            <a:miter lim="800000"/>
            <a:headEnd/>
            <a:tailEnd/>
          </a:ln>
        </p:spPr>
        <p:txBody>
          <a:bodyPr lIns="90488" tIns="44450" rIns="90488" bIns="44450"/>
          <a:lstStyle/>
          <a:p>
            <a:pPr marL="754063" indent="-457200">
              <a:lnSpc>
                <a:spcPct val="90000"/>
              </a:lnSpc>
              <a:spcBef>
                <a:spcPct val="20000"/>
              </a:spcBef>
              <a:buFont typeface="Arial" pitchFamily="34" charset="0"/>
              <a:buChar char="•"/>
              <a:defRPr/>
            </a:pPr>
            <a:r>
              <a:rPr lang="en-US" sz="3600" dirty="0" smtClean="0">
                <a:sym typeface="Wingdings" pitchFamily="2" charset="2"/>
              </a:rPr>
              <a:t>Transmit simultaneously</a:t>
            </a:r>
          </a:p>
          <a:p>
            <a:pPr marL="754063" indent="-457200">
              <a:lnSpc>
                <a:spcPct val="90000"/>
              </a:lnSpc>
              <a:spcBef>
                <a:spcPct val="20000"/>
              </a:spcBef>
              <a:buFont typeface="Arial" pitchFamily="34" charset="0"/>
              <a:buChar char="•"/>
              <a:defRPr/>
            </a:pPr>
            <a:r>
              <a:rPr lang="en-US" sz="3600" dirty="0" smtClean="0">
                <a:sym typeface="Wingdings" pitchFamily="2" charset="2"/>
              </a:rPr>
              <a:t>Unlikely paths </a:t>
            </a:r>
            <a:r>
              <a:rPr lang="en-US" sz="3600" dirty="0" smtClean="0">
                <a:solidFill>
                  <a:srgbClr val="FF0000"/>
                </a:solidFill>
                <a:sym typeface="Wingdings" pitchFamily="2" charset="2"/>
              </a:rPr>
              <a:t>from all senders </a:t>
            </a:r>
            <a:r>
              <a:rPr lang="en-US" sz="3600" dirty="0" smtClean="0">
                <a:sym typeface="Wingdings" pitchFamily="2" charset="2"/>
              </a:rPr>
              <a:t>are attenuated at the same time</a:t>
            </a:r>
            <a:endParaRPr lang="en-US" sz="3600" dirty="0" smtClean="0">
              <a:solidFill>
                <a:srgbClr val="FF0000"/>
              </a:solidFill>
              <a:sym typeface="Wingdings" pitchFamily="2" charset="2"/>
            </a:endParaRPr>
          </a:p>
          <a:p>
            <a:pPr marL="457200" lvl="0" indent="-457200">
              <a:lnSpc>
                <a:spcPct val="90000"/>
              </a:lnSpc>
              <a:spcBef>
                <a:spcPct val="20000"/>
              </a:spcBef>
              <a:buFont typeface="Arial" pitchFamily="34" charset="0"/>
              <a:buChar char="•"/>
              <a:defRPr/>
            </a:pPr>
            <a:endParaRPr lang="en-US" sz="3600" dirty="0">
              <a:solidFill>
                <a:srgbClr val="0070C0"/>
              </a:solidFill>
              <a:sym typeface="Wingdings" pitchFamily="2" charset="2"/>
            </a:endParaRPr>
          </a:p>
        </p:txBody>
      </p:sp>
      <p:sp>
        <p:nvSpPr>
          <p:cNvPr id="13" name="TextBox 12"/>
          <p:cNvSpPr txBox="1"/>
          <p:nvPr/>
        </p:nvSpPr>
        <p:spPr>
          <a:xfrm>
            <a:off x="6847361" y="1331794"/>
            <a:ext cx="2169042" cy="584775"/>
          </a:xfrm>
          <a:prstGeom prst="rect">
            <a:avLst/>
          </a:prstGeom>
          <a:solidFill>
            <a:schemeClr val="bg1"/>
          </a:solidFill>
        </p:spPr>
        <p:txBody>
          <a:bodyPr wrap="square" rtlCol="0">
            <a:spAutoFit/>
          </a:bodyPr>
          <a:lstStyle/>
          <a:p>
            <a:r>
              <a:rPr lang="en-US" sz="3200" dirty="0" smtClean="0"/>
              <a:t>Senders</a:t>
            </a:r>
          </a:p>
        </p:txBody>
      </p:sp>
      <p:sp>
        <p:nvSpPr>
          <p:cNvPr id="14" name="TextBox 13"/>
          <p:cNvSpPr txBox="1"/>
          <p:nvPr/>
        </p:nvSpPr>
        <p:spPr>
          <a:xfrm>
            <a:off x="5277296" y="3780814"/>
            <a:ext cx="2169042" cy="584775"/>
          </a:xfrm>
          <a:prstGeom prst="rect">
            <a:avLst/>
          </a:prstGeom>
          <a:solidFill>
            <a:schemeClr val="bg1"/>
          </a:solidFill>
        </p:spPr>
        <p:txBody>
          <a:bodyPr wrap="square" rtlCol="0">
            <a:spAutoFit/>
          </a:bodyPr>
          <a:lstStyle/>
          <a:p>
            <a:r>
              <a:rPr lang="en-US" sz="3200" dirty="0" smtClean="0"/>
              <a:t>Receiver</a:t>
            </a:r>
          </a:p>
        </p:txBody>
      </p:sp>
    </p:spTree>
    <p:custDataLst>
      <p:tags r:id="rId1"/>
    </p:custDataLst>
    <p:extLst>
      <p:ext uri="{BB962C8B-B14F-4D97-AF65-F5344CB8AC3E}">
        <p14:creationId xmlns:p14="http://schemas.microsoft.com/office/powerpoint/2010/main" val="22726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
                                            <p:txEl>
                                              <p:pRg st="0" end="0"/>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wipe(up)">
                                      <p:cBhvr>
                                        <p:cTn id="24" dur="500"/>
                                        <p:tgtEl>
                                          <p:spTgt spid="56"/>
                                        </p:tgtEl>
                                      </p:cBhvr>
                                    </p:animEffect>
                                  </p:childTnLst>
                                </p:cTn>
                              </p:par>
                              <p:par>
                                <p:cTn id="25" presetID="22" presetClass="entr" presetSubtype="1"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up)">
                                      <p:cBhvr>
                                        <p:cTn id="27" dur="500"/>
                                        <p:tgtEl>
                                          <p:spTgt spid="52"/>
                                        </p:tgtEl>
                                      </p:cBhvr>
                                    </p:animEffect>
                                  </p:childTnLst>
                                </p:cTn>
                              </p:par>
                              <p:par>
                                <p:cTn id="28" presetID="22" presetClass="entr" presetSubtype="1"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par>
                                <p:cTn id="31" presetID="22" presetClass="entr" presetSubtype="1"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82" grpId="0" uiExpand="1" build="p"/>
      <p:bldP spid="13" grpId="0" animBg="1"/>
      <p:bldP spid="1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9|4.6"/>
</p:tagLst>
</file>

<file path=ppt/tags/tag10.xml><?xml version="1.0" encoding="utf-8"?>
<p:tagLst xmlns:a="http://schemas.openxmlformats.org/drawingml/2006/main" xmlns:r="http://schemas.openxmlformats.org/officeDocument/2006/relationships" xmlns:p="http://schemas.openxmlformats.org/presentationml/2006/main">
  <p:tag name="TIMING" val="|6.8|12.7|4.8"/>
</p:tagLst>
</file>

<file path=ppt/tags/tag11.xml><?xml version="1.0" encoding="utf-8"?>
<p:tagLst xmlns:a="http://schemas.openxmlformats.org/drawingml/2006/main" xmlns:r="http://schemas.openxmlformats.org/officeDocument/2006/relationships" xmlns:p="http://schemas.openxmlformats.org/presentationml/2006/main">
  <p:tag name="TIMING" val="|4.7|8.4"/>
</p:tagLst>
</file>

<file path=ppt/tags/tag12.xml><?xml version="1.0" encoding="utf-8"?>
<p:tagLst xmlns:a="http://schemas.openxmlformats.org/drawingml/2006/main" xmlns:r="http://schemas.openxmlformats.org/officeDocument/2006/relationships" xmlns:p="http://schemas.openxmlformats.org/presentationml/2006/main">
  <p:tag name="TIMING" val="|6.8|12.7|4.8"/>
</p:tagLst>
</file>

<file path=ppt/tags/tag13.xml><?xml version="1.0" encoding="utf-8"?>
<p:tagLst xmlns:a="http://schemas.openxmlformats.org/drawingml/2006/main" xmlns:r="http://schemas.openxmlformats.org/officeDocument/2006/relationships" xmlns:p="http://schemas.openxmlformats.org/presentationml/2006/main">
  <p:tag name="TIMING" val="|10.8|9.2"/>
</p:tagLst>
</file>

<file path=ppt/tags/tag14.xml><?xml version="1.0" encoding="utf-8"?>
<p:tagLst xmlns:a="http://schemas.openxmlformats.org/drawingml/2006/main" xmlns:r="http://schemas.openxmlformats.org/officeDocument/2006/relationships" xmlns:p="http://schemas.openxmlformats.org/presentationml/2006/main">
  <p:tag name="TIMING" val="|11|-11|18.4|6.9"/>
</p:tagLst>
</file>

<file path=ppt/tags/tag15.xml><?xml version="1.0" encoding="utf-8"?>
<p:tagLst xmlns:a="http://schemas.openxmlformats.org/drawingml/2006/main" xmlns:r="http://schemas.openxmlformats.org/officeDocument/2006/relationships" xmlns:p="http://schemas.openxmlformats.org/presentationml/2006/main">
  <p:tag name="TIMING" val="|6.7"/>
</p:tagLst>
</file>

<file path=ppt/tags/tag16.xml><?xml version="1.0" encoding="utf-8"?>
<p:tagLst xmlns:a="http://schemas.openxmlformats.org/drawingml/2006/main" xmlns:r="http://schemas.openxmlformats.org/officeDocument/2006/relationships" xmlns:p="http://schemas.openxmlformats.org/presentationml/2006/main">
  <p:tag name="TIMING" val="|1.9|12.9|17.4"/>
</p:tagLst>
</file>

<file path=ppt/tags/tag17.xml><?xml version="1.0" encoding="utf-8"?>
<p:tagLst xmlns:a="http://schemas.openxmlformats.org/drawingml/2006/main" xmlns:r="http://schemas.openxmlformats.org/officeDocument/2006/relationships" xmlns:p="http://schemas.openxmlformats.org/presentationml/2006/main">
  <p:tag name="TIMING" val="|7.4|8.2|1.4|7.7"/>
</p:tagLst>
</file>

<file path=ppt/tags/tag18.xml><?xml version="1.0" encoding="utf-8"?>
<p:tagLst xmlns:a="http://schemas.openxmlformats.org/drawingml/2006/main" xmlns:r="http://schemas.openxmlformats.org/officeDocument/2006/relationships" xmlns:p="http://schemas.openxmlformats.org/presentationml/2006/main">
  <p:tag name="TIMING" val="|2.8"/>
</p:tagLst>
</file>

<file path=ppt/tags/tag19.xml><?xml version="1.0" encoding="utf-8"?>
<p:tagLst xmlns:a="http://schemas.openxmlformats.org/drawingml/2006/main" xmlns:r="http://schemas.openxmlformats.org/officeDocument/2006/relationships" xmlns:p="http://schemas.openxmlformats.org/presentationml/2006/main">
  <p:tag name="TIMING" val="|7.2|5.2|5.8"/>
</p:tagLst>
</file>

<file path=ppt/tags/tag2.xml><?xml version="1.0" encoding="utf-8"?>
<p:tagLst xmlns:a="http://schemas.openxmlformats.org/drawingml/2006/main" xmlns:r="http://schemas.openxmlformats.org/officeDocument/2006/relationships" xmlns:p="http://schemas.openxmlformats.org/presentationml/2006/main">
  <p:tag name="TIMING" val="|5.2|9.5"/>
</p:tagLst>
</file>

<file path=ppt/tags/tag20.xml><?xml version="1.0" encoding="utf-8"?>
<p:tagLst xmlns:a="http://schemas.openxmlformats.org/drawingml/2006/main" xmlns:r="http://schemas.openxmlformats.org/officeDocument/2006/relationships" xmlns:p="http://schemas.openxmlformats.org/presentationml/2006/main">
  <p:tag name="TIMING" val="|8.8"/>
</p:tagLst>
</file>

<file path=ppt/tags/tag21.xml><?xml version="1.0" encoding="utf-8"?>
<p:tagLst xmlns:a="http://schemas.openxmlformats.org/drawingml/2006/main" xmlns:r="http://schemas.openxmlformats.org/officeDocument/2006/relationships" xmlns:p="http://schemas.openxmlformats.org/presentationml/2006/main">
  <p:tag name="TIMING" val="|5.8|9.4|6.3|6.9|7.4"/>
</p:tagLst>
</file>

<file path=ppt/tags/tag22.xml><?xml version="1.0" encoding="utf-8"?>
<p:tagLst xmlns:a="http://schemas.openxmlformats.org/drawingml/2006/main" xmlns:r="http://schemas.openxmlformats.org/officeDocument/2006/relationships" xmlns:p="http://schemas.openxmlformats.org/presentationml/2006/main">
  <p:tag name="TIMING" val="|10.8"/>
</p:tagLst>
</file>

<file path=ppt/tags/tag23.xml><?xml version="1.0" encoding="utf-8"?>
<p:tagLst xmlns:a="http://schemas.openxmlformats.org/drawingml/2006/main" xmlns:r="http://schemas.openxmlformats.org/officeDocument/2006/relationships" xmlns:p="http://schemas.openxmlformats.org/presentationml/2006/main">
  <p:tag name="TIMING" val="|2.3"/>
</p:tagLst>
</file>

<file path=ppt/tags/tag24.xml><?xml version="1.0" encoding="utf-8"?>
<p:tagLst xmlns:a="http://schemas.openxmlformats.org/drawingml/2006/main" xmlns:r="http://schemas.openxmlformats.org/officeDocument/2006/relationships" xmlns:p="http://schemas.openxmlformats.org/presentationml/2006/main">
  <p:tag name="TIMING" val="|18.2|7.4"/>
</p:tagLst>
</file>

<file path=ppt/tags/tag25.xml><?xml version="1.0" encoding="utf-8"?>
<p:tagLst xmlns:a="http://schemas.openxmlformats.org/drawingml/2006/main" xmlns:r="http://schemas.openxmlformats.org/officeDocument/2006/relationships" xmlns:p="http://schemas.openxmlformats.org/presentationml/2006/main">
  <p:tag name="TIMING" val="|18.2|7.4"/>
</p:tagLst>
</file>

<file path=ppt/tags/tag26.xml><?xml version="1.0" encoding="utf-8"?>
<p:tagLst xmlns:a="http://schemas.openxmlformats.org/drawingml/2006/main" xmlns:r="http://schemas.openxmlformats.org/officeDocument/2006/relationships" xmlns:p="http://schemas.openxmlformats.org/presentationml/2006/main">
  <p:tag name="TIMING" val="|7.7"/>
</p:tagLst>
</file>

<file path=ppt/tags/tag27.xml><?xml version="1.0" encoding="utf-8"?>
<p:tagLst xmlns:a="http://schemas.openxmlformats.org/drawingml/2006/main" xmlns:r="http://schemas.openxmlformats.org/officeDocument/2006/relationships" xmlns:p="http://schemas.openxmlformats.org/presentationml/2006/main">
  <p:tag name="TIMING" val="|5.5|10.7|10.4|15.1|7.6|8.2"/>
</p:tagLst>
</file>

<file path=ppt/tags/tag28.xml><?xml version="1.0" encoding="utf-8"?>
<p:tagLst xmlns:a="http://schemas.openxmlformats.org/drawingml/2006/main" xmlns:r="http://schemas.openxmlformats.org/officeDocument/2006/relationships" xmlns:p="http://schemas.openxmlformats.org/presentationml/2006/main">
  <p:tag name="TIMING" val="|6.3"/>
</p:tagLst>
</file>

<file path=ppt/tags/tag29.xml><?xml version="1.0" encoding="utf-8"?>
<p:tagLst xmlns:a="http://schemas.openxmlformats.org/drawingml/2006/main" xmlns:r="http://schemas.openxmlformats.org/officeDocument/2006/relationships" xmlns:p="http://schemas.openxmlformats.org/presentationml/2006/main">
  <p:tag name="TIMING" val="|7.5|6.6|2.1|3.1"/>
</p:tagLst>
</file>

<file path=ppt/tags/tag3.xml><?xml version="1.0" encoding="utf-8"?>
<p:tagLst xmlns:a="http://schemas.openxmlformats.org/drawingml/2006/main" xmlns:r="http://schemas.openxmlformats.org/officeDocument/2006/relationships" xmlns:p="http://schemas.openxmlformats.org/presentationml/2006/main">
  <p:tag name="TIMING" val="|13.6|8.1|15.6|4.7|8.1"/>
</p:tagLst>
</file>

<file path=ppt/tags/tag30.xml><?xml version="1.0" encoding="utf-8"?>
<p:tagLst xmlns:a="http://schemas.openxmlformats.org/drawingml/2006/main" xmlns:r="http://schemas.openxmlformats.org/officeDocument/2006/relationships" xmlns:p="http://schemas.openxmlformats.org/presentationml/2006/main">
  <p:tag name="TIMING" val="|7.6|3|7.7"/>
</p:tagLst>
</file>

<file path=ppt/tags/tag31.xml><?xml version="1.0" encoding="utf-8"?>
<p:tagLst xmlns:a="http://schemas.openxmlformats.org/drawingml/2006/main" xmlns:r="http://schemas.openxmlformats.org/officeDocument/2006/relationships" xmlns:p="http://schemas.openxmlformats.org/presentationml/2006/main">
  <p:tag name="TIMING" val="|7.6|3|7.7"/>
</p:tagLst>
</file>

<file path=ppt/tags/tag32.xml><?xml version="1.0" encoding="utf-8"?>
<p:tagLst xmlns:a="http://schemas.openxmlformats.org/drawingml/2006/main" xmlns:r="http://schemas.openxmlformats.org/officeDocument/2006/relationships" xmlns:p="http://schemas.openxmlformats.org/presentationml/2006/main">
  <p:tag name="TIMING" val="|3.4"/>
</p:tagLst>
</file>

<file path=ppt/tags/tag33.xml><?xml version="1.0" encoding="utf-8"?>
<p:tagLst xmlns:a="http://schemas.openxmlformats.org/drawingml/2006/main" xmlns:r="http://schemas.openxmlformats.org/officeDocument/2006/relationships" xmlns:p="http://schemas.openxmlformats.org/presentationml/2006/main">
  <p:tag name="TIMING" val="|1.6|12.5"/>
</p:tagLst>
</file>

<file path=ppt/tags/tag34.xml><?xml version="1.0" encoding="utf-8"?>
<p:tagLst xmlns:a="http://schemas.openxmlformats.org/drawingml/2006/main" xmlns:r="http://schemas.openxmlformats.org/officeDocument/2006/relationships" xmlns:p="http://schemas.openxmlformats.org/presentationml/2006/main">
  <p:tag name="TIMING" val="|8|2.3"/>
</p:tagLst>
</file>

<file path=ppt/tags/tag35.xml><?xml version="1.0" encoding="utf-8"?>
<p:tagLst xmlns:a="http://schemas.openxmlformats.org/drawingml/2006/main" xmlns:r="http://schemas.openxmlformats.org/officeDocument/2006/relationships" xmlns:p="http://schemas.openxmlformats.org/presentationml/2006/main">
  <p:tag name="TIMING" val="|3.1"/>
</p:tagLst>
</file>

<file path=ppt/tags/tag36.xml><?xml version="1.0" encoding="utf-8"?>
<p:tagLst xmlns:a="http://schemas.openxmlformats.org/drawingml/2006/main" xmlns:r="http://schemas.openxmlformats.org/officeDocument/2006/relationships" xmlns:p="http://schemas.openxmlformats.org/presentationml/2006/main">
  <p:tag name="TIMING" val="|4.2"/>
</p:tagLst>
</file>

<file path=ppt/tags/tag37.xml><?xml version="1.0" encoding="utf-8"?>
<p:tagLst xmlns:a="http://schemas.openxmlformats.org/drawingml/2006/main" xmlns:r="http://schemas.openxmlformats.org/officeDocument/2006/relationships" xmlns:p="http://schemas.openxmlformats.org/presentationml/2006/main">
  <p:tag name="TIMING" val="|7.8|2.2|2.9|5.8"/>
</p:tagLst>
</file>

<file path=ppt/tags/tag38.xml><?xml version="1.0" encoding="utf-8"?>
<p:tagLst xmlns:a="http://schemas.openxmlformats.org/drawingml/2006/main" xmlns:r="http://schemas.openxmlformats.org/officeDocument/2006/relationships" xmlns:p="http://schemas.openxmlformats.org/presentationml/2006/main">
  <p:tag name="TIMING" val="|4.1"/>
</p:tagLst>
</file>

<file path=ppt/tags/tag39.xml><?xml version="1.0" encoding="utf-8"?>
<p:tagLst xmlns:a="http://schemas.openxmlformats.org/drawingml/2006/main" xmlns:r="http://schemas.openxmlformats.org/officeDocument/2006/relationships" xmlns:p="http://schemas.openxmlformats.org/presentationml/2006/main">
  <p:tag name="TIMING" val="|3.7|24.7"/>
</p:tagLst>
</file>

<file path=ppt/tags/tag4.xml><?xml version="1.0" encoding="utf-8"?>
<p:tagLst xmlns:a="http://schemas.openxmlformats.org/drawingml/2006/main" xmlns:r="http://schemas.openxmlformats.org/officeDocument/2006/relationships" xmlns:p="http://schemas.openxmlformats.org/presentationml/2006/main">
  <p:tag name="TIMING" val="|9.3|7|6.6|10.5"/>
</p:tagLst>
</file>

<file path=ppt/tags/tag40.xml><?xml version="1.0" encoding="utf-8"?>
<p:tagLst xmlns:a="http://schemas.openxmlformats.org/drawingml/2006/main" xmlns:r="http://schemas.openxmlformats.org/officeDocument/2006/relationships" xmlns:p="http://schemas.openxmlformats.org/presentationml/2006/main">
  <p:tag name="TIMING" val="|5.4"/>
</p:tagLst>
</file>

<file path=ppt/tags/tag41.xml><?xml version="1.0" encoding="utf-8"?>
<p:tagLst xmlns:a="http://schemas.openxmlformats.org/drawingml/2006/main" xmlns:r="http://schemas.openxmlformats.org/officeDocument/2006/relationships" xmlns:p="http://schemas.openxmlformats.org/presentationml/2006/main">
  <p:tag name="TIMING" val="|1.6|4.9|2.8|3.9|3.3|1.6|2.7|2.3|3.3|3.9|2.1|4.9|2.6|4.4"/>
</p:tagLst>
</file>

<file path=ppt/tags/tag42.xml><?xml version="1.0" encoding="utf-8"?>
<p:tagLst xmlns:a="http://schemas.openxmlformats.org/drawingml/2006/main" xmlns:r="http://schemas.openxmlformats.org/officeDocument/2006/relationships" xmlns:p="http://schemas.openxmlformats.org/presentationml/2006/main">
  <p:tag name="TIMING" val="|12.7"/>
</p:tagLst>
</file>

<file path=ppt/tags/tag43.xml><?xml version="1.0" encoding="utf-8"?>
<p:tagLst xmlns:a="http://schemas.openxmlformats.org/drawingml/2006/main" xmlns:r="http://schemas.openxmlformats.org/officeDocument/2006/relationships" xmlns:p="http://schemas.openxmlformats.org/presentationml/2006/main">
  <p:tag name="TIMING" val="|7.3"/>
</p:tagLst>
</file>

<file path=ppt/tags/tag44.xml><?xml version="1.0" encoding="utf-8"?>
<p:tagLst xmlns:a="http://schemas.openxmlformats.org/drawingml/2006/main" xmlns:r="http://schemas.openxmlformats.org/officeDocument/2006/relationships" xmlns:p="http://schemas.openxmlformats.org/presentationml/2006/main">
  <p:tag name="TIMING" val="|18.2|7.4"/>
</p:tagLst>
</file>

<file path=ppt/tags/tag45.xml><?xml version="1.0" encoding="utf-8"?>
<p:tagLst xmlns:a="http://schemas.openxmlformats.org/drawingml/2006/main" xmlns:r="http://schemas.openxmlformats.org/officeDocument/2006/relationships" xmlns:p="http://schemas.openxmlformats.org/presentationml/2006/main">
  <p:tag name="TIMING" val="|6.2|2.7|8.4|15|3|4.7|11.2"/>
</p:tagLst>
</file>

<file path=ppt/tags/tag46.xml><?xml version="1.0" encoding="utf-8"?>
<p:tagLst xmlns:a="http://schemas.openxmlformats.org/drawingml/2006/main" xmlns:r="http://schemas.openxmlformats.org/officeDocument/2006/relationships" xmlns:p="http://schemas.openxmlformats.org/presentationml/2006/main">
  <p:tag name="TIMING" val="|14.3|5|8"/>
</p:tagLst>
</file>

<file path=ppt/tags/tag47.xml><?xml version="1.0" encoding="utf-8"?>
<p:tagLst xmlns:a="http://schemas.openxmlformats.org/drawingml/2006/main" xmlns:r="http://schemas.openxmlformats.org/officeDocument/2006/relationships" xmlns:p="http://schemas.openxmlformats.org/presentationml/2006/main">
  <p:tag name="TIMING" val="|3.9|7.5|5.5|1.1|12.9|8.5"/>
</p:tagLst>
</file>

<file path=ppt/tags/tag48.xml><?xml version="1.0" encoding="utf-8"?>
<p:tagLst xmlns:a="http://schemas.openxmlformats.org/drawingml/2006/main" xmlns:r="http://schemas.openxmlformats.org/officeDocument/2006/relationships" xmlns:p="http://schemas.openxmlformats.org/presentationml/2006/main">
  <p:tag name="TIMING" val="|2.2|4.2|3.6|6.8"/>
</p:tagLst>
</file>

<file path=ppt/tags/tag49.xml><?xml version="1.0" encoding="utf-8"?>
<p:tagLst xmlns:a="http://schemas.openxmlformats.org/drawingml/2006/main" xmlns:r="http://schemas.openxmlformats.org/officeDocument/2006/relationships" xmlns:p="http://schemas.openxmlformats.org/presentationml/2006/main">
  <p:tag name="TIMING" val="|2.3"/>
</p:tagLst>
</file>

<file path=ppt/tags/tag5.xml><?xml version="1.0" encoding="utf-8"?>
<p:tagLst xmlns:a="http://schemas.openxmlformats.org/drawingml/2006/main" xmlns:r="http://schemas.openxmlformats.org/officeDocument/2006/relationships" xmlns:p="http://schemas.openxmlformats.org/presentationml/2006/main">
  <p:tag name="TIMING" val="|11.7|16.2|3.3"/>
</p:tagLst>
</file>

<file path=ppt/tags/tag50.xml><?xml version="1.0" encoding="utf-8"?>
<p:tagLst xmlns:a="http://schemas.openxmlformats.org/drawingml/2006/main" xmlns:r="http://schemas.openxmlformats.org/officeDocument/2006/relationships" xmlns:p="http://schemas.openxmlformats.org/presentationml/2006/main">
  <p:tag name="TIMING" val="|5.9"/>
</p:tagLst>
</file>

<file path=ppt/tags/tag51.xml><?xml version="1.0" encoding="utf-8"?>
<p:tagLst xmlns:a="http://schemas.openxmlformats.org/drawingml/2006/main" xmlns:r="http://schemas.openxmlformats.org/officeDocument/2006/relationships" xmlns:p="http://schemas.openxmlformats.org/presentationml/2006/main">
  <p:tag name="TIMING" val="|6.2|8|4.8"/>
</p:tagLst>
</file>

<file path=ppt/tags/tag52.xml><?xml version="1.0" encoding="utf-8"?>
<p:tagLst xmlns:a="http://schemas.openxmlformats.org/drawingml/2006/main" xmlns:r="http://schemas.openxmlformats.org/officeDocument/2006/relationships" xmlns:p="http://schemas.openxmlformats.org/presentationml/2006/main">
  <p:tag name="TIMING" val="|21.8"/>
</p:tagLst>
</file>

<file path=ppt/tags/tag53.xml><?xml version="1.0" encoding="utf-8"?>
<p:tagLst xmlns:a="http://schemas.openxmlformats.org/drawingml/2006/main" xmlns:r="http://schemas.openxmlformats.org/officeDocument/2006/relationships" xmlns:p="http://schemas.openxmlformats.org/presentationml/2006/main">
  <p:tag name="TIMING" val="|8.6|5"/>
</p:tagLst>
</file>

<file path=ppt/tags/tag54.xml><?xml version="1.0" encoding="utf-8"?>
<p:tagLst xmlns:a="http://schemas.openxmlformats.org/drawingml/2006/main" xmlns:r="http://schemas.openxmlformats.org/officeDocument/2006/relationships" xmlns:p="http://schemas.openxmlformats.org/presentationml/2006/main">
  <p:tag name="TIMING" val="|7.9"/>
</p:tagLst>
</file>

<file path=ppt/tags/tag55.xml><?xml version="1.0" encoding="utf-8"?>
<p:tagLst xmlns:a="http://schemas.openxmlformats.org/drawingml/2006/main" xmlns:r="http://schemas.openxmlformats.org/officeDocument/2006/relationships" xmlns:p="http://schemas.openxmlformats.org/presentationml/2006/main">
  <p:tag name="TIMING" val="|3.7"/>
</p:tagLst>
</file>

<file path=ppt/tags/tag56.xml><?xml version="1.0" encoding="utf-8"?>
<p:tagLst xmlns:a="http://schemas.openxmlformats.org/drawingml/2006/main" xmlns:r="http://schemas.openxmlformats.org/officeDocument/2006/relationships" xmlns:p="http://schemas.openxmlformats.org/presentationml/2006/main">
  <p:tag name="TIMING" val="|18.5"/>
</p:tagLst>
</file>

<file path=ppt/tags/tag57.xml><?xml version="1.0" encoding="utf-8"?>
<p:tagLst xmlns:a="http://schemas.openxmlformats.org/drawingml/2006/main" xmlns:r="http://schemas.openxmlformats.org/officeDocument/2006/relationships" xmlns:p="http://schemas.openxmlformats.org/presentationml/2006/main">
  <p:tag name="TIMING" val="|5.9|4.8|10.8"/>
</p:tagLst>
</file>

<file path=ppt/tags/tag58.xml><?xml version="1.0" encoding="utf-8"?>
<p:tagLst xmlns:a="http://schemas.openxmlformats.org/drawingml/2006/main" xmlns:r="http://schemas.openxmlformats.org/officeDocument/2006/relationships" xmlns:p="http://schemas.openxmlformats.org/presentationml/2006/main">
  <p:tag name="TIMING" val="|8.1"/>
</p:tagLst>
</file>

<file path=ppt/tags/tag59.xml><?xml version="1.0" encoding="utf-8"?>
<p:tagLst xmlns:a="http://schemas.openxmlformats.org/drawingml/2006/main" xmlns:r="http://schemas.openxmlformats.org/officeDocument/2006/relationships" xmlns:p="http://schemas.openxmlformats.org/presentationml/2006/main">
  <p:tag name="TIMING" val="|9.4"/>
</p:tagLst>
</file>

<file path=ppt/tags/tag6.xml><?xml version="1.0" encoding="utf-8"?>
<p:tagLst xmlns:a="http://schemas.openxmlformats.org/drawingml/2006/main" xmlns:r="http://schemas.openxmlformats.org/officeDocument/2006/relationships" xmlns:p="http://schemas.openxmlformats.org/presentationml/2006/main">
  <p:tag name="TIMING" val="|9.8"/>
</p:tagLst>
</file>

<file path=ppt/tags/tag60.xml><?xml version="1.0" encoding="utf-8"?>
<p:tagLst xmlns:a="http://schemas.openxmlformats.org/drawingml/2006/main" xmlns:r="http://schemas.openxmlformats.org/officeDocument/2006/relationships" xmlns:p="http://schemas.openxmlformats.org/presentationml/2006/main">
  <p:tag name="TIMING" val="|5.2|7.1|5.6|6.9"/>
</p:tagLst>
</file>

<file path=ppt/tags/tag7.xml><?xml version="1.0" encoding="utf-8"?>
<p:tagLst xmlns:a="http://schemas.openxmlformats.org/drawingml/2006/main" xmlns:r="http://schemas.openxmlformats.org/officeDocument/2006/relationships" xmlns:p="http://schemas.openxmlformats.org/presentationml/2006/main">
  <p:tag name="TIMING" val="|4.3|7.7"/>
</p:tagLst>
</file>

<file path=ppt/tags/tag8.xml><?xml version="1.0" encoding="utf-8"?>
<p:tagLst xmlns:a="http://schemas.openxmlformats.org/drawingml/2006/main" xmlns:r="http://schemas.openxmlformats.org/officeDocument/2006/relationships" xmlns:p="http://schemas.openxmlformats.org/presentationml/2006/main">
  <p:tag name="TIMING" val="|5.4"/>
</p:tagLst>
</file>

<file path=ppt/tags/tag9.xml><?xml version="1.0" encoding="utf-8"?>
<p:tagLst xmlns:a="http://schemas.openxmlformats.org/drawingml/2006/main" xmlns:r="http://schemas.openxmlformats.org/officeDocument/2006/relationships" xmlns:p="http://schemas.openxmlformats.org/presentationml/2006/main">
  <p:tag name="TIMING" val="|6.4|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9050" cmpd="sng">
          <a:solidFill>
            <a:schemeClr val="tx1"/>
          </a:solidFill>
          <a:prstDash val="solid"/>
          <a:headEnd type="none" w="lg" len="lg"/>
          <a:tailEnd type="none"/>
        </a:ln>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rtlCol="0">
        <a:spAutoFit/>
      </a:bodyPr>
      <a:lstStyle>
        <a:defPPr>
          <a:defRPr sz="32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34188</TotalTime>
  <Words>5743</Words>
  <Application>Microsoft Office PowerPoint</Application>
  <PresentationFormat>On-screen Show (4:3)</PresentationFormat>
  <Paragraphs>987</Paragraphs>
  <Slides>75</Slides>
  <Notes>75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77" baseType="lpstr">
      <vt:lpstr>Office Theme</vt:lpstr>
      <vt:lpstr>Bitmap Image</vt:lpstr>
      <vt:lpstr>SourceSync: A Distributed Architecture for Sender Diversity</vt:lpstr>
      <vt:lpstr>PowerPoint Presentation</vt:lpstr>
      <vt:lpstr>Receiver Diversity</vt:lpstr>
      <vt:lpstr>Receiver Diversity Underlies Many Systems</vt:lpstr>
      <vt:lpstr>Opportunistic Routing Exploits Receiver Diversity</vt:lpstr>
      <vt:lpstr>Opportunistic Routing Exploits Receiver Diversity</vt:lpstr>
      <vt:lpstr>WLAN Diversity Exploits Receiver Diversity</vt:lpstr>
      <vt:lpstr>PowerPoint Presentation</vt:lpstr>
      <vt:lpstr>Sender Diversity</vt:lpstr>
      <vt:lpstr>PowerPoint Presentation</vt:lpstr>
      <vt:lpstr>PowerPoint Presentation</vt:lpstr>
      <vt:lpstr>Sender Diversity Improves Opportunistic Routing</vt:lpstr>
      <vt:lpstr>Sender Diversity Improves Opportunistic Routing</vt:lpstr>
      <vt:lpstr>Sender Diversity Improves Opportunistic Routing</vt:lpstr>
      <vt:lpstr>Sender Diversity Improves Opportunistic Routing</vt:lpstr>
      <vt:lpstr>Sender Diversity Improves WLANs</vt:lpstr>
      <vt:lpstr>PowerPoint Presentation</vt:lpstr>
      <vt:lpstr>Challenge</vt:lpstr>
      <vt:lpstr>Challenge</vt:lpstr>
      <vt:lpstr>How Accurately Need We Synchronize?</vt:lpstr>
      <vt:lpstr>How Accurately Need We Synchronize?</vt:lpstr>
      <vt:lpstr>How Accurately Need We Synchronize?</vt:lpstr>
      <vt:lpstr>How Accurately Need We Synchronize?</vt:lpstr>
      <vt:lpstr>SourceSync</vt:lpstr>
      <vt:lpstr>How Do We Synchronize Distributed Transmitters?</vt:lpstr>
      <vt:lpstr>How Do We Synchronize Distributed Transmitters?</vt:lpstr>
      <vt:lpstr>How Do We Synchronize Distributed Transmitters?</vt:lpstr>
      <vt:lpstr>How Do We Synchronize Distributed Transmitters?</vt:lpstr>
      <vt:lpstr>How Do We Synchronize Distributed Transmitters?</vt:lpstr>
      <vt:lpstr>Components of Path Delays</vt:lpstr>
      <vt:lpstr>Estimating Path Delays</vt:lpstr>
      <vt:lpstr>Packet Detection Delay</vt:lpstr>
      <vt:lpstr>Packet Detection Delay</vt:lpstr>
      <vt:lpstr>Packet Detection Delay</vt:lpstr>
      <vt:lpstr>Packet Detection Delay</vt:lpstr>
      <vt:lpstr>Estimating Packet Detection Delay</vt:lpstr>
      <vt:lpstr>Estimating Packet Detection Delay</vt:lpstr>
      <vt:lpstr>Estimating Packet Detection Delay</vt:lpstr>
      <vt:lpstr>Estimating Packet Detection Delay</vt:lpstr>
      <vt:lpstr>Estimating Packet Detection Delay</vt:lpstr>
      <vt:lpstr>Estimating Path Delays</vt:lpstr>
      <vt:lpstr>Hardware Turnaround Time</vt:lpstr>
      <vt:lpstr>Estimating Path Delays</vt:lpstr>
      <vt:lpstr>Measuring Propagation Delays</vt:lpstr>
      <vt:lpstr>Synchronizing Distributed Transmitters</vt:lpstr>
      <vt:lpstr>PowerPoint Presentation</vt:lpstr>
      <vt:lpstr>PowerPoint Presentation</vt:lpstr>
      <vt:lpstr>PowerPoint Presentation</vt:lpstr>
      <vt:lpstr>SourceSync MAC</vt:lpstr>
      <vt:lpstr>Synchronizing Multiple Transmitters</vt:lpstr>
      <vt:lpstr>Synchronizing Multiple Transmitters</vt:lpstr>
      <vt:lpstr>Performance</vt:lpstr>
      <vt:lpstr>Implementation</vt:lpstr>
      <vt:lpstr>Node Locations in our Testbed</vt:lpstr>
      <vt:lpstr>Can SourceSync Achieve Tight Synchronization?</vt:lpstr>
      <vt:lpstr>Can SourceSync Achieve Tight Synchronization?</vt:lpstr>
      <vt:lpstr>Can SourceSync Achieve Tight Synchronization?</vt:lpstr>
      <vt:lpstr>Can SourceSync Achieve Tight Synchronization?</vt:lpstr>
      <vt:lpstr>Can SourceSync Achieve Sender Diversity Gains?</vt:lpstr>
      <vt:lpstr>Can SourceSync Achieve Diversity Gains?</vt:lpstr>
      <vt:lpstr>Can SourceSync Achieve Diversity Gains?</vt:lpstr>
      <vt:lpstr>Can SourceSync Achieve Diversity Gains?</vt:lpstr>
      <vt:lpstr>Can SourceSync Achieve Diversity Gains?</vt:lpstr>
      <vt:lpstr>Can SourceSync Achieve Diversity Gains?</vt:lpstr>
      <vt:lpstr>Can SourceSync Improve WLAN Downlink Performance?</vt:lpstr>
      <vt:lpstr>Can SourceSync Improve WLAN Downlink Performance?</vt:lpstr>
      <vt:lpstr>Can SourceSync Improve WLAN Downlink Performance?</vt:lpstr>
      <vt:lpstr>Can SourceSync Improve WLAN Downlink Performance?</vt:lpstr>
      <vt:lpstr>SourceSync With Opportunistic Routing</vt:lpstr>
      <vt:lpstr>Throughput Gains of SourceSync</vt:lpstr>
      <vt:lpstr>Throughput Gains of SourceSync</vt:lpstr>
      <vt:lpstr>Throughput Gains of SourceSync</vt:lpstr>
      <vt:lpstr>Throughput Gains of SourceSync</vt:lpstr>
      <vt:lpstr>Throughput Gains of SourceSync</vt:lpstr>
      <vt:lpstr>Conclusion</vt:lpstr>
    </vt:vector>
  </TitlesOfParts>
  <Company>MIT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rahul</cp:lastModifiedBy>
  <cp:revision>2925</cp:revision>
  <cp:lastPrinted>2010-08-25T06:03:12Z</cp:lastPrinted>
  <dcterms:created xsi:type="dcterms:W3CDTF">2008-08-19T20:04:31Z</dcterms:created>
  <dcterms:modified xsi:type="dcterms:W3CDTF">2010-09-01T07:06:38Z</dcterms:modified>
</cp:coreProperties>
</file>