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5"/>
  </p:notesMasterIdLst>
  <p:sldIdLst>
    <p:sldId id="256" r:id="rId5"/>
    <p:sldId id="259" r:id="rId6"/>
    <p:sldId id="257" r:id="rId7"/>
    <p:sldId id="262" r:id="rId8"/>
    <p:sldId id="264" r:id="rId9"/>
    <p:sldId id="307" r:id="rId10"/>
    <p:sldId id="263" r:id="rId11"/>
    <p:sldId id="295" r:id="rId12"/>
    <p:sldId id="299" r:id="rId13"/>
    <p:sldId id="297" r:id="rId14"/>
    <p:sldId id="300" r:id="rId15"/>
    <p:sldId id="301" r:id="rId16"/>
    <p:sldId id="302" r:id="rId17"/>
    <p:sldId id="303" r:id="rId18"/>
    <p:sldId id="304" r:id="rId19"/>
    <p:sldId id="305" r:id="rId20"/>
    <p:sldId id="306" r:id="rId21"/>
    <p:sldId id="277" r:id="rId22"/>
    <p:sldId id="278" r:id="rId23"/>
    <p:sldId id="30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8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9092B1-4CBF-47AF-8EC8-DFEF50047670}" v="3" dt="2023-12-24T05:23:02.011"/>
  </p1510:revLst>
</p1510:revInfo>
</file>

<file path=ppt/tableStyles.xml><?xml version="1.0" encoding="utf-8"?>
<a:tblStyleLst xmlns:a="http://schemas.openxmlformats.org/drawingml/2006/main" def="{CE64210C-CEB4-4601-8512-22BD071AA4B9}">
  <a:tblStyle styleId="{CE64210C-CEB4-4601-8512-22BD071AA4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598" autoAdjust="0"/>
  </p:normalViewPr>
  <p:slideViewPr>
    <p:cSldViewPr snapToGrid="0">
      <p:cViewPr varScale="1">
        <p:scale>
          <a:sx n="103" d="100"/>
          <a:sy n="103" d="100"/>
        </p:scale>
        <p:origin x="874"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6c698b07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56c698b07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16612d38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16612d38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56c698b07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56c698b07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6"/>
        <p:cNvGrpSpPr/>
        <p:nvPr/>
      </p:nvGrpSpPr>
      <p:grpSpPr>
        <a:xfrm>
          <a:off x="0" y="0"/>
          <a:ext cx="0" cy="0"/>
          <a:chOff x="0" y="0"/>
          <a:chExt cx="0" cy="0"/>
        </a:xfrm>
      </p:grpSpPr>
      <p:sp>
        <p:nvSpPr>
          <p:cNvPr id="1827" name="Google Shape;1827;g5540b6adc3_2_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8" name="Google Shape;1828;g5540b6adc3_2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5"/>
        <p:cNvGrpSpPr/>
        <p:nvPr/>
      </p:nvGrpSpPr>
      <p:grpSpPr>
        <a:xfrm>
          <a:off x="0" y="0"/>
          <a:ext cx="0" cy="0"/>
          <a:chOff x="0" y="0"/>
          <a:chExt cx="0" cy="0"/>
        </a:xfrm>
      </p:grpSpPr>
      <p:sp>
        <p:nvSpPr>
          <p:cNvPr id="1876" name="Google Shape;1876;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7" name="Google Shape;1877;g5540b6adc3_2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5"/>
        <p:cNvGrpSpPr/>
        <p:nvPr/>
      </p:nvGrpSpPr>
      <p:grpSpPr>
        <a:xfrm>
          <a:off x="0" y="0"/>
          <a:ext cx="0" cy="0"/>
          <a:chOff x="0" y="0"/>
          <a:chExt cx="0" cy="0"/>
        </a:xfrm>
      </p:grpSpPr>
      <p:sp>
        <p:nvSpPr>
          <p:cNvPr id="1876" name="Google Shape;1876;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7" name="Google Shape;1877;g5540b6adc3_2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499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1">
  <p:cSld name="CUSTOM_7">
    <p:spTree>
      <p:nvGrpSpPr>
        <p:cNvPr id="1" name="Shape 39"/>
        <p:cNvGrpSpPr/>
        <p:nvPr/>
      </p:nvGrpSpPr>
      <p:grpSpPr>
        <a:xfrm>
          <a:off x="0" y="0"/>
          <a:ext cx="0" cy="0"/>
          <a:chOff x="0" y="0"/>
          <a:chExt cx="0" cy="0"/>
        </a:xfrm>
      </p:grpSpPr>
      <p:sp>
        <p:nvSpPr>
          <p:cNvPr id="40" name="Google Shape;40;p4"/>
          <p:cNvSpPr/>
          <p:nvPr/>
        </p:nvSpPr>
        <p:spPr>
          <a:xfrm rot="-5400000">
            <a:off x="-101015" y="-226845"/>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2" name="Google Shape;42;p4"/>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43"/>
        <p:cNvGrpSpPr/>
        <p:nvPr/>
      </p:nvGrpSpPr>
      <p:grpSpPr>
        <a:xfrm>
          <a:off x="0" y="0"/>
          <a:ext cx="0" cy="0"/>
          <a:chOff x="0" y="0"/>
          <a:chExt cx="0" cy="0"/>
        </a:xfrm>
      </p:grpSpPr>
      <p:sp>
        <p:nvSpPr>
          <p:cNvPr id="44" name="Google Shape;44;p5"/>
          <p:cNvSpPr/>
          <p:nvPr/>
        </p:nvSpPr>
        <p:spPr>
          <a:xfrm>
            <a:off x="3356560" y="-23637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subTitle" idx="1"/>
          </p:nvPr>
        </p:nvSpPr>
        <p:spPr>
          <a:xfrm>
            <a:off x="2286775" y="1780575"/>
            <a:ext cx="4717500" cy="63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6" name="Google Shape;46;p5"/>
          <p:cNvSpPr txBox="1">
            <a:spLocks noGrp="1"/>
          </p:cNvSpPr>
          <p:nvPr>
            <p:ph type="ctrTitle"/>
          </p:nvPr>
        </p:nvSpPr>
        <p:spPr>
          <a:xfrm>
            <a:off x="3099175" y="2412374"/>
            <a:ext cx="3092700" cy="54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
  <p:cSld name="CUSTOM_12">
    <p:spTree>
      <p:nvGrpSpPr>
        <p:cNvPr id="1" name="Shape 47"/>
        <p:cNvGrpSpPr/>
        <p:nvPr/>
      </p:nvGrpSpPr>
      <p:grpSpPr>
        <a:xfrm>
          <a:off x="0" y="0"/>
          <a:ext cx="0" cy="0"/>
          <a:chOff x="0" y="0"/>
          <a:chExt cx="0" cy="0"/>
        </a:xfrm>
      </p:grpSpPr>
      <p:sp>
        <p:nvSpPr>
          <p:cNvPr id="48" name="Google Shape;48;p6"/>
          <p:cNvSpPr txBox="1">
            <a:spLocks noGrp="1"/>
          </p:cNvSpPr>
          <p:nvPr>
            <p:ph type="ctrTitle"/>
          </p:nvPr>
        </p:nvSpPr>
        <p:spPr>
          <a:xfrm>
            <a:off x="8584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9" name="Google Shape;49;p6"/>
          <p:cNvSpPr txBox="1">
            <a:spLocks noGrp="1"/>
          </p:cNvSpPr>
          <p:nvPr>
            <p:ph type="subTitle" idx="1"/>
          </p:nvPr>
        </p:nvSpPr>
        <p:spPr>
          <a:xfrm>
            <a:off x="10195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0" name="Google Shape;50;p6"/>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txBox="1">
            <a:spLocks noGrp="1"/>
          </p:cNvSpPr>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52" name="Google Shape;52;p6"/>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txBox="1">
            <a:spLocks noGrp="1"/>
          </p:cNvSpPr>
          <p:nvPr>
            <p:ph type="subTitle" idx="3"/>
          </p:nvPr>
        </p:nvSpPr>
        <p:spPr>
          <a:xfrm>
            <a:off x="59344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5" name="Google Shape;55;p6"/>
          <p:cNvSpPr txBox="1">
            <a:spLocks noGrp="1"/>
          </p:cNvSpPr>
          <p:nvPr>
            <p:ph type="ctrTitle" idx="4"/>
          </p:nvPr>
        </p:nvSpPr>
        <p:spPr>
          <a:xfrm>
            <a:off x="57733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6" name="Google Shape;56;p6"/>
          <p:cNvSpPr txBox="1">
            <a:spLocks noGrp="1"/>
          </p:cNvSpPr>
          <p:nvPr>
            <p:ph type="subTitle" idx="5"/>
          </p:nvPr>
        </p:nvSpPr>
        <p:spPr>
          <a:xfrm>
            <a:off x="3452999" y="205275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7" name="Google Shape;57;p6"/>
          <p:cNvSpPr txBox="1">
            <a:spLocks noGrp="1"/>
          </p:cNvSpPr>
          <p:nvPr>
            <p:ph type="ctrTitle" idx="6"/>
          </p:nvPr>
        </p:nvSpPr>
        <p:spPr>
          <a:xfrm>
            <a:off x="3291900" y="183260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1" name="Google Shape;61;p7"/>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2">
  <p:cSld name="CUSTOM_6_2">
    <p:bg>
      <p:bgPr>
        <a:solidFill>
          <a:srgbClr val="FFFFFF"/>
        </a:solidFill>
        <a:effectLst/>
      </p:bgPr>
    </p:bg>
    <p:spTree>
      <p:nvGrpSpPr>
        <p:cNvPr id="1" name="Shape 63"/>
        <p:cNvGrpSpPr/>
        <p:nvPr/>
      </p:nvGrpSpPr>
      <p:grpSpPr>
        <a:xfrm>
          <a:off x="0" y="0"/>
          <a:ext cx="0" cy="0"/>
          <a:chOff x="0" y="0"/>
          <a:chExt cx="0" cy="0"/>
        </a:xfrm>
      </p:grpSpPr>
      <p:sp>
        <p:nvSpPr>
          <p:cNvPr id="64" name="Google Shape;64;p8"/>
          <p:cNvSpPr/>
          <p:nvPr/>
        </p:nvSpPr>
        <p:spPr>
          <a:xfrm>
            <a:off x="2618169" y="-31835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E48D">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7" name="Google Shape;67;p8"/>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3">
  <p:cSld name="CUSTOM_6_2_1">
    <p:bg>
      <p:bgPr>
        <a:solidFill>
          <a:srgbClr val="FFFFFF"/>
        </a:solidFill>
        <a:effectLst/>
      </p:bgPr>
    </p:bg>
    <p:spTree>
      <p:nvGrpSpPr>
        <p:cNvPr id="1" name="Shape 69"/>
        <p:cNvGrpSpPr/>
        <p:nvPr/>
      </p:nvGrpSpPr>
      <p:grpSpPr>
        <a:xfrm>
          <a:off x="0" y="0"/>
          <a:ext cx="0" cy="0"/>
          <a:chOff x="0" y="0"/>
          <a:chExt cx="0" cy="0"/>
        </a:xfrm>
      </p:grpSpPr>
      <p:sp>
        <p:nvSpPr>
          <p:cNvPr id="70" name="Google Shape;70;p9"/>
          <p:cNvSpPr/>
          <p:nvPr/>
        </p:nvSpPr>
        <p:spPr>
          <a:xfrm rot="5400000">
            <a:off x="3902197" y="260906"/>
            <a:ext cx="5602683" cy="6035175"/>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73" name="Google Shape;73;p9"/>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6_1">
    <p:bg>
      <p:bgPr>
        <a:solidFill>
          <a:srgbClr val="FFFFFF"/>
        </a:solidFill>
        <a:effectLst/>
      </p:bgPr>
    </p:bg>
    <p:spTree>
      <p:nvGrpSpPr>
        <p:cNvPr id="1" name="Shape 75"/>
        <p:cNvGrpSpPr/>
        <p:nvPr/>
      </p:nvGrpSpPr>
      <p:grpSpPr>
        <a:xfrm>
          <a:off x="0" y="0"/>
          <a:ext cx="0" cy="0"/>
          <a:chOff x="0" y="0"/>
          <a:chExt cx="0" cy="0"/>
        </a:xfrm>
      </p:grpSpPr>
      <p:sp>
        <p:nvSpPr>
          <p:cNvPr id="76" name="Google Shape;76;p10"/>
          <p:cNvSpPr/>
          <p:nvPr/>
        </p:nvSpPr>
        <p:spPr>
          <a:xfrm rot="-5400000">
            <a:off x="126769" y="-37550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CB64"/>
              </a:buClr>
              <a:buSzPts val="4800"/>
              <a:buNone/>
              <a:defRPr sz="4800">
                <a:solidFill>
                  <a:srgbClr val="FFCB64"/>
                </a:solidFill>
              </a:defRPr>
            </a:lvl1pPr>
            <a:lvl2pPr lvl="1" algn="ctr" rtl="0">
              <a:spcBef>
                <a:spcPts val="0"/>
              </a:spcBef>
              <a:spcAft>
                <a:spcPts val="0"/>
              </a:spcAft>
              <a:buClr>
                <a:srgbClr val="000000"/>
              </a:buClr>
              <a:buSzPts val="4800"/>
              <a:buNone/>
              <a:defRPr sz="4800">
                <a:solidFill>
                  <a:srgbClr val="000000"/>
                </a:solidFill>
              </a:defRPr>
            </a:lvl2pPr>
            <a:lvl3pPr lvl="2" algn="ctr" rtl="0">
              <a:spcBef>
                <a:spcPts val="0"/>
              </a:spcBef>
              <a:spcAft>
                <a:spcPts val="0"/>
              </a:spcAft>
              <a:buClr>
                <a:srgbClr val="000000"/>
              </a:buClr>
              <a:buSzPts val="4800"/>
              <a:buNone/>
              <a:defRPr sz="4800">
                <a:solidFill>
                  <a:srgbClr val="000000"/>
                </a:solidFill>
              </a:defRPr>
            </a:lvl3pPr>
            <a:lvl4pPr lvl="3" algn="ctr" rtl="0">
              <a:spcBef>
                <a:spcPts val="0"/>
              </a:spcBef>
              <a:spcAft>
                <a:spcPts val="0"/>
              </a:spcAft>
              <a:buClr>
                <a:srgbClr val="000000"/>
              </a:buClr>
              <a:buSzPts val="4800"/>
              <a:buNone/>
              <a:defRPr sz="4800">
                <a:solidFill>
                  <a:srgbClr val="000000"/>
                </a:solidFill>
              </a:defRPr>
            </a:lvl4pPr>
            <a:lvl5pPr lvl="4" algn="ctr" rtl="0">
              <a:spcBef>
                <a:spcPts val="0"/>
              </a:spcBef>
              <a:spcAft>
                <a:spcPts val="0"/>
              </a:spcAft>
              <a:buClr>
                <a:srgbClr val="000000"/>
              </a:buClr>
              <a:buSzPts val="4800"/>
              <a:buNone/>
              <a:defRPr sz="4800">
                <a:solidFill>
                  <a:srgbClr val="000000"/>
                </a:solidFill>
              </a:defRPr>
            </a:lvl5pPr>
            <a:lvl6pPr lvl="5" algn="ctr" rtl="0">
              <a:spcBef>
                <a:spcPts val="0"/>
              </a:spcBef>
              <a:spcAft>
                <a:spcPts val="0"/>
              </a:spcAft>
              <a:buClr>
                <a:srgbClr val="000000"/>
              </a:buClr>
              <a:buSzPts val="4800"/>
              <a:buNone/>
              <a:defRPr sz="4800">
                <a:solidFill>
                  <a:srgbClr val="000000"/>
                </a:solidFill>
              </a:defRPr>
            </a:lvl6pPr>
            <a:lvl7pPr lvl="6" algn="ctr" rtl="0">
              <a:spcBef>
                <a:spcPts val="0"/>
              </a:spcBef>
              <a:spcAft>
                <a:spcPts val="0"/>
              </a:spcAft>
              <a:buClr>
                <a:srgbClr val="000000"/>
              </a:buClr>
              <a:buSzPts val="4800"/>
              <a:buNone/>
              <a:defRPr sz="4800">
                <a:solidFill>
                  <a:srgbClr val="000000"/>
                </a:solidFill>
              </a:defRPr>
            </a:lvl7pPr>
            <a:lvl8pPr lvl="7" algn="ctr" rtl="0">
              <a:spcBef>
                <a:spcPts val="0"/>
              </a:spcBef>
              <a:spcAft>
                <a:spcPts val="0"/>
              </a:spcAft>
              <a:buClr>
                <a:srgbClr val="000000"/>
              </a:buClr>
              <a:buSzPts val="4800"/>
              <a:buNone/>
              <a:defRPr sz="4800">
                <a:solidFill>
                  <a:srgbClr val="000000"/>
                </a:solidFill>
              </a:defRPr>
            </a:lvl8pPr>
            <a:lvl9pPr lvl="8" algn="ctr" rtl="0">
              <a:spcBef>
                <a:spcPts val="0"/>
              </a:spcBef>
              <a:spcAft>
                <a:spcPts val="0"/>
              </a:spcAft>
              <a:buClr>
                <a:srgbClr val="000000"/>
              </a:buClr>
              <a:buSzPts val="4800"/>
              <a:buNone/>
              <a:defRPr sz="4800">
                <a:solidFill>
                  <a:srgbClr val="000000"/>
                </a:solidFill>
              </a:defRPr>
            </a:lvl9pPr>
          </a:lstStyle>
          <a:p>
            <a:endParaRPr/>
          </a:p>
        </p:txBody>
      </p:sp>
      <p:sp>
        <p:nvSpPr>
          <p:cNvPr id="78" name="Google Shape;78;p10"/>
          <p:cNvSpPr txBox="1">
            <a:spLocks noGrp="1"/>
          </p:cNvSpPr>
          <p:nvPr>
            <p:ph type="subTitle" idx="1"/>
          </p:nvPr>
        </p:nvSpPr>
        <p:spPr>
          <a:xfrm flipH="1">
            <a:off x="1674026" y="2409550"/>
            <a:ext cx="3012300" cy="167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000000"/>
              </a:buClr>
              <a:buSzPts val="1200"/>
              <a:buNone/>
              <a:defRPr>
                <a:solidFill>
                  <a:srgbClr val="000000"/>
                </a:solidFill>
              </a:defRPr>
            </a:lvl2pPr>
            <a:lvl3pPr lvl="2" algn="r" rtl="0">
              <a:lnSpc>
                <a:spcPct val="100000"/>
              </a:lnSpc>
              <a:spcBef>
                <a:spcPts val="0"/>
              </a:spcBef>
              <a:spcAft>
                <a:spcPts val="0"/>
              </a:spcAft>
              <a:buClr>
                <a:srgbClr val="000000"/>
              </a:buClr>
              <a:buSzPts val="1200"/>
              <a:buNone/>
              <a:defRPr>
                <a:solidFill>
                  <a:srgbClr val="000000"/>
                </a:solidFill>
              </a:defRPr>
            </a:lvl3pPr>
            <a:lvl4pPr lvl="3" algn="r" rtl="0">
              <a:lnSpc>
                <a:spcPct val="100000"/>
              </a:lnSpc>
              <a:spcBef>
                <a:spcPts val="0"/>
              </a:spcBef>
              <a:spcAft>
                <a:spcPts val="0"/>
              </a:spcAft>
              <a:buClr>
                <a:srgbClr val="000000"/>
              </a:buClr>
              <a:buSzPts val="1200"/>
              <a:buNone/>
              <a:defRPr>
                <a:solidFill>
                  <a:srgbClr val="000000"/>
                </a:solidFill>
              </a:defRPr>
            </a:lvl4pPr>
            <a:lvl5pPr lvl="4" algn="r" rtl="0">
              <a:lnSpc>
                <a:spcPct val="100000"/>
              </a:lnSpc>
              <a:spcBef>
                <a:spcPts val="0"/>
              </a:spcBef>
              <a:spcAft>
                <a:spcPts val="0"/>
              </a:spcAft>
              <a:buClr>
                <a:srgbClr val="000000"/>
              </a:buClr>
              <a:buSzPts val="1200"/>
              <a:buNone/>
              <a:defRPr>
                <a:solidFill>
                  <a:srgbClr val="000000"/>
                </a:solidFill>
              </a:defRPr>
            </a:lvl5pPr>
            <a:lvl6pPr lvl="5" algn="r" rtl="0">
              <a:lnSpc>
                <a:spcPct val="100000"/>
              </a:lnSpc>
              <a:spcBef>
                <a:spcPts val="0"/>
              </a:spcBef>
              <a:spcAft>
                <a:spcPts val="0"/>
              </a:spcAft>
              <a:buClr>
                <a:srgbClr val="000000"/>
              </a:buClr>
              <a:buSzPts val="1200"/>
              <a:buNone/>
              <a:defRPr>
                <a:solidFill>
                  <a:srgbClr val="000000"/>
                </a:solidFill>
              </a:defRPr>
            </a:lvl6pPr>
            <a:lvl7pPr lvl="6" algn="r" rtl="0">
              <a:lnSpc>
                <a:spcPct val="100000"/>
              </a:lnSpc>
              <a:spcBef>
                <a:spcPts val="0"/>
              </a:spcBef>
              <a:spcAft>
                <a:spcPts val="0"/>
              </a:spcAft>
              <a:buClr>
                <a:srgbClr val="000000"/>
              </a:buClr>
              <a:buSzPts val="1200"/>
              <a:buNone/>
              <a:defRPr>
                <a:solidFill>
                  <a:srgbClr val="000000"/>
                </a:solidFill>
              </a:defRPr>
            </a:lvl7pPr>
            <a:lvl8pPr lvl="7" algn="r" rtl="0">
              <a:lnSpc>
                <a:spcPct val="100000"/>
              </a:lnSpc>
              <a:spcBef>
                <a:spcPts val="0"/>
              </a:spcBef>
              <a:spcAft>
                <a:spcPts val="0"/>
              </a:spcAft>
              <a:buClr>
                <a:srgbClr val="000000"/>
              </a:buClr>
              <a:buSzPts val="1200"/>
              <a:buNone/>
              <a:defRPr>
                <a:solidFill>
                  <a:srgbClr val="000000"/>
                </a:solidFill>
              </a:defRPr>
            </a:lvl8pPr>
            <a:lvl9pPr lvl="8" algn="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79" name="Google Shape;79;p10"/>
          <p:cNvSpPr txBox="1"/>
          <p:nvPr/>
        </p:nvSpPr>
        <p:spPr>
          <a:xfrm>
            <a:off x="1263550" y="3683250"/>
            <a:ext cx="3398100" cy="1784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sz="900">
                <a:solidFill>
                  <a:srgbClr val="434343"/>
                </a:solidFill>
                <a:latin typeface="EB Garamond"/>
                <a:ea typeface="EB Garamond"/>
                <a:cs typeface="EB Garamond"/>
                <a:sym typeface="EB Garamond"/>
              </a:rPr>
              <a:t>CREDITS: This presentation template was created by </a:t>
            </a:r>
            <a:r>
              <a:rPr lang="en" sz="900" b="1">
                <a:solidFill>
                  <a:srgbClr val="434343"/>
                </a:solidFill>
                <a:uFill>
                  <a:noFill/>
                </a:uFill>
                <a:latin typeface="EB Garamond"/>
                <a:ea typeface="EB Garamond"/>
                <a:cs typeface="EB Garamond"/>
                <a:sym typeface="EB Garamond"/>
                <a:hlinkClick r:id="rId2"/>
              </a:rPr>
              <a:t>Slidesgo</a:t>
            </a:r>
            <a:r>
              <a:rPr lang="en" sz="900">
                <a:solidFill>
                  <a:srgbClr val="434343"/>
                </a:solidFill>
                <a:latin typeface="EB Garamond"/>
                <a:ea typeface="EB Garamond"/>
                <a:cs typeface="EB Garamond"/>
                <a:sym typeface="EB Garamond"/>
              </a:rPr>
              <a:t>, including icons by </a:t>
            </a:r>
            <a:r>
              <a:rPr lang="en" sz="900" b="1">
                <a:solidFill>
                  <a:srgbClr val="434343"/>
                </a:solidFill>
                <a:uFill>
                  <a:noFill/>
                </a:uFill>
                <a:latin typeface="EB Garamond"/>
                <a:ea typeface="EB Garamond"/>
                <a:cs typeface="EB Garamond"/>
                <a:sym typeface="EB Garamond"/>
                <a:hlinkClick r:id="rId3"/>
              </a:rPr>
              <a:t>Flaticon</a:t>
            </a:r>
            <a:r>
              <a:rPr lang="en" sz="900">
                <a:solidFill>
                  <a:srgbClr val="434343"/>
                </a:solidFill>
                <a:latin typeface="EB Garamond"/>
                <a:ea typeface="EB Garamond"/>
                <a:cs typeface="EB Garamond"/>
                <a:sym typeface="EB Garamond"/>
              </a:rPr>
              <a:t>, and infographics &amp; images by </a:t>
            </a:r>
            <a:r>
              <a:rPr lang="en" sz="900" b="1">
                <a:solidFill>
                  <a:srgbClr val="434343"/>
                </a:solidFill>
                <a:uFill>
                  <a:noFill/>
                </a:uFill>
                <a:latin typeface="EB Garamond"/>
                <a:ea typeface="EB Garamond"/>
                <a:cs typeface="EB Garamond"/>
                <a:sym typeface="EB Garamond"/>
                <a:hlinkClick r:id="rId4"/>
              </a:rPr>
              <a:t>Freepik</a:t>
            </a:r>
            <a:r>
              <a:rPr lang="en" sz="900">
                <a:solidFill>
                  <a:srgbClr val="434343"/>
                </a:solidFill>
                <a:latin typeface="EB Garamond"/>
                <a:ea typeface="EB Garamond"/>
                <a:cs typeface="EB Garamond"/>
                <a:sym typeface="EB Garamond"/>
              </a:rPr>
              <a:t>. </a:t>
            </a:r>
            <a:endParaRPr sz="900">
              <a:solidFill>
                <a:srgbClr val="434343"/>
              </a:solidFill>
              <a:latin typeface="EB Garamond"/>
              <a:ea typeface="EB Garamond"/>
              <a:cs typeface="EB Garamond"/>
              <a:sym typeface="EB Garamond"/>
            </a:endParaRPr>
          </a:p>
          <a:p>
            <a:pPr marL="0" lvl="0" indent="0" algn="r" rtl="0">
              <a:lnSpc>
                <a:spcPct val="100000"/>
              </a:lnSpc>
              <a:spcBef>
                <a:spcPts val="300"/>
              </a:spcBef>
              <a:spcAft>
                <a:spcPts val="0"/>
              </a:spcAft>
              <a:buNone/>
            </a:pPr>
            <a:r>
              <a:rPr lang="en" sz="900" b="1">
                <a:solidFill>
                  <a:srgbClr val="434343"/>
                </a:solidFill>
                <a:latin typeface="EB Garamond"/>
                <a:ea typeface="EB Garamond"/>
                <a:cs typeface="EB Garamond"/>
                <a:sym typeface="EB Garamond"/>
              </a:rPr>
              <a:t>Please keep this slide for attribution.</a:t>
            </a:r>
            <a:endParaRPr sz="900" b="1">
              <a:solidFill>
                <a:srgbClr val="434343"/>
              </a:solidFill>
              <a:latin typeface="EB Garamond"/>
              <a:ea typeface="EB Garamond"/>
              <a:cs typeface="EB Garamond"/>
              <a:sym typeface="EB Garamond"/>
            </a:endParaRPr>
          </a:p>
          <a:p>
            <a:pPr marL="0" lvl="0" indent="0" algn="r" rtl="0">
              <a:lnSpc>
                <a:spcPct val="115000"/>
              </a:lnSpc>
              <a:spcBef>
                <a:spcPts val="300"/>
              </a:spcBef>
              <a:spcAft>
                <a:spcPts val="0"/>
              </a:spcAft>
              <a:buNone/>
            </a:pPr>
            <a:endParaRPr>
              <a:latin typeface="Barlow Light"/>
              <a:ea typeface="Barlow Light"/>
              <a:cs typeface="Barlow Light"/>
              <a:sym typeface="Barlow Light"/>
            </a:endParaRPr>
          </a:p>
          <a:p>
            <a:pPr marL="0" lvl="0" indent="0" algn="r" rtl="0">
              <a:spcBef>
                <a:spcPts val="0"/>
              </a:spcBef>
              <a:spcAft>
                <a:spcPts val="0"/>
              </a:spcAft>
              <a:buNone/>
            </a:pPr>
            <a:endParaRPr>
              <a:latin typeface="Barlow Light"/>
              <a:ea typeface="Barlow Light"/>
              <a:cs typeface="Barlow Light"/>
              <a:sym typeface="Barlow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Resources">
  <p:cSld name="CUSTOM_10">
    <p:spTree>
      <p:nvGrpSpPr>
        <p:cNvPr id="1" name="Shape 80"/>
        <p:cNvGrpSpPr/>
        <p:nvPr/>
      </p:nvGrpSpPr>
      <p:grpSpPr>
        <a:xfrm>
          <a:off x="0" y="0"/>
          <a:ext cx="0" cy="0"/>
          <a:chOff x="0" y="0"/>
          <a:chExt cx="0" cy="0"/>
        </a:xfrm>
      </p:grpSpPr>
      <p:sp>
        <p:nvSpPr>
          <p:cNvPr id="81" name="Google Shape;81;p11"/>
          <p:cNvSpPr/>
          <p:nvPr/>
        </p:nvSpPr>
        <p:spPr>
          <a:xfrm rot="466977">
            <a:off x="4431599" y="-984378"/>
            <a:ext cx="5995900" cy="6457590"/>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66AAA2">
              <a:alpha val="15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txBox="1">
            <a:spLocks noGrp="1"/>
          </p:cNvSpPr>
          <p:nvPr>
            <p:ph type="body" idx="1"/>
          </p:nvPr>
        </p:nvSpPr>
        <p:spPr>
          <a:xfrm>
            <a:off x="642050" y="12204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a:endParaRPr/>
          </a:p>
        </p:txBody>
      </p:sp>
      <p:sp>
        <p:nvSpPr>
          <p:cNvPr id="83" name="Google Shape;83;p11"/>
          <p:cNvSpPr txBox="1">
            <a:spLocks noGrp="1"/>
          </p:cNvSpPr>
          <p:nvPr>
            <p:ph type="title"/>
          </p:nvPr>
        </p:nvSpPr>
        <p:spPr>
          <a:xfrm>
            <a:off x="4722997" y="1262675"/>
            <a:ext cx="3808200" cy="896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algn="r" rtl="0">
              <a:spcBef>
                <a:spcPts val="0"/>
              </a:spcBef>
              <a:spcAft>
                <a:spcPts val="0"/>
              </a:spcAft>
              <a:buClr>
                <a:srgbClr val="000000"/>
              </a:buClr>
              <a:buSzPts val="2800"/>
              <a:buNone/>
              <a:defRPr>
                <a:solidFill>
                  <a:srgbClr val="000000"/>
                </a:solidFill>
              </a:defRPr>
            </a:lvl2pPr>
            <a:lvl3pPr lvl="2" algn="r" rtl="0">
              <a:spcBef>
                <a:spcPts val="0"/>
              </a:spcBef>
              <a:spcAft>
                <a:spcPts val="0"/>
              </a:spcAft>
              <a:buClr>
                <a:srgbClr val="000000"/>
              </a:buClr>
              <a:buSzPts val="2800"/>
              <a:buNone/>
              <a:defRPr>
                <a:solidFill>
                  <a:srgbClr val="000000"/>
                </a:solidFill>
              </a:defRPr>
            </a:lvl3pPr>
            <a:lvl4pPr lvl="3" algn="r" rtl="0">
              <a:spcBef>
                <a:spcPts val="0"/>
              </a:spcBef>
              <a:spcAft>
                <a:spcPts val="0"/>
              </a:spcAft>
              <a:buClr>
                <a:srgbClr val="000000"/>
              </a:buClr>
              <a:buSzPts val="2800"/>
              <a:buNone/>
              <a:defRPr>
                <a:solidFill>
                  <a:srgbClr val="000000"/>
                </a:solidFill>
              </a:defRPr>
            </a:lvl4pPr>
            <a:lvl5pPr lvl="4" algn="r" rtl="0">
              <a:spcBef>
                <a:spcPts val="0"/>
              </a:spcBef>
              <a:spcAft>
                <a:spcPts val="0"/>
              </a:spcAft>
              <a:buClr>
                <a:srgbClr val="000000"/>
              </a:buClr>
              <a:buSzPts val="2800"/>
              <a:buNone/>
              <a:defRPr>
                <a:solidFill>
                  <a:srgbClr val="000000"/>
                </a:solidFill>
              </a:defRPr>
            </a:lvl5pPr>
            <a:lvl6pPr lvl="5" algn="r" rtl="0">
              <a:spcBef>
                <a:spcPts val="0"/>
              </a:spcBef>
              <a:spcAft>
                <a:spcPts val="0"/>
              </a:spcAft>
              <a:buClr>
                <a:srgbClr val="000000"/>
              </a:buClr>
              <a:buSzPts val="2800"/>
              <a:buNone/>
              <a:defRPr>
                <a:solidFill>
                  <a:srgbClr val="000000"/>
                </a:solidFill>
              </a:defRPr>
            </a:lvl6pPr>
            <a:lvl7pPr lvl="6" algn="r" rtl="0">
              <a:spcBef>
                <a:spcPts val="0"/>
              </a:spcBef>
              <a:spcAft>
                <a:spcPts val="0"/>
              </a:spcAft>
              <a:buClr>
                <a:srgbClr val="000000"/>
              </a:buClr>
              <a:buSzPts val="2800"/>
              <a:buNone/>
              <a:defRPr>
                <a:solidFill>
                  <a:srgbClr val="000000"/>
                </a:solidFill>
              </a:defRPr>
            </a:lvl7pPr>
            <a:lvl8pPr lvl="7" algn="r" rtl="0">
              <a:spcBef>
                <a:spcPts val="0"/>
              </a:spcBef>
              <a:spcAft>
                <a:spcPts val="0"/>
              </a:spcAft>
              <a:buClr>
                <a:srgbClr val="000000"/>
              </a:buClr>
              <a:buSzPts val="2800"/>
              <a:buNone/>
              <a:defRPr>
                <a:solidFill>
                  <a:srgbClr val="000000"/>
                </a:solidFill>
              </a:defRPr>
            </a:lvl8pPr>
            <a:lvl9pPr lvl="8" algn="r" rtl="0">
              <a:spcBef>
                <a:spcPts val="0"/>
              </a:spcBef>
              <a:spcAft>
                <a:spcPts val="0"/>
              </a:spcAft>
              <a:buClr>
                <a:srgbClr val="000000"/>
              </a:buClr>
              <a:buSzPts val="2800"/>
              <a:buNone/>
              <a:defRPr>
                <a:solidFill>
                  <a:srgbClr val="000000"/>
                </a:solidFill>
              </a:defRPr>
            </a:lvl9pPr>
          </a:lstStyle>
          <a:p>
            <a:endParaRPr/>
          </a:p>
        </p:txBody>
      </p:sp>
      <p:sp>
        <p:nvSpPr>
          <p:cNvPr id="84" name="Google Shape;84;p11"/>
          <p:cNvSpPr txBox="1">
            <a:spLocks noGrp="1"/>
          </p:cNvSpPr>
          <p:nvPr>
            <p:ph type="subTitle" idx="2"/>
          </p:nvPr>
        </p:nvSpPr>
        <p:spPr>
          <a:xfrm>
            <a:off x="562250" y="914850"/>
            <a:ext cx="2843700" cy="3936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Montserrat ExtraBold"/>
                <a:ea typeface="Montserrat ExtraBold"/>
                <a:cs typeface="Montserrat ExtraBold"/>
                <a:sym typeface="Montserrat ExtraBold"/>
              </a:defRPr>
            </a:lvl1pPr>
            <a:lvl2pPr lvl="1">
              <a:spcBef>
                <a:spcPts val="1600"/>
              </a:spcBef>
              <a:spcAft>
                <a:spcPts val="0"/>
              </a:spcAft>
              <a:buNone/>
              <a:defRPr b="1">
                <a:solidFill>
                  <a:srgbClr val="000000"/>
                </a:solidFill>
                <a:latin typeface="Oswald"/>
                <a:ea typeface="Oswald"/>
                <a:cs typeface="Oswald"/>
                <a:sym typeface="Oswald"/>
              </a:defRPr>
            </a:lvl2pPr>
            <a:lvl3pPr lvl="2">
              <a:spcBef>
                <a:spcPts val="1600"/>
              </a:spcBef>
              <a:spcAft>
                <a:spcPts val="0"/>
              </a:spcAft>
              <a:buNone/>
              <a:defRPr b="1">
                <a:solidFill>
                  <a:srgbClr val="000000"/>
                </a:solidFill>
                <a:latin typeface="Oswald"/>
                <a:ea typeface="Oswald"/>
                <a:cs typeface="Oswald"/>
                <a:sym typeface="Oswald"/>
              </a:defRPr>
            </a:lvl3pPr>
            <a:lvl4pPr lvl="3">
              <a:spcBef>
                <a:spcPts val="1600"/>
              </a:spcBef>
              <a:spcAft>
                <a:spcPts val="0"/>
              </a:spcAft>
              <a:buNone/>
              <a:defRPr b="1">
                <a:solidFill>
                  <a:srgbClr val="000000"/>
                </a:solidFill>
                <a:latin typeface="Oswald"/>
                <a:ea typeface="Oswald"/>
                <a:cs typeface="Oswald"/>
                <a:sym typeface="Oswald"/>
              </a:defRPr>
            </a:lvl4pPr>
            <a:lvl5pPr lvl="4">
              <a:spcBef>
                <a:spcPts val="1600"/>
              </a:spcBef>
              <a:spcAft>
                <a:spcPts val="0"/>
              </a:spcAft>
              <a:buNone/>
              <a:defRPr b="1">
                <a:solidFill>
                  <a:srgbClr val="000000"/>
                </a:solidFill>
                <a:latin typeface="Oswald"/>
                <a:ea typeface="Oswald"/>
                <a:cs typeface="Oswald"/>
                <a:sym typeface="Oswald"/>
              </a:defRPr>
            </a:lvl5pPr>
            <a:lvl6pPr lvl="5">
              <a:spcBef>
                <a:spcPts val="1600"/>
              </a:spcBef>
              <a:spcAft>
                <a:spcPts val="0"/>
              </a:spcAft>
              <a:buNone/>
              <a:defRPr b="1">
                <a:solidFill>
                  <a:srgbClr val="000000"/>
                </a:solidFill>
                <a:latin typeface="Oswald"/>
                <a:ea typeface="Oswald"/>
                <a:cs typeface="Oswald"/>
                <a:sym typeface="Oswald"/>
              </a:defRPr>
            </a:lvl6pPr>
            <a:lvl7pPr lvl="6">
              <a:spcBef>
                <a:spcPts val="1600"/>
              </a:spcBef>
              <a:spcAft>
                <a:spcPts val="0"/>
              </a:spcAft>
              <a:buNone/>
              <a:defRPr b="1">
                <a:solidFill>
                  <a:srgbClr val="000000"/>
                </a:solidFill>
                <a:latin typeface="Oswald"/>
                <a:ea typeface="Oswald"/>
                <a:cs typeface="Oswald"/>
                <a:sym typeface="Oswald"/>
              </a:defRPr>
            </a:lvl7pPr>
            <a:lvl8pPr lvl="7">
              <a:spcBef>
                <a:spcPts val="1600"/>
              </a:spcBef>
              <a:spcAft>
                <a:spcPts val="0"/>
              </a:spcAft>
              <a:buNone/>
              <a:defRPr b="1">
                <a:solidFill>
                  <a:srgbClr val="000000"/>
                </a:solidFill>
                <a:latin typeface="Oswald"/>
                <a:ea typeface="Oswald"/>
                <a:cs typeface="Oswald"/>
                <a:sym typeface="Oswald"/>
              </a:defRPr>
            </a:lvl8pPr>
            <a:lvl9pPr lvl="8">
              <a:spcBef>
                <a:spcPts val="1600"/>
              </a:spcBef>
              <a:spcAft>
                <a:spcPts val="1600"/>
              </a:spcAft>
              <a:buNone/>
              <a:defRPr b="1">
                <a:solidFill>
                  <a:srgbClr val="000000"/>
                </a:solidFill>
                <a:latin typeface="Oswald"/>
                <a:ea typeface="Oswald"/>
                <a:cs typeface="Oswald"/>
                <a:sym typeface="Oswal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4" name="Google Shape;94;p14"/>
          <p:cNvSpPr txBox="1">
            <a:spLocks noGrp="1"/>
          </p:cNvSpPr>
          <p:nvPr>
            <p:ph type="ctrTitle"/>
          </p:nvPr>
        </p:nvSpPr>
        <p:spPr>
          <a:xfrm flipH="1">
            <a:off x="743025" y="2221200"/>
            <a:ext cx="35718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434343"/>
                </a:solidFill>
              </a:rPr>
              <a:t>REAL ESTATE</a:t>
            </a:r>
            <a:r>
              <a:rPr lang="en" dirty="0"/>
              <a:t> Rental Company</a:t>
            </a:r>
            <a:endParaRPr dirty="0">
              <a:solidFill>
                <a:srgbClr val="434343"/>
              </a:solidFill>
            </a:endParaRPr>
          </a:p>
        </p:txBody>
      </p:sp>
      <p:sp>
        <p:nvSpPr>
          <p:cNvPr id="93" name="Google Shape;93;p14"/>
          <p:cNvSpPr txBox="1">
            <a:spLocks noGrp="1"/>
          </p:cNvSpPr>
          <p:nvPr>
            <p:ph type="subTitle" idx="1"/>
          </p:nvPr>
        </p:nvSpPr>
        <p:spPr>
          <a:xfrm flipH="1">
            <a:off x="742950" y="3101467"/>
            <a:ext cx="36291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a:t>
            </a:r>
            <a:r>
              <a:rPr lang="en" dirty="0"/>
              <a:t>our key to comfortable living</a:t>
            </a:r>
            <a:endParaRPr dirty="0">
              <a:solidFill>
                <a:srgbClr val="434343"/>
              </a:solidFill>
            </a:endParaRPr>
          </a:p>
        </p:txBody>
      </p:sp>
      <p:cxnSp>
        <p:nvCxnSpPr>
          <p:cNvPr id="95" name="Google Shape;95;p14"/>
          <p:cNvCxnSpPr/>
          <p:nvPr/>
        </p:nvCxnSpPr>
        <p:spPr>
          <a:xfrm>
            <a:off x="862400" y="2981288"/>
            <a:ext cx="1066800" cy="0"/>
          </a:xfrm>
          <a:prstGeom prst="straightConnector1">
            <a:avLst/>
          </a:prstGeom>
          <a:noFill/>
          <a:ln w="19050" cap="flat" cmpd="sng">
            <a:solidFill>
              <a:srgbClr val="434343"/>
            </a:solidFill>
            <a:prstDash val="solid"/>
            <a:round/>
            <a:headEnd type="none" w="med" len="med"/>
            <a:tailEnd type="none" w="med" len="med"/>
          </a:ln>
        </p:spPr>
      </p:cxnSp>
      <p:grpSp>
        <p:nvGrpSpPr>
          <p:cNvPr id="96" name="Google Shape;96;p14"/>
          <p:cNvGrpSpPr/>
          <p:nvPr/>
        </p:nvGrpSpPr>
        <p:grpSpPr>
          <a:xfrm>
            <a:off x="3600418" y="1154146"/>
            <a:ext cx="6231905" cy="4211638"/>
            <a:chOff x="1066000" y="1294300"/>
            <a:chExt cx="5235575" cy="3538300"/>
          </a:xfrm>
        </p:grpSpPr>
        <p:sp>
          <p:nvSpPr>
            <p:cNvPr id="97" name="Google Shape;97;p14"/>
            <p:cNvSpPr/>
            <p:nvPr/>
          </p:nvSpPr>
          <p:spPr>
            <a:xfrm>
              <a:off x="2628100" y="1294300"/>
              <a:ext cx="896750" cy="534475"/>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4383500" y="1654475"/>
              <a:ext cx="1624450" cy="966450"/>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1490584" y="1903079"/>
              <a:ext cx="4413875" cy="186164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4193625" y="1902575"/>
              <a:ext cx="577750" cy="34067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2626275" y="1901650"/>
              <a:ext cx="589000" cy="354500"/>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1066000" y="3659150"/>
              <a:ext cx="5235575" cy="614725"/>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rgbClr val="D39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4563050" y="2846375"/>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4811275" y="3249600"/>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1597250" y="2968200"/>
              <a:ext cx="722475" cy="934975"/>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1799450" y="3325900"/>
              <a:ext cx="296350" cy="885925"/>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2366600" y="2911350"/>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2544675" y="2731800"/>
              <a:ext cx="1665625" cy="560875"/>
            </a:xfrm>
            <a:custGeom>
              <a:avLst/>
              <a:gdLst/>
              <a:ahLst/>
              <a:cxnLst/>
              <a:rect l="l" t="t" r="r" b="b"/>
              <a:pathLst>
                <a:path w="66625" h="22435" extrusionOk="0">
                  <a:moveTo>
                    <a:pt x="21462" y="0"/>
                  </a:moveTo>
                  <a:lnTo>
                    <a:pt x="0" y="22434"/>
                  </a:lnTo>
                  <a:lnTo>
                    <a:pt x="44825" y="22434"/>
                  </a:lnTo>
                  <a:lnTo>
                    <a:pt x="66625" y="0"/>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3665300" y="2729675"/>
              <a:ext cx="1143875" cy="659100"/>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2532000" y="3292650"/>
              <a:ext cx="1229425" cy="96125"/>
            </a:xfrm>
            <a:custGeom>
              <a:avLst/>
              <a:gdLst/>
              <a:ahLst/>
              <a:cxnLst/>
              <a:rect l="l" t="t" r="r" b="b"/>
              <a:pathLst>
                <a:path w="49177" h="3845" extrusionOk="0">
                  <a:moveTo>
                    <a:pt x="0" y="0"/>
                  </a:moveTo>
                  <a:lnTo>
                    <a:pt x="3338" y="3845"/>
                  </a:lnTo>
                  <a:lnTo>
                    <a:pt x="49177" y="3845"/>
                  </a:lnTo>
                  <a:lnTo>
                    <a:pt x="45332" y="0"/>
                  </a:lnTo>
                  <a:close/>
                </a:path>
              </a:pathLst>
            </a:custGeom>
            <a:solidFill>
              <a:srgbClr val="EDB2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3755075" y="2911350"/>
              <a:ext cx="960100" cy="1234725"/>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4044475" y="3537675"/>
              <a:ext cx="219700" cy="137325"/>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4044475" y="3729900"/>
              <a:ext cx="219700" cy="146850"/>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4319075" y="3537675"/>
              <a:ext cx="202825" cy="137325"/>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4319075" y="3729900"/>
              <a:ext cx="202825" cy="145800"/>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2621775" y="3382425"/>
              <a:ext cx="1133325" cy="763650"/>
            </a:xfrm>
            <a:custGeom>
              <a:avLst/>
              <a:gdLst/>
              <a:ahLst/>
              <a:cxnLst/>
              <a:rect l="l" t="t" r="r" b="b"/>
              <a:pathLst>
                <a:path w="45333" h="30546" extrusionOk="0">
                  <a:moveTo>
                    <a:pt x="0" y="0"/>
                  </a:moveTo>
                  <a:lnTo>
                    <a:pt x="0" y="30546"/>
                  </a:lnTo>
                  <a:lnTo>
                    <a:pt x="45332" y="30546"/>
                  </a:lnTo>
                  <a:lnTo>
                    <a:pt x="45332" y="0"/>
                  </a:ln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3064300" y="3662300"/>
              <a:ext cx="227125" cy="477450"/>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3518475" y="3665475"/>
              <a:ext cx="96150" cy="79250"/>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3400175" y="3665475"/>
              <a:ext cx="97200" cy="78200"/>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3400175" y="3764775"/>
              <a:ext cx="97200" cy="79225"/>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3518475" y="3765825"/>
              <a:ext cx="96150" cy="78175"/>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2857300" y="3665475"/>
              <a:ext cx="97200" cy="79250"/>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2857300" y="3765825"/>
              <a:ext cx="96125" cy="78175"/>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2739000" y="3665475"/>
              <a:ext cx="96150" cy="78200"/>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2739000" y="3764775"/>
              <a:ext cx="96150" cy="79225"/>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1638446" y="4143942"/>
              <a:ext cx="4177275" cy="560846"/>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2196125" y="4474525"/>
              <a:ext cx="2976375" cy="358075"/>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4515525" y="3857850"/>
              <a:ext cx="561925" cy="728675"/>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4674900" y="4136550"/>
              <a:ext cx="229325" cy="688925"/>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4165925" y="4153025"/>
              <a:ext cx="390825" cy="506375"/>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4286325" y="4347775"/>
              <a:ext cx="160150" cy="478500"/>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DD15A2-E772-2393-FA7F-6E471D048D00}"/>
              </a:ext>
            </a:extLst>
          </p:cNvPr>
          <p:cNvSpPr>
            <a:spLocks noGrp="1"/>
          </p:cNvSpPr>
          <p:nvPr>
            <p:ph type="body" idx="1"/>
          </p:nvPr>
        </p:nvSpPr>
        <p:spPr>
          <a:xfrm>
            <a:off x="1917900" y="3778244"/>
            <a:ext cx="5308200" cy="1476000"/>
          </a:xfrm>
        </p:spPr>
        <p:txBody>
          <a:bodyPr/>
          <a:lstStyle/>
          <a:p>
            <a:pPr marL="0" marR="0" indent="0">
              <a:spcBef>
                <a:spcPts val="0"/>
              </a:spcBef>
              <a:spcAft>
                <a:spcPts val="0"/>
              </a:spcAft>
              <a:buNone/>
            </a:pPr>
            <a:r>
              <a:rPr lang="en-US" sz="1400" dirty="0">
                <a:effectLst/>
                <a:latin typeface="ADLaM Display" panose="02010000000000000000" pitchFamily="2" charset="0"/>
                <a:ea typeface="ADLaM Display" panose="02010000000000000000" pitchFamily="2" charset="0"/>
                <a:cs typeface="ADLaM Display" panose="02010000000000000000" pitchFamily="2" charset="0"/>
              </a:rPr>
              <a:t>After login, the owner can access his real estate data by add, update, delete from database.</a:t>
            </a:r>
          </a:p>
          <a:p>
            <a:pPr marL="0" marR="0" indent="0">
              <a:spcBef>
                <a:spcPts val="0"/>
              </a:spcBef>
              <a:spcAft>
                <a:spcPts val="0"/>
              </a:spcAft>
              <a:buNone/>
            </a:pPr>
            <a:r>
              <a:rPr lang="en-US" sz="1400" dirty="0">
                <a:effectLst/>
                <a:latin typeface="ADLaM Display" panose="02010000000000000000" pitchFamily="2" charset="0"/>
                <a:ea typeface="ADLaM Display" panose="02010000000000000000" pitchFamily="2" charset="0"/>
                <a:cs typeface="ADLaM Display" panose="02010000000000000000" pitchFamily="2" charset="0"/>
              </a:rPr>
              <a:t>All data will appear in the database table</a:t>
            </a:r>
            <a:r>
              <a:rPr lang="en-US" sz="1800" dirty="0">
                <a:effectLst/>
                <a:latin typeface="Calibri" panose="020F0502020204030204" pitchFamily="34" charset="0"/>
                <a:ea typeface="SimSun" panose="02010600030101010101" pitchFamily="2" charset="-122"/>
                <a:cs typeface="Calibri" panose="020F0502020204030204" pitchFamily="34" charset="0"/>
              </a:rPr>
              <a: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152400" indent="0">
              <a:buNone/>
            </a:pPr>
            <a:endParaRPr lang="en-US" dirty="0"/>
          </a:p>
        </p:txBody>
      </p:sp>
      <p:pic>
        <p:nvPicPr>
          <p:cNvPr id="7" name="Picture 6">
            <a:extLst>
              <a:ext uri="{FF2B5EF4-FFF2-40B4-BE49-F238E27FC236}">
                <a16:creationId xmlns:a16="http://schemas.microsoft.com/office/drawing/2014/main" id="{2327AC03-560B-84C0-CFF2-CE112A9CD075}"/>
              </a:ext>
            </a:extLst>
          </p:cNvPr>
          <p:cNvPicPr>
            <a:picLocks noChangeAspect="1"/>
          </p:cNvPicPr>
          <p:nvPr/>
        </p:nvPicPr>
        <p:blipFill>
          <a:blip r:embed="rId2"/>
          <a:stretch>
            <a:fillRect/>
          </a:stretch>
        </p:blipFill>
        <p:spPr>
          <a:xfrm>
            <a:off x="409713" y="3500479"/>
            <a:ext cx="809350" cy="1199573"/>
          </a:xfrm>
          <a:prstGeom prst="rect">
            <a:avLst/>
          </a:prstGeom>
        </p:spPr>
      </p:pic>
      <p:sp>
        <p:nvSpPr>
          <p:cNvPr id="3" name="Title 2">
            <a:extLst>
              <a:ext uri="{FF2B5EF4-FFF2-40B4-BE49-F238E27FC236}">
                <a16:creationId xmlns:a16="http://schemas.microsoft.com/office/drawing/2014/main" id="{C65BD91B-D669-1FCE-3FFD-60BC40F3962D}"/>
              </a:ext>
            </a:extLst>
          </p:cNvPr>
          <p:cNvSpPr>
            <a:spLocks noGrp="1"/>
          </p:cNvSpPr>
          <p:nvPr>
            <p:ph type="title"/>
          </p:nvPr>
        </p:nvSpPr>
        <p:spPr>
          <a:xfrm>
            <a:off x="490813" y="2734904"/>
            <a:ext cx="323575" cy="351196"/>
          </a:xfrm>
          <a:ln>
            <a:solidFill>
              <a:schemeClr val="bg1"/>
            </a:solidFill>
          </a:ln>
        </p:spPr>
        <p:txBody>
          <a:bodyPr/>
          <a:lstStyle/>
          <a:p>
            <a:endParaRPr lang="en-US" dirty="0">
              <a:noFill/>
            </a:endParaRPr>
          </a:p>
        </p:txBody>
      </p:sp>
      <p:sp>
        <p:nvSpPr>
          <p:cNvPr id="4" name="Subtitle 3">
            <a:extLst>
              <a:ext uri="{FF2B5EF4-FFF2-40B4-BE49-F238E27FC236}">
                <a16:creationId xmlns:a16="http://schemas.microsoft.com/office/drawing/2014/main" id="{BAA0E21E-DBDF-8A16-4C80-8612D14230B4}"/>
              </a:ext>
            </a:extLst>
          </p:cNvPr>
          <p:cNvSpPr>
            <a:spLocks noGrp="1"/>
          </p:cNvSpPr>
          <p:nvPr>
            <p:ph type="subTitle" idx="2"/>
          </p:nvPr>
        </p:nvSpPr>
        <p:spPr>
          <a:ln>
            <a:solidFill>
              <a:schemeClr val="bg1"/>
            </a:solidFill>
          </a:ln>
        </p:spPr>
        <p:txBody>
          <a:bodyPr/>
          <a:lstStyle/>
          <a:p>
            <a:endParaRPr lang="en-US" dirty="0">
              <a:noFill/>
            </a:endParaRPr>
          </a:p>
        </p:txBody>
      </p:sp>
      <p:pic>
        <p:nvPicPr>
          <p:cNvPr id="5" name="Picture 4">
            <a:extLst>
              <a:ext uri="{FF2B5EF4-FFF2-40B4-BE49-F238E27FC236}">
                <a16:creationId xmlns:a16="http://schemas.microsoft.com/office/drawing/2014/main" id="{9AA51600-6F6C-DE21-C073-23C6E41AA146}"/>
              </a:ext>
            </a:extLst>
          </p:cNvPr>
          <p:cNvPicPr>
            <a:picLocks noChangeAspect="1"/>
          </p:cNvPicPr>
          <p:nvPr/>
        </p:nvPicPr>
        <p:blipFill>
          <a:blip r:embed="rId3"/>
          <a:stretch>
            <a:fillRect/>
          </a:stretch>
        </p:blipFill>
        <p:spPr>
          <a:xfrm>
            <a:off x="1667470" y="334989"/>
            <a:ext cx="5809060" cy="3273836"/>
          </a:xfrm>
          <a:prstGeom prst="rect">
            <a:avLst/>
          </a:prstGeom>
        </p:spPr>
      </p:pic>
    </p:spTree>
    <p:extLst>
      <p:ext uri="{BB962C8B-B14F-4D97-AF65-F5344CB8AC3E}">
        <p14:creationId xmlns:p14="http://schemas.microsoft.com/office/powerpoint/2010/main" val="309261467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95BA-E254-E36C-B09B-C02A4E268774}"/>
              </a:ext>
            </a:extLst>
          </p:cNvPr>
          <p:cNvSpPr>
            <a:spLocks noGrp="1"/>
          </p:cNvSpPr>
          <p:nvPr>
            <p:ph type="ctrTitle"/>
          </p:nvPr>
        </p:nvSpPr>
        <p:spPr/>
        <p:txBody>
          <a:bodyPr/>
          <a:lstStyle/>
          <a:p>
            <a:r>
              <a:rPr lang="en-US" dirty="0"/>
              <a:t>For Customer </a:t>
            </a:r>
          </a:p>
        </p:txBody>
      </p:sp>
      <p:pic>
        <p:nvPicPr>
          <p:cNvPr id="3" name="Picture 2">
            <a:extLst>
              <a:ext uri="{FF2B5EF4-FFF2-40B4-BE49-F238E27FC236}">
                <a16:creationId xmlns:a16="http://schemas.microsoft.com/office/drawing/2014/main" id="{121A313D-3B0D-FDE1-EB8F-90E9A1449160}"/>
              </a:ext>
            </a:extLst>
          </p:cNvPr>
          <p:cNvPicPr>
            <a:picLocks noChangeAspect="1"/>
          </p:cNvPicPr>
          <p:nvPr/>
        </p:nvPicPr>
        <p:blipFill>
          <a:blip r:embed="rId2"/>
          <a:stretch>
            <a:fillRect/>
          </a:stretch>
        </p:blipFill>
        <p:spPr>
          <a:xfrm>
            <a:off x="274929" y="1168031"/>
            <a:ext cx="4585757" cy="3632570"/>
          </a:xfrm>
          <a:prstGeom prst="rect">
            <a:avLst/>
          </a:prstGeom>
        </p:spPr>
      </p:pic>
      <p:sp>
        <p:nvSpPr>
          <p:cNvPr id="5" name="TextBox 4">
            <a:extLst>
              <a:ext uri="{FF2B5EF4-FFF2-40B4-BE49-F238E27FC236}">
                <a16:creationId xmlns:a16="http://schemas.microsoft.com/office/drawing/2014/main" id="{4DD53CB6-6BDE-3066-8FF0-D6E736FE3DE0}"/>
              </a:ext>
            </a:extLst>
          </p:cNvPr>
          <p:cNvSpPr txBox="1"/>
          <p:nvPr/>
        </p:nvSpPr>
        <p:spPr>
          <a:xfrm>
            <a:off x="5272548" y="2257650"/>
            <a:ext cx="3532239" cy="1384995"/>
          </a:xfrm>
          <a:prstGeom prst="rect">
            <a:avLst/>
          </a:prstGeom>
          <a:noFill/>
        </p:spPr>
        <p:txBody>
          <a:bodyPr wrap="square">
            <a:spAutoFit/>
          </a:bodyPr>
          <a:lstStyle/>
          <a:p>
            <a:pPr marL="0" marR="0">
              <a:spcBef>
                <a:spcPts val="0"/>
              </a:spcBef>
              <a:spcAft>
                <a:spcPts val="0"/>
              </a:spcAft>
            </a:pPr>
            <a:r>
              <a:rPr lang="en-US" dirty="0">
                <a:solidFill>
                  <a:schemeClr val="tx1">
                    <a:lumMod val="75000"/>
                    <a:lumOff val="25000"/>
                  </a:schemeClr>
                </a:solidFill>
                <a:effectLst/>
                <a:latin typeface="ADLaM Display" panose="02010000000000000000" pitchFamily="2" charset="0"/>
                <a:ea typeface="ADLaM Display" panose="02010000000000000000" pitchFamily="2" charset="0"/>
                <a:cs typeface="ADLaM Display" panose="02010000000000000000" pitchFamily="2" charset="0"/>
              </a:rPr>
              <a:t>For customer:</a:t>
            </a:r>
          </a:p>
          <a:p>
            <a:pPr marL="0" marR="0">
              <a:spcBef>
                <a:spcPts val="0"/>
              </a:spcBef>
              <a:spcAft>
                <a:spcPts val="0"/>
              </a:spcAft>
            </a:pPr>
            <a:r>
              <a:rPr lang="en-US" dirty="0">
                <a:solidFill>
                  <a:schemeClr val="tx1">
                    <a:lumMod val="75000"/>
                    <a:lumOff val="25000"/>
                  </a:schemeClr>
                </a:solidFill>
                <a:effectLst/>
                <a:latin typeface="ADLaM Display" panose="02010000000000000000" pitchFamily="2" charset="0"/>
                <a:ea typeface="ADLaM Display" panose="02010000000000000000" pitchFamily="2" charset="0"/>
                <a:cs typeface="ADLaM Display" panose="02010000000000000000" pitchFamily="2" charset="0"/>
              </a:rPr>
              <a:t>The customer starts login by entering his personal information into the system if he has an existing account and if not, he can create a new account</a:t>
            </a:r>
            <a:r>
              <a:rPr lang="en-US" dirty="0">
                <a:effectLst/>
                <a:latin typeface="ADLaM Display" panose="02010000000000000000" pitchFamily="2" charset="0"/>
                <a:ea typeface="ADLaM Display" panose="02010000000000000000" pitchFamily="2" charset="0"/>
                <a:cs typeface="ADLaM Display" panose="02010000000000000000" pitchFamily="2" charset="0"/>
              </a:rPr>
              <a:t>.</a:t>
            </a:r>
          </a:p>
        </p:txBody>
      </p:sp>
    </p:spTree>
    <p:extLst>
      <p:ext uri="{BB962C8B-B14F-4D97-AF65-F5344CB8AC3E}">
        <p14:creationId xmlns:p14="http://schemas.microsoft.com/office/powerpoint/2010/main" val="8073267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D580E-36A3-7EA4-ABB8-9EB5D2CD6E71}"/>
              </a:ext>
            </a:extLst>
          </p:cNvPr>
          <p:cNvSpPr>
            <a:spLocks noGrp="1"/>
          </p:cNvSpPr>
          <p:nvPr>
            <p:ph type="ctrTitle"/>
          </p:nvPr>
        </p:nvSpPr>
        <p:spPr>
          <a:xfrm>
            <a:off x="7379484" y="4369624"/>
            <a:ext cx="916484" cy="773876"/>
          </a:xfrm>
          <a:ln>
            <a:solidFill>
              <a:schemeClr val="bg1"/>
            </a:solidFill>
          </a:ln>
        </p:spPr>
        <p:txBody>
          <a:bodyPr/>
          <a:lstStyle/>
          <a:p>
            <a:endParaRPr lang="en-US" dirty="0">
              <a:noFill/>
            </a:endParaRPr>
          </a:p>
        </p:txBody>
      </p:sp>
      <p:sp>
        <p:nvSpPr>
          <p:cNvPr id="3" name="Subtitle 2">
            <a:extLst>
              <a:ext uri="{FF2B5EF4-FFF2-40B4-BE49-F238E27FC236}">
                <a16:creationId xmlns:a16="http://schemas.microsoft.com/office/drawing/2014/main" id="{323B6A1A-CE3E-D7E0-CD1F-E9F9A50F8F0C}"/>
              </a:ext>
            </a:extLst>
          </p:cNvPr>
          <p:cNvSpPr>
            <a:spLocks noGrp="1"/>
          </p:cNvSpPr>
          <p:nvPr>
            <p:ph type="subTitle" idx="1"/>
          </p:nvPr>
        </p:nvSpPr>
        <p:spPr>
          <a:xfrm>
            <a:off x="71658" y="2151143"/>
            <a:ext cx="3792419" cy="841212"/>
          </a:xfrm>
        </p:spPr>
        <p:txBody>
          <a:bodyPr/>
          <a:lstStyle/>
          <a:p>
            <a:r>
              <a:rPr lang="en-US" sz="1400" dirty="0">
                <a:effectLst/>
                <a:latin typeface="ADLaM Display" panose="02010000000000000000" pitchFamily="2" charset="0"/>
                <a:ea typeface="ADLaM Display" panose="02010000000000000000" pitchFamily="2" charset="0"/>
                <a:cs typeface="ADLaM Display" panose="02010000000000000000" pitchFamily="2" charset="0"/>
              </a:rPr>
              <a:t>Through this page the customer can</a:t>
            </a:r>
            <a:endParaRPr lang="en-US" sz="1400" dirty="0">
              <a:latin typeface="ADLaM Display" panose="02010000000000000000" pitchFamily="2" charset="0"/>
              <a:ea typeface="ADLaM Display" panose="02010000000000000000" pitchFamily="2" charset="0"/>
              <a:cs typeface="ADLaM Display" panose="02010000000000000000" pitchFamily="2" charset="0"/>
            </a:endParaRPr>
          </a:p>
          <a:p>
            <a:r>
              <a:rPr lang="en-US" sz="1400" dirty="0">
                <a:effectLst/>
                <a:latin typeface="ADLaM Display" panose="02010000000000000000" pitchFamily="2" charset="0"/>
                <a:ea typeface="ADLaM Display" panose="02010000000000000000" pitchFamily="2" charset="0"/>
                <a:cs typeface="ADLaM Display" panose="02010000000000000000" pitchFamily="2" charset="0"/>
              </a:rPr>
              <a:t>choose his process if it is rent or</a:t>
            </a:r>
            <a:endParaRPr lang="en-US" sz="1400" dirty="0">
              <a:latin typeface="ADLaM Display" panose="02010000000000000000" pitchFamily="2" charset="0"/>
              <a:ea typeface="ADLaM Display" panose="02010000000000000000" pitchFamily="2" charset="0"/>
              <a:cs typeface="ADLaM Display" panose="02010000000000000000" pitchFamily="2" charset="0"/>
            </a:endParaRPr>
          </a:p>
          <a:p>
            <a:r>
              <a:rPr lang="en-US" sz="1400" dirty="0">
                <a:effectLst/>
                <a:latin typeface="ADLaM Display" panose="02010000000000000000" pitchFamily="2" charset="0"/>
                <a:ea typeface="ADLaM Display" panose="02010000000000000000" pitchFamily="2" charset="0"/>
                <a:cs typeface="ADLaM Display" panose="02010000000000000000" pitchFamily="2" charset="0"/>
              </a:rPr>
              <a:t>cancelation process.</a:t>
            </a:r>
          </a:p>
          <a:p>
            <a:endParaRPr lang="en-US" dirty="0"/>
          </a:p>
        </p:txBody>
      </p:sp>
      <p:pic>
        <p:nvPicPr>
          <p:cNvPr id="4" name="Picture 3">
            <a:extLst>
              <a:ext uri="{FF2B5EF4-FFF2-40B4-BE49-F238E27FC236}">
                <a16:creationId xmlns:a16="http://schemas.microsoft.com/office/drawing/2014/main" id="{BF0AB8E5-A538-3B79-86A7-8EC9F0AF155C}"/>
              </a:ext>
            </a:extLst>
          </p:cNvPr>
          <p:cNvPicPr>
            <a:picLocks noChangeAspect="1"/>
          </p:cNvPicPr>
          <p:nvPr/>
        </p:nvPicPr>
        <p:blipFill>
          <a:blip r:embed="rId2"/>
          <a:stretch>
            <a:fillRect/>
          </a:stretch>
        </p:blipFill>
        <p:spPr>
          <a:xfrm>
            <a:off x="3701845" y="842643"/>
            <a:ext cx="4851179" cy="3458213"/>
          </a:xfrm>
          <a:prstGeom prst="rect">
            <a:avLst/>
          </a:prstGeom>
        </p:spPr>
      </p:pic>
    </p:spTree>
    <p:extLst>
      <p:ext uri="{BB962C8B-B14F-4D97-AF65-F5344CB8AC3E}">
        <p14:creationId xmlns:p14="http://schemas.microsoft.com/office/powerpoint/2010/main" val="21999073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2398256-31C1-25AE-6642-BC5E31EE755D}"/>
              </a:ext>
            </a:extLst>
          </p:cNvPr>
          <p:cNvSpPr>
            <a:spLocks noGrp="1"/>
          </p:cNvSpPr>
          <p:nvPr>
            <p:ph type="subTitle" idx="1"/>
          </p:nvPr>
        </p:nvSpPr>
        <p:spPr>
          <a:xfrm>
            <a:off x="2359741" y="3981299"/>
            <a:ext cx="4717500" cy="915835"/>
          </a:xfrm>
        </p:spPr>
        <p:txBody>
          <a:bodyPr/>
          <a:lstStyle/>
          <a:p>
            <a:pPr marL="0" marR="0" algn="l">
              <a:spcBef>
                <a:spcPts val="0"/>
              </a:spcBef>
              <a:spcAft>
                <a:spcPts val="0"/>
              </a:spcAft>
            </a:pPr>
            <a:r>
              <a:rPr lang="en-US" b="1" dirty="0">
                <a:effectLst/>
                <a:latin typeface="ADLaM Display" panose="02010000000000000000" pitchFamily="2" charset="0"/>
                <a:ea typeface="ADLaM Display" panose="02010000000000000000" pitchFamily="2" charset="0"/>
                <a:cs typeface="ADLaM Display" panose="02010000000000000000" pitchFamily="2" charset="0"/>
              </a:rPr>
              <a:t>Cancel:</a:t>
            </a:r>
          </a:p>
          <a:p>
            <a:pPr marL="0" marR="0" algn="l">
              <a:spcBef>
                <a:spcPts val="0"/>
              </a:spcBef>
              <a:spcAft>
                <a:spcPts val="0"/>
              </a:spcAft>
            </a:pPr>
            <a:r>
              <a:rPr lang="en-US" dirty="0">
                <a:effectLst/>
                <a:latin typeface="ADLaM Display" panose="02010000000000000000" pitchFamily="2" charset="0"/>
                <a:ea typeface="ADLaM Display" panose="02010000000000000000" pitchFamily="2" charset="0"/>
                <a:cs typeface="ADLaM Display" panose="02010000000000000000" pitchFamily="2" charset="0"/>
              </a:rPr>
              <a:t>The process is done successfully, and a confirmation message appears.</a:t>
            </a:r>
          </a:p>
          <a:p>
            <a:endParaRPr lang="en-US" dirty="0"/>
          </a:p>
        </p:txBody>
      </p:sp>
      <p:sp>
        <p:nvSpPr>
          <p:cNvPr id="3" name="Title 2">
            <a:extLst>
              <a:ext uri="{FF2B5EF4-FFF2-40B4-BE49-F238E27FC236}">
                <a16:creationId xmlns:a16="http://schemas.microsoft.com/office/drawing/2014/main" id="{6AB5EBCB-D266-6240-94BF-4AC74FA0CCC4}"/>
              </a:ext>
            </a:extLst>
          </p:cNvPr>
          <p:cNvSpPr>
            <a:spLocks noGrp="1"/>
          </p:cNvSpPr>
          <p:nvPr>
            <p:ph type="ctrTitle"/>
          </p:nvPr>
        </p:nvSpPr>
        <p:spPr>
          <a:xfrm>
            <a:off x="410265" y="4072499"/>
            <a:ext cx="644244" cy="540600"/>
          </a:xfrm>
          <a:ln>
            <a:solidFill>
              <a:schemeClr val="bg1"/>
            </a:solidFill>
          </a:ln>
        </p:spPr>
        <p:txBody>
          <a:bodyPr/>
          <a:lstStyle/>
          <a:p>
            <a:endParaRPr lang="en-US" dirty="0">
              <a:noFill/>
            </a:endParaRPr>
          </a:p>
        </p:txBody>
      </p:sp>
      <p:pic>
        <p:nvPicPr>
          <p:cNvPr id="4" name="Picture 3">
            <a:extLst>
              <a:ext uri="{FF2B5EF4-FFF2-40B4-BE49-F238E27FC236}">
                <a16:creationId xmlns:a16="http://schemas.microsoft.com/office/drawing/2014/main" id="{B9B2BD99-42F8-3997-A469-CB6D4069D949}"/>
              </a:ext>
            </a:extLst>
          </p:cNvPr>
          <p:cNvPicPr>
            <a:picLocks noChangeAspect="1"/>
          </p:cNvPicPr>
          <p:nvPr/>
        </p:nvPicPr>
        <p:blipFill>
          <a:blip r:embed="rId2"/>
          <a:stretch>
            <a:fillRect/>
          </a:stretch>
        </p:blipFill>
        <p:spPr>
          <a:xfrm>
            <a:off x="482010" y="348888"/>
            <a:ext cx="3755461" cy="3529890"/>
          </a:xfrm>
          <a:prstGeom prst="rect">
            <a:avLst/>
          </a:prstGeom>
        </p:spPr>
      </p:pic>
      <p:pic>
        <p:nvPicPr>
          <p:cNvPr id="5" name="Picture 4">
            <a:extLst>
              <a:ext uri="{FF2B5EF4-FFF2-40B4-BE49-F238E27FC236}">
                <a16:creationId xmlns:a16="http://schemas.microsoft.com/office/drawing/2014/main" id="{6EBD4285-D9B3-BC90-9AE1-F5C81AC9E906}"/>
              </a:ext>
            </a:extLst>
          </p:cNvPr>
          <p:cNvPicPr>
            <a:picLocks noChangeAspect="1"/>
          </p:cNvPicPr>
          <p:nvPr/>
        </p:nvPicPr>
        <p:blipFill>
          <a:blip r:embed="rId3"/>
          <a:stretch>
            <a:fillRect/>
          </a:stretch>
        </p:blipFill>
        <p:spPr>
          <a:xfrm>
            <a:off x="4572000" y="330598"/>
            <a:ext cx="3755461" cy="3548180"/>
          </a:xfrm>
          <a:prstGeom prst="rect">
            <a:avLst/>
          </a:prstGeom>
        </p:spPr>
      </p:pic>
    </p:spTree>
    <p:extLst>
      <p:ext uri="{BB962C8B-B14F-4D97-AF65-F5344CB8AC3E}">
        <p14:creationId xmlns:p14="http://schemas.microsoft.com/office/powerpoint/2010/main" val="25024886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DC198C-6E2F-2CCA-C043-E0A48DFB5D85}"/>
              </a:ext>
            </a:extLst>
          </p:cNvPr>
          <p:cNvSpPr>
            <a:spLocks noGrp="1"/>
          </p:cNvSpPr>
          <p:nvPr>
            <p:ph type="body" idx="1"/>
          </p:nvPr>
        </p:nvSpPr>
        <p:spPr>
          <a:xfrm>
            <a:off x="5324167" y="1677979"/>
            <a:ext cx="3508397" cy="1787541"/>
          </a:xfrm>
        </p:spPr>
        <p:txBody>
          <a:bodyPr/>
          <a:lstStyle/>
          <a:p>
            <a:pPr marL="0" marR="0" indent="0">
              <a:spcBef>
                <a:spcPts val="0"/>
              </a:spcBef>
              <a:spcAft>
                <a:spcPts val="0"/>
              </a:spcAft>
              <a:buNone/>
            </a:pPr>
            <a:r>
              <a:rPr lang="en-US" sz="1400" b="1" dirty="0">
                <a:solidFill>
                  <a:schemeClr val="tx1">
                    <a:lumMod val="75000"/>
                    <a:lumOff val="25000"/>
                  </a:schemeClr>
                </a:solidFill>
                <a:effectLst/>
                <a:latin typeface="ADLaM Display" panose="02010000000000000000" pitchFamily="2" charset="0"/>
                <a:ea typeface="ADLaM Display" panose="02010000000000000000" pitchFamily="2" charset="0"/>
                <a:cs typeface="ADLaM Display" panose="02010000000000000000" pitchFamily="2" charset="0"/>
              </a:rPr>
              <a:t>Rent:</a:t>
            </a:r>
            <a:endParaRPr lang="en-US" sz="1400" b="1" dirty="0">
              <a:solidFill>
                <a:schemeClr val="tx1">
                  <a:lumMod val="75000"/>
                  <a:lumOff val="25000"/>
                </a:schemeClr>
              </a:solidFill>
              <a:latin typeface="ADLaM Display" panose="02010000000000000000" pitchFamily="2" charset="0"/>
              <a:ea typeface="ADLaM Display" panose="02010000000000000000" pitchFamily="2" charset="0"/>
              <a:cs typeface="ADLaM Display" panose="02010000000000000000" pitchFamily="2" charset="0"/>
            </a:endParaRPr>
          </a:p>
          <a:p>
            <a:pPr marL="0" marR="0" indent="0">
              <a:spcBef>
                <a:spcPts val="0"/>
              </a:spcBef>
              <a:spcAft>
                <a:spcPts val="0"/>
              </a:spcAft>
              <a:buNone/>
            </a:pPr>
            <a:r>
              <a:rPr lang="en-US" sz="1400" dirty="0">
                <a:solidFill>
                  <a:schemeClr val="tx1">
                    <a:lumMod val="75000"/>
                    <a:lumOff val="25000"/>
                  </a:schemeClr>
                </a:solidFill>
                <a:effectLst/>
                <a:latin typeface="ADLaM Display" panose="02010000000000000000" pitchFamily="2" charset="0"/>
                <a:ea typeface="ADLaM Display" panose="02010000000000000000" pitchFamily="2" charset="0"/>
                <a:cs typeface="ADLaM Display" panose="02010000000000000000" pitchFamily="2" charset="0"/>
              </a:rPr>
              <a:t>The customer enters the data about the needed real estate that he searches for (type of the real estate, area of the real estate, price of the real estate, number of rooms)</a:t>
            </a:r>
          </a:p>
          <a:p>
            <a:pPr marL="152400" indent="0">
              <a:buNone/>
            </a:pPr>
            <a:endParaRPr lang="en-US" dirty="0"/>
          </a:p>
        </p:txBody>
      </p:sp>
      <p:sp>
        <p:nvSpPr>
          <p:cNvPr id="3" name="Title 2">
            <a:extLst>
              <a:ext uri="{FF2B5EF4-FFF2-40B4-BE49-F238E27FC236}">
                <a16:creationId xmlns:a16="http://schemas.microsoft.com/office/drawing/2014/main" id="{7CB39F68-F413-DE94-F578-947DC60AA003}"/>
              </a:ext>
            </a:extLst>
          </p:cNvPr>
          <p:cNvSpPr>
            <a:spLocks noGrp="1"/>
          </p:cNvSpPr>
          <p:nvPr>
            <p:ph type="title"/>
          </p:nvPr>
        </p:nvSpPr>
        <p:spPr>
          <a:xfrm>
            <a:off x="4000326" y="0"/>
            <a:ext cx="188216" cy="291034"/>
          </a:xfrm>
          <a:ln>
            <a:solidFill>
              <a:schemeClr val="bg1"/>
            </a:solidFill>
          </a:ln>
        </p:spPr>
        <p:txBody>
          <a:bodyPr/>
          <a:lstStyle/>
          <a:p>
            <a:endParaRPr lang="en-US" dirty="0">
              <a:noFill/>
            </a:endParaRPr>
          </a:p>
        </p:txBody>
      </p:sp>
      <p:sp>
        <p:nvSpPr>
          <p:cNvPr id="4" name="Subtitle 3">
            <a:extLst>
              <a:ext uri="{FF2B5EF4-FFF2-40B4-BE49-F238E27FC236}">
                <a16:creationId xmlns:a16="http://schemas.microsoft.com/office/drawing/2014/main" id="{F78E9764-B383-0FC1-6346-17EF505B3DBE}"/>
              </a:ext>
            </a:extLst>
          </p:cNvPr>
          <p:cNvSpPr>
            <a:spLocks noGrp="1"/>
          </p:cNvSpPr>
          <p:nvPr>
            <p:ph type="subTitle" idx="2"/>
          </p:nvPr>
        </p:nvSpPr>
        <p:spPr>
          <a:xfrm>
            <a:off x="3379192" y="139713"/>
            <a:ext cx="263660" cy="277790"/>
          </a:xfrm>
          <a:ln>
            <a:solidFill>
              <a:schemeClr val="bg1"/>
            </a:solidFill>
          </a:ln>
        </p:spPr>
        <p:txBody>
          <a:bodyPr/>
          <a:lstStyle/>
          <a:p>
            <a:endParaRPr lang="en-US" dirty="0">
              <a:noFill/>
            </a:endParaRPr>
          </a:p>
        </p:txBody>
      </p:sp>
      <p:pic>
        <p:nvPicPr>
          <p:cNvPr id="5" name="Picture 4">
            <a:extLst>
              <a:ext uri="{FF2B5EF4-FFF2-40B4-BE49-F238E27FC236}">
                <a16:creationId xmlns:a16="http://schemas.microsoft.com/office/drawing/2014/main" id="{59374CE4-1E2D-3153-BBB1-7818809744B3}"/>
              </a:ext>
            </a:extLst>
          </p:cNvPr>
          <p:cNvPicPr>
            <a:picLocks noChangeAspect="1"/>
          </p:cNvPicPr>
          <p:nvPr/>
        </p:nvPicPr>
        <p:blipFill>
          <a:blip r:embed="rId2"/>
          <a:stretch>
            <a:fillRect/>
          </a:stretch>
        </p:blipFill>
        <p:spPr>
          <a:xfrm>
            <a:off x="245068" y="543972"/>
            <a:ext cx="4866723" cy="3895293"/>
          </a:xfrm>
          <a:prstGeom prst="rect">
            <a:avLst/>
          </a:prstGeom>
        </p:spPr>
      </p:pic>
      <p:pic>
        <p:nvPicPr>
          <p:cNvPr id="6" name="Picture 5">
            <a:extLst>
              <a:ext uri="{FF2B5EF4-FFF2-40B4-BE49-F238E27FC236}">
                <a16:creationId xmlns:a16="http://schemas.microsoft.com/office/drawing/2014/main" id="{F698E4BB-9CAB-F48A-0C32-0F16CE06E72F}"/>
              </a:ext>
            </a:extLst>
          </p:cNvPr>
          <p:cNvPicPr>
            <a:picLocks noChangeAspect="1"/>
          </p:cNvPicPr>
          <p:nvPr/>
        </p:nvPicPr>
        <p:blipFill>
          <a:blip r:embed="rId3"/>
          <a:stretch>
            <a:fillRect/>
          </a:stretch>
        </p:blipFill>
        <p:spPr>
          <a:xfrm>
            <a:off x="8273846" y="243752"/>
            <a:ext cx="470288" cy="623404"/>
          </a:xfrm>
          <a:prstGeom prst="rect">
            <a:avLst/>
          </a:prstGeom>
        </p:spPr>
      </p:pic>
    </p:spTree>
    <p:extLst>
      <p:ext uri="{BB962C8B-B14F-4D97-AF65-F5344CB8AC3E}">
        <p14:creationId xmlns:p14="http://schemas.microsoft.com/office/powerpoint/2010/main" val="9435049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5511-CB5E-9767-473E-C947A14E6B33}"/>
              </a:ext>
            </a:extLst>
          </p:cNvPr>
          <p:cNvSpPr>
            <a:spLocks noGrp="1"/>
          </p:cNvSpPr>
          <p:nvPr>
            <p:ph type="ctrTitle"/>
          </p:nvPr>
        </p:nvSpPr>
        <p:spPr>
          <a:xfrm flipH="1">
            <a:off x="623625" y="2236500"/>
            <a:ext cx="261278" cy="167487"/>
          </a:xfrm>
          <a:ln>
            <a:solidFill>
              <a:schemeClr val="bg1"/>
            </a:solidFill>
          </a:ln>
        </p:spPr>
        <p:txBody>
          <a:bodyPr/>
          <a:lstStyle/>
          <a:p>
            <a:endParaRPr lang="en-US" dirty="0">
              <a:noFill/>
            </a:endParaRPr>
          </a:p>
        </p:txBody>
      </p:sp>
      <p:sp>
        <p:nvSpPr>
          <p:cNvPr id="3" name="Subtitle 2">
            <a:extLst>
              <a:ext uri="{FF2B5EF4-FFF2-40B4-BE49-F238E27FC236}">
                <a16:creationId xmlns:a16="http://schemas.microsoft.com/office/drawing/2014/main" id="{53CB6F84-6A6C-A59A-6793-36C795E3BFCF}"/>
              </a:ext>
            </a:extLst>
          </p:cNvPr>
          <p:cNvSpPr>
            <a:spLocks noGrp="1"/>
          </p:cNvSpPr>
          <p:nvPr>
            <p:ph type="subTitle" idx="1"/>
          </p:nvPr>
        </p:nvSpPr>
        <p:spPr>
          <a:xfrm flipH="1">
            <a:off x="2011751" y="4061913"/>
            <a:ext cx="5120498" cy="880046"/>
          </a:xfrm>
        </p:spPr>
        <p:txBody>
          <a:bodyPr/>
          <a:lstStyle/>
          <a:p>
            <a:r>
              <a:rPr lang="en-US" dirty="0">
                <a:effectLst/>
                <a:latin typeface="ADLaM Display" panose="02010000000000000000" pitchFamily="2" charset="0"/>
                <a:ea typeface="ADLaM Display" panose="02010000000000000000" pitchFamily="2" charset="0"/>
                <a:cs typeface="ADLaM Display" panose="02010000000000000000" pitchFamily="2" charset="0"/>
              </a:rPr>
              <a:t>After searching, the available real estate that matches</a:t>
            </a:r>
          </a:p>
          <a:p>
            <a:r>
              <a:rPr lang="en-US" dirty="0">
                <a:effectLst/>
                <a:latin typeface="ADLaM Display" panose="02010000000000000000" pitchFamily="2" charset="0"/>
                <a:ea typeface="ADLaM Display" panose="02010000000000000000" pitchFamily="2" charset="0"/>
                <a:cs typeface="ADLaM Display" panose="02010000000000000000" pitchFamily="2" charset="0"/>
              </a:rPr>
              <a:t>the customer search appears to the customer, then he</a:t>
            </a:r>
          </a:p>
          <a:p>
            <a:r>
              <a:rPr lang="en-US" dirty="0">
                <a:effectLst/>
                <a:latin typeface="ADLaM Display" panose="02010000000000000000" pitchFamily="2" charset="0"/>
                <a:ea typeface="ADLaM Display" panose="02010000000000000000" pitchFamily="2" charset="0"/>
                <a:cs typeface="ADLaM Display" panose="02010000000000000000" pitchFamily="2" charset="0"/>
              </a:rPr>
              <a:t>selects what he wants. </a:t>
            </a:r>
          </a:p>
          <a:p>
            <a:endParaRPr lang="en-US" dirty="0"/>
          </a:p>
        </p:txBody>
      </p:sp>
      <p:pic>
        <p:nvPicPr>
          <p:cNvPr id="4" name="Picture 3">
            <a:extLst>
              <a:ext uri="{FF2B5EF4-FFF2-40B4-BE49-F238E27FC236}">
                <a16:creationId xmlns:a16="http://schemas.microsoft.com/office/drawing/2014/main" id="{F4A98418-535F-E7DE-2B0F-ADE835531BA0}"/>
              </a:ext>
            </a:extLst>
          </p:cNvPr>
          <p:cNvPicPr>
            <a:picLocks noChangeAspect="1"/>
          </p:cNvPicPr>
          <p:nvPr/>
        </p:nvPicPr>
        <p:blipFill>
          <a:blip r:embed="rId2"/>
          <a:stretch>
            <a:fillRect/>
          </a:stretch>
        </p:blipFill>
        <p:spPr>
          <a:xfrm>
            <a:off x="1712728" y="575196"/>
            <a:ext cx="5718544" cy="3322608"/>
          </a:xfrm>
          <a:prstGeom prst="rect">
            <a:avLst/>
          </a:prstGeom>
        </p:spPr>
      </p:pic>
      <p:pic>
        <p:nvPicPr>
          <p:cNvPr id="5" name="Picture 4">
            <a:extLst>
              <a:ext uri="{FF2B5EF4-FFF2-40B4-BE49-F238E27FC236}">
                <a16:creationId xmlns:a16="http://schemas.microsoft.com/office/drawing/2014/main" id="{C3E348F5-2DFC-94CE-11DC-ABDA4FBB1C90}"/>
              </a:ext>
            </a:extLst>
          </p:cNvPr>
          <p:cNvPicPr>
            <a:picLocks noChangeAspect="1"/>
          </p:cNvPicPr>
          <p:nvPr/>
        </p:nvPicPr>
        <p:blipFill>
          <a:blip r:embed="rId3"/>
          <a:stretch>
            <a:fillRect/>
          </a:stretch>
        </p:blipFill>
        <p:spPr>
          <a:xfrm>
            <a:off x="7750277" y="3897804"/>
            <a:ext cx="1153955" cy="961630"/>
          </a:xfrm>
          <a:prstGeom prst="rect">
            <a:avLst/>
          </a:prstGeom>
        </p:spPr>
      </p:pic>
    </p:spTree>
    <p:extLst>
      <p:ext uri="{BB962C8B-B14F-4D97-AF65-F5344CB8AC3E}">
        <p14:creationId xmlns:p14="http://schemas.microsoft.com/office/powerpoint/2010/main" val="21086573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6ED1A-68A7-A415-E15A-EC9B1448BA89}"/>
              </a:ext>
            </a:extLst>
          </p:cNvPr>
          <p:cNvSpPr>
            <a:spLocks noGrp="1"/>
          </p:cNvSpPr>
          <p:nvPr>
            <p:ph type="ctrTitle"/>
          </p:nvPr>
        </p:nvSpPr>
        <p:spPr>
          <a:xfrm>
            <a:off x="2943650" y="4756355"/>
            <a:ext cx="687884" cy="162232"/>
          </a:xfrm>
          <a:ln>
            <a:solidFill>
              <a:schemeClr val="bg1"/>
            </a:solidFill>
          </a:ln>
        </p:spPr>
        <p:txBody>
          <a:bodyPr/>
          <a:lstStyle/>
          <a:p>
            <a:endParaRPr lang="en-US" dirty="0">
              <a:noFill/>
            </a:endParaRPr>
          </a:p>
        </p:txBody>
      </p:sp>
      <p:sp>
        <p:nvSpPr>
          <p:cNvPr id="3" name="Subtitle 2">
            <a:extLst>
              <a:ext uri="{FF2B5EF4-FFF2-40B4-BE49-F238E27FC236}">
                <a16:creationId xmlns:a16="http://schemas.microsoft.com/office/drawing/2014/main" id="{7F1DE429-7CE6-0590-2AEA-EED59779FAEC}"/>
              </a:ext>
            </a:extLst>
          </p:cNvPr>
          <p:cNvSpPr>
            <a:spLocks noGrp="1"/>
          </p:cNvSpPr>
          <p:nvPr>
            <p:ph type="subTitle" idx="1"/>
          </p:nvPr>
        </p:nvSpPr>
        <p:spPr>
          <a:xfrm>
            <a:off x="109359" y="2147098"/>
            <a:ext cx="3829290" cy="849304"/>
          </a:xfrm>
        </p:spPr>
        <p:txBody>
          <a:bodyPr/>
          <a:lstStyle/>
          <a:p>
            <a:r>
              <a:rPr lang="en-US" sz="1400" dirty="0">
                <a:effectLst/>
                <a:latin typeface="ADLaM Display" panose="02010000000000000000" pitchFamily="2" charset="0"/>
                <a:ea typeface="ADLaM Display" panose="02010000000000000000" pitchFamily="2" charset="0"/>
                <a:cs typeface="ADLaM Display" panose="02010000000000000000" pitchFamily="2" charset="0"/>
              </a:rPr>
              <a:t>Customer enters his personal data and</a:t>
            </a:r>
          </a:p>
          <a:p>
            <a:r>
              <a:rPr lang="en-US" sz="1400" dirty="0">
                <a:effectLst/>
                <a:latin typeface="ADLaM Display" panose="02010000000000000000" pitchFamily="2" charset="0"/>
                <a:ea typeface="ADLaM Display" panose="02010000000000000000" pitchFamily="2" charset="0"/>
                <a:cs typeface="ADLaM Display" panose="02010000000000000000" pitchFamily="2" charset="0"/>
              </a:rPr>
              <a:t>Credit</a:t>
            </a:r>
            <a:r>
              <a:rPr lang="en-US" sz="1400" dirty="0">
                <a:latin typeface="ADLaM Display" panose="02010000000000000000" pitchFamily="2" charset="0"/>
                <a:ea typeface="ADLaM Display" panose="02010000000000000000" pitchFamily="2" charset="0"/>
                <a:cs typeface="ADLaM Display" panose="02010000000000000000" pitchFamily="2" charset="0"/>
              </a:rPr>
              <a:t> </a:t>
            </a:r>
            <a:r>
              <a:rPr lang="en-US" sz="1400" dirty="0">
                <a:effectLst/>
                <a:latin typeface="ADLaM Display" panose="02010000000000000000" pitchFamily="2" charset="0"/>
                <a:ea typeface="ADLaM Display" panose="02010000000000000000" pitchFamily="2" charset="0"/>
                <a:cs typeface="ADLaM Display" panose="02010000000000000000" pitchFamily="2" charset="0"/>
              </a:rPr>
              <a:t>card data to verify the payment.</a:t>
            </a:r>
          </a:p>
          <a:p>
            <a:endParaRPr lang="en-US" dirty="0"/>
          </a:p>
        </p:txBody>
      </p:sp>
      <p:pic>
        <p:nvPicPr>
          <p:cNvPr id="4" name="Picture 3">
            <a:extLst>
              <a:ext uri="{FF2B5EF4-FFF2-40B4-BE49-F238E27FC236}">
                <a16:creationId xmlns:a16="http://schemas.microsoft.com/office/drawing/2014/main" id="{5D26D265-FA32-7D8E-B9C0-AA9E0BCCEEED}"/>
              </a:ext>
            </a:extLst>
          </p:cNvPr>
          <p:cNvPicPr>
            <a:picLocks noChangeAspect="1"/>
          </p:cNvPicPr>
          <p:nvPr/>
        </p:nvPicPr>
        <p:blipFill>
          <a:blip r:embed="rId2"/>
          <a:stretch>
            <a:fillRect/>
          </a:stretch>
        </p:blipFill>
        <p:spPr>
          <a:xfrm>
            <a:off x="4056636" y="675259"/>
            <a:ext cx="4654807" cy="3792981"/>
          </a:xfrm>
          <a:prstGeom prst="rect">
            <a:avLst/>
          </a:prstGeom>
        </p:spPr>
      </p:pic>
      <p:pic>
        <p:nvPicPr>
          <p:cNvPr id="5" name="Picture 4">
            <a:extLst>
              <a:ext uri="{FF2B5EF4-FFF2-40B4-BE49-F238E27FC236}">
                <a16:creationId xmlns:a16="http://schemas.microsoft.com/office/drawing/2014/main" id="{EB18AE5B-8799-7750-D3B3-5E0F8D71A265}"/>
              </a:ext>
            </a:extLst>
          </p:cNvPr>
          <p:cNvPicPr>
            <a:picLocks noChangeAspect="1"/>
          </p:cNvPicPr>
          <p:nvPr/>
        </p:nvPicPr>
        <p:blipFill>
          <a:blip r:embed="rId3"/>
          <a:stretch>
            <a:fillRect/>
          </a:stretch>
        </p:blipFill>
        <p:spPr>
          <a:xfrm>
            <a:off x="395214" y="4299155"/>
            <a:ext cx="593405" cy="530941"/>
          </a:xfrm>
          <a:prstGeom prst="rect">
            <a:avLst/>
          </a:prstGeom>
        </p:spPr>
      </p:pic>
    </p:spTree>
    <p:extLst>
      <p:ext uri="{BB962C8B-B14F-4D97-AF65-F5344CB8AC3E}">
        <p14:creationId xmlns:p14="http://schemas.microsoft.com/office/powerpoint/2010/main" val="40941980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2398256-31C1-25AE-6642-BC5E31EE755D}"/>
              </a:ext>
            </a:extLst>
          </p:cNvPr>
          <p:cNvSpPr>
            <a:spLocks noGrp="1"/>
          </p:cNvSpPr>
          <p:nvPr>
            <p:ph type="subTitle" idx="1"/>
          </p:nvPr>
        </p:nvSpPr>
        <p:spPr>
          <a:xfrm>
            <a:off x="2359741" y="3981299"/>
            <a:ext cx="4717500" cy="915835"/>
          </a:xfrm>
        </p:spPr>
        <p:txBody>
          <a:bodyPr/>
          <a:lstStyle/>
          <a:p>
            <a:pPr marL="0" marR="0" algn="l">
              <a:spcBef>
                <a:spcPts val="0"/>
              </a:spcBef>
              <a:spcAft>
                <a:spcPts val="0"/>
              </a:spcAft>
            </a:pPr>
            <a:r>
              <a:rPr lang="en-US" dirty="0">
                <a:effectLst/>
                <a:latin typeface="ADLaM Display" panose="02010000000000000000" pitchFamily="2" charset="0"/>
                <a:ea typeface="ADLaM Display" panose="02010000000000000000" pitchFamily="2" charset="0"/>
                <a:cs typeface="ADLaM Display" panose="02010000000000000000" pitchFamily="2" charset="0"/>
              </a:rPr>
              <a:t>The process is done successfully, and a confirmation message appears.</a:t>
            </a:r>
          </a:p>
          <a:p>
            <a:endParaRPr lang="en-US" dirty="0"/>
          </a:p>
        </p:txBody>
      </p:sp>
      <p:pic>
        <p:nvPicPr>
          <p:cNvPr id="6" name="Picture 5">
            <a:extLst>
              <a:ext uri="{FF2B5EF4-FFF2-40B4-BE49-F238E27FC236}">
                <a16:creationId xmlns:a16="http://schemas.microsoft.com/office/drawing/2014/main" id="{A17239CF-F381-839B-7334-11C098F97EFF}"/>
              </a:ext>
            </a:extLst>
          </p:cNvPr>
          <p:cNvPicPr>
            <a:picLocks noChangeAspect="1"/>
          </p:cNvPicPr>
          <p:nvPr/>
        </p:nvPicPr>
        <p:blipFill>
          <a:blip r:embed="rId2"/>
          <a:stretch>
            <a:fillRect/>
          </a:stretch>
        </p:blipFill>
        <p:spPr>
          <a:xfrm>
            <a:off x="514848" y="4232060"/>
            <a:ext cx="1121761" cy="640135"/>
          </a:xfrm>
          <a:prstGeom prst="rect">
            <a:avLst/>
          </a:prstGeom>
        </p:spPr>
      </p:pic>
      <p:sp>
        <p:nvSpPr>
          <p:cNvPr id="3" name="Title 2">
            <a:extLst>
              <a:ext uri="{FF2B5EF4-FFF2-40B4-BE49-F238E27FC236}">
                <a16:creationId xmlns:a16="http://schemas.microsoft.com/office/drawing/2014/main" id="{6AB5EBCB-D266-6240-94BF-4AC74FA0CCC4}"/>
              </a:ext>
            </a:extLst>
          </p:cNvPr>
          <p:cNvSpPr>
            <a:spLocks noGrp="1"/>
          </p:cNvSpPr>
          <p:nvPr>
            <p:ph type="ctrTitle"/>
          </p:nvPr>
        </p:nvSpPr>
        <p:spPr>
          <a:xfrm>
            <a:off x="410265" y="4072499"/>
            <a:ext cx="209167" cy="278275"/>
          </a:xfrm>
          <a:ln>
            <a:solidFill>
              <a:schemeClr val="bg1"/>
            </a:solidFill>
          </a:ln>
        </p:spPr>
        <p:txBody>
          <a:bodyPr/>
          <a:lstStyle/>
          <a:p>
            <a:endParaRPr lang="en-US" dirty="0">
              <a:noFill/>
            </a:endParaRPr>
          </a:p>
        </p:txBody>
      </p:sp>
      <p:pic>
        <p:nvPicPr>
          <p:cNvPr id="4" name="Picture 3">
            <a:extLst>
              <a:ext uri="{FF2B5EF4-FFF2-40B4-BE49-F238E27FC236}">
                <a16:creationId xmlns:a16="http://schemas.microsoft.com/office/drawing/2014/main" id="{B9B2BD99-42F8-3997-A469-CB6D4069D949}"/>
              </a:ext>
            </a:extLst>
          </p:cNvPr>
          <p:cNvPicPr>
            <a:picLocks noChangeAspect="1"/>
          </p:cNvPicPr>
          <p:nvPr/>
        </p:nvPicPr>
        <p:blipFill>
          <a:blip r:embed="rId3"/>
          <a:stretch>
            <a:fillRect/>
          </a:stretch>
        </p:blipFill>
        <p:spPr>
          <a:xfrm>
            <a:off x="482010" y="348888"/>
            <a:ext cx="3755461" cy="3529890"/>
          </a:xfrm>
          <a:prstGeom prst="rect">
            <a:avLst/>
          </a:prstGeom>
        </p:spPr>
      </p:pic>
      <p:pic>
        <p:nvPicPr>
          <p:cNvPr id="5" name="Picture 4">
            <a:extLst>
              <a:ext uri="{FF2B5EF4-FFF2-40B4-BE49-F238E27FC236}">
                <a16:creationId xmlns:a16="http://schemas.microsoft.com/office/drawing/2014/main" id="{6EBD4285-D9B3-BC90-9AE1-F5C81AC9E906}"/>
              </a:ext>
            </a:extLst>
          </p:cNvPr>
          <p:cNvPicPr>
            <a:picLocks noChangeAspect="1"/>
          </p:cNvPicPr>
          <p:nvPr/>
        </p:nvPicPr>
        <p:blipFill>
          <a:blip r:embed="rId4"/>
          <a:stretch>
            <a:fillRect/>
          </a:stretch>
        </p:blipFill>
        <p:spPr>
          <a:xfrm>
            <a:off x="4572000" y="330598"/>
            <a:ext cx="3755461" cy="3548180"/>
          </a:xfrm>
          <a:prstGeom prst="rect">
            <a:avLst/>
          </a:prstGeom>
        </p:spPr>
      </p:pic>
    </p:spTree>
    <p:extLst>
      <p:ext uri="{BB962C8B-B14F-4D97-AF65-F5344CB8AC3E}">
        <p14:creationId xmlns:p14="http://schemas.microsoft.com/office/powerpoint/2010/main" val="195432884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9"/>
        <p:cNvGrpSpPr/>
        <p:nvPr/>
      </p:nvGrpSpPr>
      <p:grpSpPr>
        <a:xfrm>
          <a:off x="0" y="0"/>
          <a:ext cx="0" cy="0"/>
          <a:chOff x="0" y="0"/>
          <a:chExt cx="0" cy="0"/>
        </a:xfrm>
      </p:grpSpPr>
      <p:sp>
        <p:nvSpPr>
          <p:cNvPr id="1830" name="Google Shape;1830;p35"/>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TEAM</a:t>
            </a:r>
            <a:endParaRPr/>
          </a:p>
        </p:txBody>
      </p:sp>
      <p:sp>
        <p:nvSpPr>
          <p:cNvPr id="1831" name="Google Shape;1831;p35"/>
          <p:cNvSpPr txBox="1">
            <a:spLocks noGrp="1"/>
          </p:cNvSpPr>
          <p:nvPr>
            <p:ph type="subTitle" idx="4294967295"/>
          </p:nvPr>
        </p:nvSpPr>
        <p:spPr>
          <a:xfrm>
            <a:off x="7143750" y="1668463"/>
            <a:ext cx="2000250" cy="825500"/>
          </a:xfrm>
          <a:prstGeom prst="rect">
            <a:avLst/>
          </a:prstGeom>
          <a:ln>
            <a:solidFill>
              <a:schemeClr val="bg1"/>
            </a:solidFill>
          </a:ln>
        </p:spPr>
        <p:txBody>
          <a:bodyPr spcFirstLastPara="1" wrap="square" lIns="91425" tIns="91425" rIns="91425" bIns="91425" anchor="t" anchorCtr="0">
            <a:noAutofit/>
          </a:bodyPr>
          <a:lstStyle/>
          <a:p>
            <a:pPr marL="0" lvl="0" indent="0" algn="l" rtl="0">
              <a:spcBef>
                <a:spcPts val="0"/>
              </a:spcBef>
              <a:spcAft>
                <a:spcPts val="1600"/>
              </a:spcAft>
              <a:buNone/>
            </a:pPr>
            <a:endParaRPr sz="1100" dirty="0">
              <a:noFill/>
            </a:endParaRPr>
          </a:p>
        </p:txBody>
      </p:sp>
      <p:sp>
        <p:nvSpPr>
          <p:cNvPr id="1874" name="Google Shape;1874;p35"/>
          <p:cNvSpPr txBox="1">
            <a:spLocks noGrp="1"/>
          </p:cNvSpPr>
          <p:nvPr>
            <p:ph type="subTitle" idx="4294967295"/>
          </p:nvPr>
        </p:nvSpPr>
        <p:spPr>
          <a:xfrm>
            <a:off x="826324" y="1958970"/>
            <a:ext cx="2957373" cy="2086079"/>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1800" dirty="0">
                <a:latin typeface="Montserrat ExtraBold"/>
                <a:sym typeface="Montserrat ExtraBold"/>
              </a:rPr>
              <a:t>Maram Nasser Farid</a:t>
            </a:r>
          </a:p>
          <a:p>
            <a:pPr marL="0" lvl="0" indent="0" rtl="0">
              <a:spcBef>
                <a:spcPts val="0"/>
              </a:spcBef>
              <a:spcAft>
                <a:spcPts val="1600"/>
              </a:spcAft>
              <a:buNone/>
            </a:pPr>
            <a:r>
              <a:rPr lang="en-US" sz="1800" dirty="0">
                <a:latin typeface="Montserrat ExtraBold"/>
                <a:sym typeface="Montserrat ExtraBold"/>
              </a:rPr>
              <a:t>A</a:t>
            </a:r>
            <a:r>
              <a:rPr lang="en" sz="1800" dirty="0">
                <a:latin typeface="Montserrat ExtraBold"/>
                <a:sym typeface="Montserrat ExtraBold"/>
              </a:rPr>
              <a:t>hmed Yasser Taha</a:t>
            </a:r>
          </a:p>
          <a:p>
            <a:pPr marL="0" lvl="0" indent="0" rtl="0">
              <a:spcBef>
                <a:spcPts val="0"/>
              </a:spcBef>
              <a:spcAft>
                <a:spcPts val="1600"/>
              </a:spcAft>
              <a:buNone/>
            </a:pPr>
            <a:r>
              <a:rPr lang="en-US" sz="1800" dirty="0">
                <a:latin typeface="Montserrat ExtraBold"/>
                <a:sym typeface="Montserrat ExtraBold"/>
              </a:rPr>
              <a:t>A</a:t>
            </a:r>
            <a:r>
              <a:rPr lang="en" sz="1800" dirty="0">
                <a:latin typeface="Montserrat ExtraBold"/>
                <a:sym typeface="Montserrat ExtraBold"/>
              </a:rPr>
              <a:t>mira Fawzy Salem</a:t>
            </a:r>
          </a:p>
          <a:p>
            <a:pPr marL="0" lvl="0" indent="0" rtl="0">
              <a:spcBef>
                <a:spcPts val="0"/>
              </a:spcBef>
              <a:spcAft>
                <a:spcPts val="1600"/>
              </a:spcAft>
              <a:buNone/>
            </a:pPr>
            <a:r>
              <a:rPr lang="en-US" sz="1800" dirty="0">
                <a:latin typeface="Montserrat ExtraBold"/>
                <a:sym typeface="Montserrat ExtraBold"/>
              </a:rPr>
              <a:t>E</a:t>
            </a:r>
            <a:r>
              <a:rPr lang="en" sz="1800" dirty="0">
                <a:latin typeface="Montserrat ExtraBold"/>
                <a:sym typeface="Montserrat ExtraBold"/>
              </a:rPr>
              <a:t>sraa Adel Ahmed</a:t>
            </a:r>
          </a:p>
          <a:p>
            <a:pPr marL="0" lvl="0" indent="0" algn="r" rtl="0">
              <a:spcBef>
                <a:spcPts val="0"/>
              </a:spcBef>
              <a:spcAft>
                <a:spcPts val="1600"/>
              </a:spcAft>
              <a:buNone/>
            </a:pPr>
            <a:endParaRPr lang="en" sz="1100" dirty="0">
              <a:latin typeface="Montserrat ExtraBold"/>
              <a:sym typeface="Montserrat ExtraBold"/>
            </a:endParaRPr>
          </a:p>
          <a:p>
            <a:pPr marL="0" lvl="0" indent="0" algn="r" rtl="0">
              <a:spcBef>
                <a:spcPts val="0"/>
              </a:spcBef>
              <a:spcAft>
                <a:spcPts val="1600"/>
              </a:spcAft>
              <a:buNone/>
            </a:pPr>
            <a:endParaRPr sz="1100" dirty="0"/>
          </a:p>
        </p:txBody>
      </p:sp>
      <p:grpSp>
        <p:nvGrpSpPr>
          <p:cNvPr id="1832" name="Google Shape;1832;p35"/>
          <p:cNvGrpSpPr/>
          <p:nvPr/>
        </p:nvGrpSpPr>
        <p:grpSpPr>
          <a:xfrm>
            <a:off x="3853420" y="1590675"/>
            <a:ext cx="4423237" cy="3635626"/>
            <a:chOff x="634050" y="238100"/>
            <a:chExt cx="6351575" cy="5220600"/>
          </a:xfrm>
        </p:grpSpPr>
        <p:sp>
          <p:nvSpPr>
            <p:cNvPr id="1833" name="Google Shape;1833;p35"/>
            <p:cNvSpPr/>
            <p:nvPr/>
          </p:nvSpPr>
          <p:spPr>
            <a:xfrm>
              <a:off x="734250" y="4976375"/>
              <a:ext cx="5868000" cy="482325"/>
            </a:xfrm>
            <a:custGeom>
              <a:avLst/>
              <a:gdLst/>
              <a:ahLst/>
              <a:cxnLst/>
              <a:rect l="l" t="t" r="r" b="b"/>
              <a:pathLst>
                <a:path w="234720" h="19293" extrusionOk="0">
                  <a:moveTo>
                    <a:pt x="117360" y="1"/>
                  </a:moveTo>
                  <a:cubicBezTo>
                    <a:pt x="86234" y="1"/>
                    <a:pt x="56383" y="1018"/>
                    <a:pt x="34374" y="2828"/>
                  </a:cubicBezTo>
                  <a:cubicBezTo>
                    <a:pt x="12365" y="4635"/>
                    <a:pt x="1" y="7088"/>
                    <a:pt x="1" y="9648"/>
                  </a:cubicBezTo>
                  <a:cubicBezTo>
                    <a:pt x="1" y="12205"/>
                    <a:pt x="12365" y="14658"/>
                    <a:pt x="34374" y="16467"/>
                  </a:cubicBezTo>
                  <a:cubicBezTo>
                    <a:pt x="56383" y="18277"/>
                    <a:pt x="86234" y="19292"/>
                    <a:pt x="117360" y="19292"/>
                  </a:cubicBezTo>
                  <a:cubicBezTo>
                    <a:pt x="148486" y="19292"/>
                    <a:pt x="178337" y="18277"/>
                    <a:pt x="200346" y="16467"/>
                  </a:cubicBezTo>
                  <a:cubicBezTo>
                    <a:pt x="222355" y="14658"/>
                    <a:pt x="234719" y="12205"/>
                    <a:pt x="234719" y="9648"/>
                  </a:cubicBezTo>
                  <a:cubicBezTo>
                    <a:pt x="234719" y="7088"/>
                    <a:pt x="222355" y="4635"/>
                    <a:pt x="200346" y="2828"/>
                  </a:cubicBezTo>
                  <a:cubicBezTo>
                    <a:pt x="178337" y="1018"/>
                    <a:pt x="148486" y="1"/>
                    <a:pt x="117360" y="1"/>
                  </a:cubicBezTo>
                  <a:close/>
                </a:path>
              </a:pathLst>
            </a:custGeom>
            <a:solidFill>
              <a:srgbClr val="434343">
                <a:alpha val="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641600" y="3881175"/>
              <a:ext cx="392075" cy="1362800"/>
            </a:xfrm>
            <a:custGeom>
              <a:avLst/>
              <a:gdLst/>
              <a:ahLst/>
              <a:cxnLst/>
              <a:rect l="l" t="t" r="r" b="b"/>
              <a:pathLst>
                <a:path w="15683" h="54512" extrusionOk="0">
                  <a:moveTo>
                    <a:pt x="10455" y="1"/>
                  </a:moveTo>
                  <a:lnTo>
                    <a:pt x="1" y="54512"/>
                  </a:lnTo>
                  <a:lnTo>
                    <a:pt x="2241" y="54512"/>
                  </a:lnTo>
                  <a:lnTo>
                    <a:pt x="15683" y="1"/>
                  </a:lnTo>
                  <a:close/>
                </a:path>
              </a:pathLst>
            </a:custGeom>
            <a:solidFill>
              <a:srgbClr val="AD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3369675" y="3881175"/>
              <a:ext cx="392075" cy="1362800"/>
            </a:xfrm>
            <a:custGeom>
              <a:avLst/>
              <a:gdLst/>
              <a:ahLst/>
              <a:cxnLst/>
              <a:rect l="l" t="t" r="r" b="b"/>
              <a:pathLst>
                <a:path w="15683" h="54512" extrusionOk="0">
                  <a:moveTo>
                    <a:pt x="1" y="1"/>
                  </a:moveTo>
                  <a:lnTo>
                    <a:pt x="13442" y="54512"/>
                  </a:lnTo>
                  <a:lnTo>
                    <a:pt x="15683" y="54512"/>
                  </a:lnTo>
                  <a:lnTo>
                    <a:pt x="5228" y="1"/>
                  </a:lnTo>
                  <a:close/>
                </a:path>
              </a:pathLst>
            </a:custGeom>
            <a:solidFill>
              <a:srgbClr val="AD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449650" y="2576575"/>
              <a:ext cx="1696550" cy="1306075"/>
            </a:xfrm>
            <a:custGeom>
              <a:avLst/>
              <a:gdLst/>
              <a:ahLst/>
              <a:cxnLst/>
              <a:rect l="l" t="t" r="r" b="b"/>
              <a:pathLst>
                <a:path w="67862" h="52243" extrusionOk="0">
                  <a:moveTo>
                    <a:pt x="64591" y="1"/>
                  </a:moveTo>
                  <a:cubicBezTo>
                    <a:pt x="62743" y="1"/>
                    <a:pt x="60281" y="1186"/>
                    <a:pt x="59203" y="5139"/>
                  </a:cubicBezTo>
                  <a:cubicBezTo>
                    <a:pt x="56965" y="13353"/>
                    <a:pt x="53976" y="43222"/>
                    <a:pt x="44270" y="43971"/>
                  </a:cubicBezTo>
                  <a:cubicBezTo>
                    <a:pt x="34561" y="44717"/>
                    <a:pt x="4692" y="46209"/>
                    <a:pt x="4692" y="46209"/>
                  </a:cubicBezTo>
                  <a:cubicBezTo>
                    <a:pt x="4692" y="46209"/>
                    <a:pt x="0" y="52243"/>
                    <a:pt x="19828" y="52243"/>
                  </a:cubicBezTo>
                  <a:cubicBezTo>
                    <a:pt x="20928" y="52243"/>
                    <a:pt x="22104" y="52224"/>
                    <a:pt x="23361" y="52185"/>
                  </a:cubicBezTo>
                  <a:cubicBezTo>
                    <a:pt x="47256" y="51436"/>
                    <a:pt x="53230" y="51436"/>
                    <a:pt x="55470" y="45463"/>
                  </a:cubicBezTo>
                  <a:cubicBezTo>
                    <a:pt x="57711" y="39490"/>
                    <a:pt x="62190" y="3647"/>
                    <a:pt x="65925" y="2153"/>
                  </a:cubicBezTo>
                  <a:cubicBezTo>
                    <a:pt x="67861" y="1378"/>
                    <a:pt x="66583" y="1"/>
                    <a:pt x="64591" y="1"/>
                  </a:cubicBezTo>
                  <a:close/>
                </a:path>
              </a:pathLst>
            </a:custGeom>
            <a:solidFill>
              <a:srgbClr val="EFD6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1685075" y="2498000"/>
              <a:ext cx="254675" cy="352175"/>
            </a:xfrm>
            <a:custGeom>
              <a:avLst/>
              <a:gdLst/>
              <a:ahLst/>
              <a:cxnLst/>
              <a:rect l="l" t="t" r="r" b="b"/>
              <a:pathLst>
                <a:path w="10187" h="14087" extrusionOk="0">
                  <a:moveTo>
                    <a:pt x="3364" y="1"/>
                  </a:moveTo>
                  <a:cubicBezTo>
                    <a:pt x="2948" y="1"/>
                    <a:pt x="2443" y="269"/>
                    <a:pt x="1869" y="1008"/>
                  </a:cubicBezTo>
                  <a:cubicBezTo>
                    <a:pt x="1" y="3418"/>
                    <a:pt x="2292" y="1971"/>
                    <a:pt x="4160" y="5286"/>
                  </a:cubicBezTo>
                  <a:cubicBezTo>
                    <a:pt x="6027" y="8602"/>
                    <a:pt x="2953" y="7817"/>
                    <a:pt x="1507" y="10288"/>
                  </a:cubicBezTo>
                  <a:cubicBezTo>
                    <a:pt x="60" y="12759"/>
                    <a:pt x="2652" y="13964"/>
                    <a:pt x="2652" y="13964"/>
                  </a:cubicBezTo>
                  <a:lnTo>
                    <a:pt x="3617" y="14087"/>
                  </a:lnTo>
                  <a:cubicBezTo>
                    <a:pt x="3617" y="14087"/>
                    <a:pt x="6510" y="12818"/>
                    <a:pt x="5666" y="11976"/>
                  </a:cubicBezTo>
                  <a:cubicBezTo>
                    <a:pt x="4822" y="11132"/>
                    <a:pt x="5728" y="9806"/>
                    <a:pt x="7957" y="7999"/>
                  </a:cubicBezTo>
                  <a:cubicBezTo>
                    <a:pt x="10186" y="6190"/>
                    <a:pt x="1808" y="2936"/>
                    <a:pt x="2109" y="1791"/>
                  </a:cubicBezTo>
                  <a:cubicBezTo>
                    <a:pt x="2295" y="1091"/>
                    <a:pt x="2999" y="706"/>
                    <a:pt x="3545" y="706"/>
                  </a:cubicBezTo>
                  <a:cubicBezTo>
                    <a:pt x="3891" y="706"/>
                    <a:pt x="4174" y="861"/>
                    <a:pt x="4220" y="1189"/>
                  </a:cubicBezTo>
                  <a:cubicBezTo>
                    <a:pt x="4340" y="2033"/>
                    <a:pt x="3617" y="2092"/>
                    <a:pt x="3617" y="2092"/>
                  </a:cubicBezTo>
                  <a:cubicBezTo>
                    <a:pt x="3617" y="2092"/>
                    <a:pt x="3783" y="2167"/>
                    <a:pt x="3987" y="2167"/>
                  </a:cubicBezTo>
                  <a:cubicBezTo>
                    <a:pt x="4190" y="2167"/>
                    <a:pt x="4432" y="2092"/>
                    <a:pt x="4582" y="1791"/>
                  </a:cubicBezTo>
                  <a:cubicBezTo>
                    <a:pt x="4791" y="1373"/>
                    <a:pt x="4305" y="1"/>
                    <a:pt x="3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1699400" y="2649725"/>
              <a:ext cx="103550" cy="209425"/>
            </a:xfrm>
            <a:custGeom>
              <a:avLst/>
              <a:gdLst/>
              <a:ahLst/>
              <a:cxnLst/>
              <a:rect l="l" t="t" r="r" b="b"/>
              <a:pathLst>
                <a:path w="4142" h="8377" extrusionOk="0">
                  <a:moveTo>
                    <a:pt x="2774" y="1"/>
                  </a:moveTo>
                  <a:cubicBezTo>
                    <a:pt x="2392" y="1"/>
                    <a:pt x="2194" y="817"/>
                    <a:pt x="2280" y="1066"/>
                  </a:cubicBezTo>
                  <a:cubicBezTo>
                    <a:pt x="2341" y="1245"/>
                    <a:pt x="2438" y="1290"/>
                    <a:pt x="2521" y="1290"/>
                  </a:cubicBezTo>
                  <a:cubicBezTo>
                    <a:pt x="2603" y="1290"/>
                    <a:pt x="2670" y="1246"/>
                    <a:pt x="2670" y="1246"/>
                  </a:cubicBezTo>
                  <a:cubicBezTo>
                    <a:pt x="2670" y="1246"/>
                    <a:pt x="2378" y="1209"/>
                    <a:pt x="2426" y="707"/>
                  </a:cubicBezTo>
                  <a:cubicBezTo>
                    <a:pt x="2445" y="513"/>
                    <a:pt x="2560" y="421"/>
                    <a:pt x="2701" y="421"/>
                  </a:cubicBezTo>
                  <a:cubicBezTo>
                    <a:pt x="2923" y="421"/>
                    <a:pt x="3208" y="649"/>
                    <a:pt x="3284" y="1066"/>
                  </a:cubicBezTo>
                  <a:cubicBezTo>
                    <a:pt x="3407" y="1748"/>
                    <a:pt x="0" y="3683"/>
                    <a:pt x="909" y="4757"/>
                  </a:cubicBezTo>
                  <a:cubicBezTo>
                    <a:pt x="1817" y="5830"/>
                    <a:pt x="2182" y="6619"/>
                    <a:pt x="1839" y="7121"/>
                  </a:cubicBezTo>
                  <a:cubicBezTo>
                    <a:pt x="1497" y="7623"/>
                    <a:pt x="2672" y="8376"/>
                    <a:pt x="2672" y="8376"/>
                  </a:cubicBezTo>
                  <a:lnTo>
                    <a:pt x="3062" y="8305"/>
                  </a:lnTo>
                  <a:cubicBezTo>
                    <a:pt x="3062" y="8305"/>
                    <a:pt x="4117" y="7589"/>
                    <a:pt x="3528" y="6119"/>
                  </a:cubicBezTo>
                  <a:cubicBezTo>
                    <a:pt x="2939" y="4650"/>
                    <a:pt x="1691" y="5116"/>
                    <a:pt x="2451" y="3144"/>
                  </a:cubicBezTo>
                  <a:cubicBezTo>
                    <a:pt x="3211" y="1173"/>
                    <a:pt x="4142" y="2033"/>
                    <a:pt x="3382" y="600"/>
                  </a:cubicBezTo>
                  <a:cubicBezTo>
                    <a:pt x="3149" y="161"/>
                    <a:pt x="2943" y="1"/>
                    <a:pt x="27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1605100" y="2844050"/>
              <a:ext cx="290200" cy="269250"/>
            </a:xfrm>
            <a:custGeom>
              <a:avLst/>
              <a:gdLst/>
              <a:ahLst/>
              <a:cxnLst/>
              <a:rect l="l" t="t" r="r" b="b"/>
              <a:pathLst>
                <a:path w="11608" h="10770" extrusionOk="0">
                  <a:moveTo>
                    <a:pt x="1815" y="3156"/>
                  </a:moveTo>
                  <a:cubicBezTo>
                    <a:pt x="1822" y="3156"/>
                    <a:pt x="1830" y="3156"/>
                    <a:pt x="1838" y="3156"/>
                  </a:cubicBezTo>
                  <a:cubicBezTo>
                    <a:pt x="2127" y="3156"/>
                    <a:pt x="2431" y="3298"/>
                    <a:pt x="2707" y="3571"/>
                  </a:cubicBezTo>
                  <a:cubicBezTo>
                    <a:pt x="2741" y="3606"/>
                    <a:pt x="2775" y="3640"/>
                    <a:pt x="2807" y="3676"/>
                  </a:cubicBezTo>
                  <a:lnTo>
                    <a:pt x="3252" y="6916"/>
                  </a:lnTo>
                  <a:cubicBezTo>
                    <a:pt x="3074" y="7231"/>
                    <a:pt x="2830" y="7434"/>
                    <a:pt x="2547" y="7491"/>
                  </a:cubicBezTo>
                  <a:cubicBezTo>
                    <a:pt x="2491" y="7503"/>
                    <a:pt x="2434" y="7508"/>
                    <a:pt x="2377" y="7508"/>
                  </a:cubicBezTo>
                  <a:cubicBezTo>
                    <a:pt x="2087" y="7508"/>
                    <a:pt x="1783" y="7365"/>
                    <a:pt x="1505" y="7092"/>
                  </a:cubicBezTo>
                  <a:cubicBezTo>
                    <a:pt x="1139" y="6734"/>
                    <a:pt x="872" y="6207"/>
                    <a:pt x="749" y="5609"/>
                  </a:cubicBezTo>
                  <a:cubicBezTo>
                    <a:pt x="628" y="5009"/>
                    <a:pt x="667" y="4420"/>
                    <a:pt x="863" y="3948"/>
                  </a:cubicBezTo>
                  <a:cubicBezTo>
                    <a:pt x="1041" y="3517"/>
                    <a:pt x="1327" y="3243"/>
                    <a:pt x="1667" y="3172"/>
                  </a:cubicBezTo>
                  <a:cubicBezTo>
                    <a:pt x="1714" y="3162"/>
                    <a:pt x="1764" y="3156"/>
                    <a:pt x="1815" y="3156"/>
                  </a:cubicBezTo>
                  <a:close/>
                  <a:moveTo>
                    <a:pt x="3001" y="1"/>
                  </a:moveTo>
                  <a:cubicBezTo>
                    <a:pt x="2634" y="1"/>
                    <a:pt x="2351" y="322"/>
                    <a:pt x="2394" y="685"/>
                  </a:cubicBezTo>
                  <a:lnTo>
                    <a:pt x="2682" y="2780"/>
                  </a:lnTo>
                  <a:cubicBezTo>
                    <a:pt x="2409" y="2620"/>
                    <a:pt x="2123" y="2538"/>
                    <a:pt x="1837" y="2538"/>
                  </a:cubicBezTo>
                  <a:cubicBezTo>
                    <a:pt x="1738" y="2538"/>
                    <a:pt x="1639" y="2548"/>
                    <a:pt x="1541" y="2568"/>
                  </a:cubicBezTo>
                  <a:cubicBezTo>
                    <a:pt x="993" y="2679"/>
                    <a:pt x="551" y="3085"/>
                    <a:pt x="293" y="3713"/>
                  </a:cubicBezTo>
                  <a:cubicBezTo>
                    <a:pt x="51" y="4297"/>
                    <a:pt x="1" y="5013"/>
                    <a:pt x="147" y="5730"/>
                  </a:cubicBezTo>
                  <a:cubicBezTo>
                    <a:pt x="293" y="6446"/>
                    <a:pt x="622" y="7085"/>
                    <a:pt x="1073" y="7528"/>
                  </a:cubicBezTo>
                  <a:cubicBezTo>
                    <a:pt x="1468" y="7918"/>
                    <a:pt x="1920" y="8123"/>
                    <a:pt x="2372" y="8123"/>
                  </a:cubicBezTo>
                  <a:cubicBezTo>
                    <a:pt x="2472" y="8121"/>
                    <a:pt x="2570" y="8112"/>
                    <a:pt x="2668" y="8091"/>
                  </a:cubicBezTo>
                  <a:cubicBezTo>
                    <a:pt x="2926" y="8039"/>
                    <a:pt x="3168" y="7918"/>
                    <a:pt x="3364" y="7745"/>
                  </a:cubicBezTo>
                  <a:lnTo>
                    <a:pt x="3720" y="10330"/>
                  </a:lnTo>
                  <a:cubicBezTo>
                    <a:pt x="3756" y="10624"/>
                    <a:pt x="5377" y="10770"/>
                    <a:pt x="7026" y="10770"/>
                  </a:cubicBezTo>
                  <a:cubicBezTo>
                    <a:pt x="8739" y="10770"/>
                    <a:pt x="10482" y="10613"/>
                    <a:pt x="10512" y="10302"/>
                  </a:cubicBezTo>
                  <a:lnTo>
                    <a:pt x="11573" y="671"/>
                  </a:lnTo>
                  <a:cubicBezTo>
                    <a:pt x="11608" y="311"/>
                    <a:pt x="11325" y="1"/>
                    <a:pt x="1096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5924075" y="2101825"/>
              <a:ext cx="350" cy="325"/>
            </a:xfrm>
            <a:custGeom>
              <a:avLst/>
              <a:gdLst/>
              <a:ahLst/>
              <a:cxnLst/>
              <a:rect l="l" t="t" r="r" b="b"/>
              <a:pathLst>
                <a:path w="14" h="13" extrusionOk="0">
                  <a:moveTo>
                    <a:pt x="5" y="0"/>
                  </a:moveTo>
                  <a:cubicBezTo>
                    <a:pt x="0" y="0"/>
                    <a:pt x="0" y="12"/>
                    <a:pt x="5" y="12"/>
                  </a:cubicBezTo>
                  <a:cubicBezTo>
                    <a:pt x="6" y="12"/>
                    <a:pt x="6" y="12"/>
                    <a:pt x="7" y="12"/>
                  </a:cubicBezTo>
                  <a:cubicBezTo>
                    <a:pt x="13" y="10"/>
                    <a:pt x="13" y="3"/>
                    <a:pt x="7" y="1"/>
                  </a:cubicBezTo>
                  <a:cubicBezTo>
                    <a:pt x="6" y="1"/>
                    <a:pt x="6" y="0"/>
                    <a:pt x="5" y="0"/>
                  </a:cubicBezTo>
                  <a:close/>
                </a:path>
              </a:pathLst>
            </a:custGeom>
            <a:solidFill>
              <a:srgbClr val="8199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817000" y="1299425"/>
              <a:ext cx="873325" cy="1012400"/>
            </a:xfrm>
            <a:custGeom>
              <a:avLst/>
              <a:gdLst/>
              <a:ahLst/>
              <a:cxnLst/>
              <a:rect l="l" t="t" r="r" b="b"/>
              <a:pathLst>
                <a:path w="34933" h="40496" extrusionOk="0">
                  <a:moveTo>
                    <a:pt x="34816" y="1"/>
                  </a:moveTo>
                  <a:cubicBezTo>
                    <a:pt x="33905" y="1"/>
                    <a:pt x="27925" y="294"/>
                    <a:pt x="26648" y="7941"/>
                  </a:cubicBezTo>
                  <a:cubicBezTo>
                    <a:pt x="25265" y="16225"/>
                    <a:pt x="20780" y="34520"/>
                    <a:pt x="20780" y="34520"/>
                  </a:cubicBezTo>
                  <a:lnTo>
                    <a:pt x="1" y="37237"/>
                  </a:lnTo>
                  <a:lnTo>
                    <a:pt x="2141" y="39006"/>
                  </a:lnTo>
                  <a:cubicBezTo>
                    <a:pt x="2141" y="39006"/>
                    <a:pt x="10746" y="40496"/>
                    <a:pt x="17643" y="40496"/>
                  </a:cubicBezTo>
                  <a:cubicBezTo>
                    <a:pt x="20707" y="40496"/>
                    <a:pt x="23435" y="40202"/>
                    <a:pt x="24921" y="39352"/>
                  </a:cubicBezTo>
                  <a:cubicBezTo>
                    <a:pt x="29753" y="36589"/>
                    <a:pt x="30789" y="19678"/>
                    <a:pt x="32170" y="15536"/>
                  </a:cubicBezTo>
                  <a:cubicBezTo>
                    <a:pt x="33550" y="11395"/>
                    <a:pt x="34933" y="3"/>
                    <a:pt x="34933" y="3"/>
                  </a:cubicBezTo>
                  <a:cubicBezTo>
                    <a:pt x="34933" y="3"/>
                    <a:pt x="34892" y="1"/>
                    <a:pt x="34816" y="1"/>
                  </a:cubicBez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4361800" y="238100"/>
              <a:ext cx="1029350" cy="974500"/>
            </a:xfrm>
            <a:custGeom>
              <a:avLst/>
              <a:gdLst/>
              <a:ahLst/>
              <a:cxnLst/>
              <a:rect l="l" t="t" r="r" b="b"/>
              <a:pathLst>
                <a:path w="41174" h="38980" extrusionOk="0">
                  <a:moveTo>
                    <a:pt x="17937" y="1"/>
                  </a:moveTo>
                  <a:cubicBezTo>
                    <a:pt x="16937" y="1"/>
                    <a:pt x="16047" y="365"/>
                    <a:pt x="15491" y="1365"/>
                  </a:cubicBezTo>
                  <a:cubicBezTo>
                    <a:pt x="15491" y="1365"/>
                    <a:pt x="15264" y="1354"/>
                    <a:pt x="14885" y="1354"/>
                  </a:cubicBezTo>
                  <a:cubicBezTo>
                    <a:pt x="12997" y="1354"/>
                    <a:pt x="7339" y="1638"/>
                    <a:pt x="7339" y="5034"/>
                  </a:cubicBezTo>
                  <a:cubicBezTo>
                    <a:pt x="7339" y="5034"/>
                    <a:pt x="818" y="7480"/>
                    <a:pt x="3264" y="12778"/>
                  </a:cubicBezTo>
                  <a:cubicBezTo>
                    <a:pt x="3264" y="12778"/>
                    <a:pt x="1" y="18485"/>
                    <a:pt x="2855" y="21339"/>
                  </a:cubicBezTo>
                  <a:cubicBezTo>
                    <a:pt x="2855" y="21339"/>
                    <a:pt x="1" y="26639"/>
                    <a:pt x="4078" y="29083"/>
                  </a:cubicBezTo>
                  <a:cubicBezTo>
                    <a:pt x="4078" y="29083"/>
                    <a:pt x="3264" y="34792"/>
                    <a:pt x="7339" y="35198"/>
                  </a:cubicBezTo>
                  <a:cubicBezTo>
                    <a:pt x="7339" y="35198"/>
                    <a:pt x="10375" y="38488"/>
                    <a:pt x="13458" y="38488"/>
                  </a:cubicBezTo>
                  <a:cubicBezTo>
                    <a:pt x="14288" y="38488"/>
                    <a:pt x="15121" y="38249"/>
                    <a:pt x="15899" y="37644"/>
                  </a:cubicBezTo>
                  <a:cubicBezTo>
                    <a:pt x="15901" y="37644"/>
                    <a:pt x="19572" y="38980"/>
                    <a:pt x="22614" y="38980"/>
                  </a:cubicBezTo>
                  <a:cubicBezTo>
                    <a:pt x="24183" y="38980"/>
                    <a:pt x="25585" y="38625"/>
                    <a:pt x="26231" y="37548"/>
                  </a:cubicBezTo>
                  <a:cubicBezTo>
                    <a:pt x="26231" y="37548"/>
                    <a:pt x="26244" y="37548"/>
                    <a:pt x="26270" y="37548"/>
                  </a:cubicBezTo>
                  <a:cubicBezTo>
                    <a:pt x="26770" y="37548"/>
                    <a:pt x="31798" y="37462"/>
                    <a:pt x="31798" y="33975"/>
                  </a:cubicBezTo>
                  <a:cubicBezTo>
                    <a:pt x="31798" y="33975"/>
                    <a:pt x="37910" y="31937"/>
                    <a:pt x="35873" y="27862"/>
                  </a:cubicBezTo>
                  <a:cubicBezTo>
                    <a:pt x="35873" y="27862"/>
                    <a:pt x="40765" y="23377"/>
                    <a:pt x="37504" y="19708"/>
                  </a:cubicBezTo>
                  <a:cubicBezTo>
                    <a:pt x="37504" y="19708"/>
                    <a:pt x="41173" y="14001"/>
                    <a:pt x="37504" y="11555"/>
                  </a:cubicBezTo>
                  <a:cubicBezTo>
                    <a:pt x="37504" y="11555"/>
                    <a:pt x="36156" y="4819"/>
                    <a:pt x="32543" y="4819"/>
                  </a:cubicBezTo>
                  <a:cubicBezTo>
                    <a:pt x="32181" y="4819"/>
                    <a:pt x="31797" y="4886"/>
                    <a:pt x="31389" y="5034"/>
                  </a:cubicBezTo>
                  <a:cubicBezTo>
                    <a:pt x="31389" y="5034"/>
                    <a:pt x="30884" y="1744"/>
                    <a:pt x="27479" y="1744"/>
                  </a:cubicBezTo>
                  <a:cubicBezTo>
                    <a:pt x="26562" y="1744"/>
                    <a:pt x="25436" y="1983"/>
                    <a:pt x="24052" y="2588"/>
                  </a:cubicBezTo>
                  <a:cubicBezTo>
                    <a:pt x="24052" y="2588"/>
                    <a:pt x="20603" y="1"/>
                    <a:pt x="17937"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4922350" y="4678225"/>
              <a:ext cx="481900" cy="612075"/>
            </a:xfrm>
            <a:custGeom>
              <a:avLst/>
              <a:gdLst/>
              <a:ahLst/>
              <a:cxnLst/>
              <a:rect l="l" t="t" r="r" b="b"/>
              <a:pathLst>
                <a:path w="19276" h="24483" extrusionOk="0">
                  <a:moveTo>
                    <a:pt x="4310" y="0"/>
                  </a:moveTo>
                  <a:cubicBezTo>
                    <a:pt x="3058" y="0"/>
                    <a:pt x="1106" y="477"/>
                    <a:pt x="1" y="3154"/>
                  </a:cubicBezTo>
                  <a:lnTo>
                    <a:pt x="8493" y="12639"/>
                  </a:lnTo>
                  <a:cubicBezTo>
                    <a:pt x="8493" y="12639"/>
                    <a:pt x="13157" y="19648"/>
                    <a:pt x="12495" y="21065"/>
                  </a:cubicBezTo>
                  <a:cubicBezTo>
                    <a:pt x="11998" y="22129"/>
                    <a:pt x="10509" y="24483"/>
                    <a:pt x="11193" y="24483"/>
                  </a:cubicBezTo>
                  <a:cubicBezTo>
                    <a:pt x="11420" y="24483"/>
                    <a:pt x="11885" y="24225"/>
                    <a:pt x="12703" y="23577"/>
                  </a:cubicBezTo>
                  <a:cubicBezTo>
                    <a:pt x="15988" y="20971"/>
                    <a:pt x="17086" y="20102"/>
                    <a:pt x="16330" y="18023"/>
                  </a:cubicBezTo>
                  <a:cubicBezTo>
                    <a:pt x="15575" y="15945"/>
                    <a:pt x="14387" y="13321"/>
                    <a:pt x="14386" y="13321"/>
                  </a:cubicBezTo>
                  <a:lnTo>
                    <a:pt x="14386" y="13321"/>
                  </a:lnTo>
                  <a:lnTo>
                    <a:pt x="19276" y="18366"/>
                  </a:lnTo>
                  <a:cubicBezTo>
                    <a:pt x="19276" y="18366"/>
                    <a:pt x="15689" y="10101"/>
                    <a:pt x="11495" y="10101"/>
                  </a:cubicBezTo>
                  <a:cubicBezTo>
                    <a:pt x="11085" y="10101"/>
                    <a:pt x="10670" y="10179"/>
                    <a:pt x="10252" y="10352"/>
                  </a:cubicBezTo>
                  <a:lnTo>
                    <a:pt x="5481" y="147"/>
                  </a:lnTo>
                  <a:cubicBezTo>
                    <a:pt x="5481" y="147"/>
                    <a:pt x="5003" y="0"/>
                    <a:pt x="4310"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4772625" y="4753975"/>
              <a:ext cx="355150" cy="623975"/>
            </a:xfrm>
            <a:custGeom>
              <a:avLst/>
              <a:gdLst/>
              <a:ahLst/>
              <a:cxnLst/>
              <a:rect l="l" t="t" r="r" b="b"/>
              <a:pathLst>
                <a:path w="14206" h="24959" extrusionOk="0">
                  <a:moveTo>
                    <a:pt x="7831" y="0"/>
                  </a:moveTo>
                  <a:cubicBezTo>
                    <a:pt x="7008" y="0"/>
                    <a:pt x="6053" y="244"/>
                    <a:pt x="4990" y="920"/>
                  </a:cubicBezTo>
                  <a:lnTo>
                    <a:pt x="6489" y="13563"/>
                  </a:lnTo>
                  <a:cubicBezTo>
                    <a:pt x="6489" y="13563"/>
                    <a:pt x="6277" y="21980"/>
                    <a:pt x="4922" y="22758"/>
                  </a:cubicBezTo>
                  <a:cubicBezTo>
                    <a:pt x="3656" y="23485"/>
                    <a:pt x="0" y="24959"/>
                    <a:pt x="2907" y="24959"/>
                  </a:cubicBezTo>
                  <a:cubicBezTo>
                    <a:pt x="3117" y="24959"/>
                    <a:pt x="3363" y="24951"/>
                    <a:pt x="3646" y="24935"/>
                  </a:cubicBezTo>
                  <a:cubicBezTo>
                    <a:pt x="7833" y="24690"/>
                    <a:pt x="9230" y="24611"/>
                    <a:pt x="9807" y="22475"/>
                  </a:cubicBezTo>
                  <a:cubicBezTo>
                    <a:pt x="10384" y="20342"/>
                    <a:pt x="10918" y="17510"/>
                    <a:pt x="10918" y="17510"/>
                  </a:cubicBezTo>
                  <a:lnTo>
                    <a:pt x="12020" y="24449"/>
                  </a:lnTo>
                  <a:cubicBezTo>
                    <a:pt x="12020" y="24449"/>
                    <a:pt x="14206" y="13818"/>
                    <a:pt x="9241" y="12705"/>
                  </a:cubicBezTo>
                  <a:lnTo>
                    <a:pt x="11203" y="1611"/>
                  </a:lnTo>
                  <a:cubicBezTo>
                    <a:pt x="11203" y="1611"/>
                    <a:pt x="9950" y="0"/>
                    <a:pt x="7831"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5158450" y="1481950"/>
              <a:ext cx="602150" cy="1649925"/>
            </a:xfrm>
            <a:custGeom>
              <a:avLst/>
              <a:gdLst/>
              <a:ahLst/>
              <a:cxnLst/>
              <a:rect l="l" t="t" r="r" b="b"/>
              <a:pathLst>
                <a:path w="24086" h="65997" extrusionOk="0">
                  <a:moveTo>
                    <a:pt x="9435" y="0"/>
                  </a:moveTo>
                  <a:cubicBezTo>
                    <a:pt x="8939" y="0"/>
                    <a:pt x="8385" y="125"/>
                    <a:pt x="7769" y="389"/>
                  </a:cubicBezTo>
                  <a:cubicBezTo>
                    <a:pt x="7769" y="389"/>
                    <a:pt x="0" y="8158"/>
                    <a:pt x="3108" y="12819"/>
                  </a:cubicBezTo>
                  <a:cubicBezTo>
                    <a:pt x="3108" y="12819"/>
                    <a:pt x="3108" y="64873"/>
                    <a:pt x="7769" y="65651"/>
                  </a:cubicBezTo>
                  <a:cubicBezTo>
                    <a:pt x="8754" y="65816"/>
                    <a:pt x="9705" y="65876"/>
                    <a:pt x="10613" y="65876"/>
                  </a:cubicBezTo>
                  <a:cubicBezTo>
                    <a:pt x="13095" y="65876"/>
                    <a:pt x="15263" y="65427"/>
                    <a:pt x="16968" y="65427"/>
                  </a:cubicBezTo>
                  <a:cubicBezTo>
                    <a:pt x="17592" y="65427"/>
                    <a:pt x="18154" y="65487"/>
                    <a:pt x="18646" y="65651"/>
                  </a:cubicBezTo>
                  <a:cubicBezTo>
                    <a:pt x="19423" y="65910"/>
                    <a:pt x="20287" y="65997"/>
                    <a:pt x="21093" y="65997"/>
                  </a:cubicBezTo>
                  <a:cubicBezTo>
                    <a:pt x="22704" y="65997"/>
                    <a:pt x="24085" y="65651"/>
                    <a:pt x="24085" y="65651"/>
                  </a:cubicBezTo>
                  <a:cubicBezTo>
                    <a:pt x="24085" y="65651"/>
                    <a:pt x="19591" y="62441"/>
                    <a:pt x="12938" y="62441"/>
                  </a:cubicBezTo>
                  <a:cubicBezTo>
                    <a:pt x="12272" y="62441"/>
                    <a:pt x="11584" y="62473"/>
                    <a:pt x="10877" y="62543"/>
                  </a:cubicBezTo>
                  <a:lnTo>
                    <a:pt x="10101" y="34573"/>
                  </a:lnTo>
                  <a:cubicBezTo>
                    <a:pt x="10101" y="34573"/>
                    <a:pt x="17706" y="0"/>
                    <a:pt x="9435" y="0"/>
                  </a:cubicBez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4517475" y="2286700"/>
              <a:ext cx="874075" cy="2647775"/>
            </a:xfrm>
            <a:custGeom>
              <a:avLst/>
              <a:gdLst/>
              <a:ahLst/>
              <a:cxnLst/>
              <a:rect l="l" t="t" r="r" b="b"/>
              <a:pathLst>
                <a:path w="34963" h="105911" extrusionOk="0">
                  <a:moveTo>
                    <a:pt x="12554" y="0"/>
                  </a:moveTo>
                  <a:cubicBezTo>
                    <a:pt x="6702" y="0"/>
                    <a:pt x="1139" y="1160"/>
                    <a:pt x="778" y="5493"/>
                  </a:cubicBezTo>
                  <a:cubicBezTo>
                    <a:pt x="0" y="14815"/>
                    <a:pt x="14763" y="24916"/>
                    <a:pt x="14763" y="24916"/>
                  </a:cubicBezTo>
                  <a:cubicBezTo>
                    <a:pt x="13209" y="29578"/>
                    <a:pt x="13985" y="104939"/>
                    <a:pt x="13985" y="104939"/>
                  </a:cubicBezTo>
                  <a:cubicBezTo>
                    <a:pt x="14374" y="105716"/>
                    <a:pt x="16319" y="105910"/>
                    <a:pt x="18166" y="105910"/>
                  </a:cubicBezTo>
                  <a:cubicBezTo>
                    <a:pt x="20010" y="105910"/>
                    <a:pt x="21756" y="105717"/>
                    <a:pt x="21756" y="105717"/>
                  </a:cubicBezTo>
                  <a:cubicBezTo>
                    <a:pt x="25639" y="96394"/>
                    <a:pt x="33408" y="50553"/>
                    <a:pt x="34186" y="29578"/>
                  </a:cubicBezTo>
                  <a:cubicBezTo>
                    <a:pt x="34962" y="8600"/>
                    <a:pt x="26417" y="1538"/>
                    <a:pt x="26417" y="1538"/>
                  </a:cubicBezTo>
                  <a:cubicBezTo>
                    <a:pt x="26417" y="1538"/>
                    <a:pt x="19294" y="0"/>
                    <a:pt x="12554"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4831950" y="3762475"/>
              <a:ext cx="1500" cy="1175"/>
            </a:xfrm>
            <a:custGeom>
              <a:avLst/>
              <a:gdLst/>
              <a:ahLst/>
              <a:cxnLst/>
              <a:rect l="l" t="t" r="r" b="b"/>
              <a:pathLst>
                <a:path w="60" h="47" extrusionOk="0">
                  <a:moveTo>
                    <a:pt x="30" y="1"/>
                  </a:moveTo>
                  <a:cubicBezTo>
                    <a:pt x="0" y="1"/>
                    <a:pt x="0" y="46"/>
                    <a:pt x="30" y="46"/>
                  </a:cubicBezTo>
                  <a:cubicBezTo>
                    <a:pt x="59" y="46"/>
                    <a:pt x="59" y="1"/>
                    <a:pt x="30" y="1"/>
                  </a:cubicBezTo>
                  <a:close/>
                </a:path>
              </a:pathLst>
            </a:custGeom>
            <a:solidFill>
              <a:srgbClr val="8199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4362100" y="2390000"/>
              <a:ext cx="776975" cy="2522075"/>
            </a:xfrm>
            <a:custGeom>
              <a:avLst/>
              <a:gdLst/>
              <a:ahLst/>
              <a:cxnLst/>
              <a:rect l="l" t="t" r="r" b="b"/>
              <a:pathLst>
                <a:path w="31079" h="100883" extrusionOk="0">
                  <a:moveTo>
                    <a:pt x="7996" y="0"/>
                  </a:moveTo>
                  <a:cubicBezTo>
                    <a:pt x="7621" y="0"/>
                    <a:pt x="7318" y="203"/>
                    <a:pt x="7108" y="653"/>
                  </a:cubicBezTo>
                  <a:cubicBezTo>
                    <a:pt x="4892" y="5383"/>
                    <a:pt x="0" y="42538"/>
                    <a:pt x="0" y="48753"/>
                  </a:cubicBezTo>
                  <a:cubicBezTo>
                    <a:pt x="0" y="54968"/>
                    <a:pt x="20978" y="100031"/>
                    <a:pt x="24861" y="100807"/>
                  </a:cubicBezTo>
                  <a:cubicBezTo>
                    <a:pt x="25120" y="100859"/>
                    <a:pt x="25373" y="100883"/>
                    <a:pt x="25618" y="100883"/>
                  </a:cubicBezTo>
                  <a:cubicBezTo>
                    <a:pt x="29048" y="100883"/>
                    <a:pt x="31079" y="96145"/>
                    <a:pt x="31079" y="96145"/>
                  </a:cubicBezTo>
                  <a:cubicBezTo>
                    <a:pt x="31079" y="95370"/>
                    <a:pt x="15538" y="54968"/>
                    <a:pt x="16316" y="51861"/>
                  </a:cubicBezTo>
                  <a:cubicBezTo>
                    <a:pt x="17092" y="48753"/>
                    <a:pt x="21753" y="19228"/>
                    <a:pt x="21753" y="18452"/>
                  </a:cubicBezTo>
                  <a:cubicBezTo>
                    <a:pt x="21753" y="18452"/>
                    <a:pt x="11573" y="0"/>
                    <a:pt x="7996" y="0"/>
                  </a:cubicBezTo>
                  <a:close/>
                </a:path>
              </a:pathLst>
            </a:custGeom>
            <a:solidFill>
              <a:srgbClr val="AD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4623975" y="997450"/>
              <a:ext cx="437400" cy="435925"/>
            </a:xfrm>
            <a:custGeom>
              <a:avLst/>
              <a:gdLst/>
              <a:ahLst/>
              <a:cxnLst/>
              <a:rect l="l" t="t" r="r" b="b"/>
              <a:pathLst>
                <a:path w="17496" h="17437" extrusionOk="0">
                  <a:moveTo>
                    <a:pt x="15424" y="0"/>
                  </a:moveTo>
                  <a:lnTo>
                    <a:pt x="7140" y="3108"/>
                  </a:lnTo>
                  <a:cubicBezTo>
                    <a:pt x="7140" y="3108"/>
                    <a:pt x="8520" y="10701"/>
                    <a:pt x="2734" y="12000"/>
                  </a:cubicBezTo>
                  <a:cubicBezTo>
                    <a:pt x="0" y="12611"/>
                    <a:pt x="4287" y="17437"/>
                    <a:pt x="4287" y="17437"/>
                  </a:cubicBezTo>
                  <a:lnTo>
                    <a:pt x="14386" y="17437"/>
                  </a:lnTo>
                  <a:lnTo>
                    <a:pt x="17496" y="12000"/>
                  </a:lnTo>
                  <a:cubicBezTo>
                    <a:pt x="17496" y="12000"/>
                    <a:pt x="13008" y="5869"/>
                    <a:pt x="15424" y="0"/>
                  </a:cubicBez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4556500" y="574650"/>
              <a:ext cx="494325" cy="594350"/>
            </a:xfrm>
            <a:custGeom>
              <a:avLst/>
              <a:gdLst/>
              <a:ahLst/>
              <a:cxnLst/>
              <a:rect l="l" t="t" r="r" b="b"/>
              <a:pathLst>
                <a:path w="19773" h="23774" extrusionOk="0">
                  <a:moveTo>
                    <a:pt x="3596" y="1"/>
                  </a:moveTo>
                  <a:cubicBezTo>
                    <a:pt x="3596" y="900"/>
                    <a:pt x="0" y="20673"/>
                    <a:pt x="8088" y="23370"/>
                  </a:cubicBezTo>
                  <a:cubicBezTo>
                    <a:pt x="8925" y="23648"/>
                    <a:pt x="9714" y="23773"/>
                    <a:pt x="10455" y="23773"/>
                  </a:cubicBezTo>
                  <a:cubicBezTo>
                    <a:pt x="16884" y="23773"/>
                    <a:pt x="19773" y="14382"/>
                    <a:pt x="19773" y="14382"/>
                  </a:cubicBezTo>
                  <a:lnTo>
                    <a:pt x="14381" y="1799"/>
                  </a:lnTo>
                  <a:lnTo>
                    <a:pt x="3596" y="1"/>
                  </a:ln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4500475" y="1297075"/>
              <a:ext cx="929900" cy="1227700"/>
            </a:xfrm>
            <a:custGeom>
              <a:avLst/>
              <a:gdLst/>
              <a:ahLst/>
              <a:cxnLst/>
              <a:rect l="l" t="t" r="r" b="b"/>
              <a:pathLst>
                <a:path w="37196" h="49108" extrusionOk="0">
                  <a:moveTo>
                    <a:pt x="7346" y="0"/>
                  </a:moveTo>
                  <a:cubicBezTo>
                    <a:pt x="6655" y="0"/>
                    <a:pt x="4958" y="155"/>
                    <a:pt x="3106" y="1477"/>
                  </a:cubicBezTo>
                  <a:cubicBezTo>
                    <a:pt x="231" y="3531"/>
                    <a:pt x="0" y="11211"/>
                    <a:pt x="0" y="17011"/>
                  </a:cubicBezTo>
                  <a:cubicBezTo>
                    <a:pt x="0" y="27887"/>
                    <a:pt x="1458" y="45078"/>
                    <a:pt x="1458" y="45078"/>
                  </a:cubicBezTo>
                  <a:cubicBezTo>
                    <a:pt x="1458" y="45078"/>
                    <a:pt x="4513" y="49107"/>
                    <a:pt x="10656" y="49107"/>
                  </a:cubicBezTo>
                  <a:cubicBezTo>
                    <a:pt x="14790" y="49107"/>
                    <a:pt x="20324" y="47281"/>
                    <a:pt x="27266" y="41171"/>
                  </a:cubicBezTo>
                  <a:cubicBezTo>
                    <a:pt x="27266" y="41171"/>
                    <a:pt x="23212" y="33423"/>
                    <a:pt x="23990" y="31091"/>
                  </a:cubicBezTo>
                  <a:cubicBezTo>
                    <a:pt x="24766" y="28761"/>
                    <a:pt x="29427" y="20214"/>
                    <a:pt x="29427" y="20214"/>
                  </a:cubicBezTo>
                  <a:cubicBezTo>
                    <a:pt x="29427" y="20214"/>
                    <a:pt x="31759" y="7784"/>
                    <a:pt x="37196" y="7784"/>
                  </a:cubicBezTo>
                  <a:cubicBezTo>
                    <a:pt x="37196" y="7784"/>
                    <a:pt x="24768" y="2344"/>
                    <a:pt x="22436" y="15"/>
                  </a:cubicBezTo>
                  <a:cubicBezTo>
                    <a:pt x="22436" y="15"/>
                    <a:pt x="18982" y="2431"/>
                    <a:pt x="14608" y="2431"/>
                  </a:cubicBezTo>
                  <a:cubicBezTo>
                    <a:pt x="12421" y="2431"/>
                    <a:pt x="10004" y="1827"/>
                    <a:pt x="7674" y="15"/>
                  </a:cubicBezTo>
                  <a:cubicBezTo>
                    <a:pt x="7674" y="15"/>
                    <a:pt x="7557" y="0"/>
                    <a:pt x="7346" y="0"/>
                  </a:cubicBezTo>
                  <a:close/>
                </a:path>
              </a:pathLst>
            </a:custGeom>
            <a:solidFill>
              <a:srgbClr val="EDB2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4399050" y="2518525"/>
              <a:ext cx="1500" cy="1100"/>
            </a:xfrm>
            <a:custGeom>
              <a:avLst/>
              <a:gdLst/>
              <a:ahLst/>
              <a:cxnLst/>
              <a:rect l="l" t="t" r="r" b="b"/>
              <a:pathLst>
                <a:path w="60" h="44" extrusionOk="0">
                  <a:moveTo>
                    <a:pt x="32" y="0"/>
                  </a:moveTo>
                  <a:cubicBezTo>
                    <a:pt x="32" y="0"/>
                    <a:pt x="31" y="0"/>
                    <a:pt x="30" y="0"/>
                  </a:cubicBezTo>
                  <a:cubicBezTo>
                    <a:pt x="1" y="0"/>
                    <a:pt x="1" y="44"/>
                    <a:pt x="30" y="44"/>
                  </a:cubicBezTo>
                  <a:cubicBezTo>
                    <a:pt x="59" y="44"/>
                    <a:pt x="60" y="0"/>
                    <a:pt x="32" y="0"/>
                  </a:cubicBezTo>
                  <a:close/>
                </a:path>
              </a:pathLst>
            </a:custGeom>
            <a:solidFill>
              <a:srgbClr val="C69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4552200" y="496975"/>
              <a:ext cx="569525" cy="387950"/>
            </a:xfrm>
            <a:custGeom>
              <a:avLst/>
              <a:gdLst/>
              <a:ahLst/>
              <a:cxnLst/>
              <a:rect l="l" t="t" r="r" b="b"/>
              <a:pathLst>
                <a:path w="22781" h="15518" extrusionOk="0">
                  <a:moveTo>
                    <a:pt x="7594" y="0"/>
                  </a:moveTo>
                  <a:lnTo>
                    <a:pt x="1381" y="692"/>
                  </a:lnTo>
                  <a:cubicBezTo>
                    <a:pt x="1381" y="692"/>
                    <a:pt x="1" y="3797"/>
                    <a:pt x="1381" y="5524"/>
                  </a:cubicBezTo>
                  <a:cubicBezTo>
                    <a:pt x="1381" y="5524"/>
                    <a:pt x="2302" y="6751"/>
                    <a:pt x="3837" y="6751"/>
                  </a:cubicBezTo>
                  <a:cubicBezTo>
                    <a:pt x="4604" y="6751"/>
                    <a:pt x="5525" y="6444"/>
                    <a:pt x="6561" y="5524"/>
                  </a:cubicBezTo>
                  <a:cubicBezTo>
                    <a:pt x="6561" y="5524"/>
                    <a:pt x="7617" y="7426"/>
                    <a:pt x="9731" y="7426"/>
                  </a:cubicBezTo>
                  <a:cubicBezTo>
                    <a:pt x="10319" y="7426"/>
                    <a:pt x="10987" y="7279"/>
                    <a:pt x="11738" y="6904"/>
                  </a:cubicBezTo>
                  <a:cubicBezTo>
                    <a:pt x="11738" y="6904"/>
                    <a:pt x="12520" y="9514"/>
                    <a:pt x="14541" y="9514"/>
                  </a:cubicBezTo>
                  <a:cubicBezTo>
                    <a:pt x="14844" y="9514"/>
                    <a:pt x="15174" y="9455"/>
                    <a:pt x="15534" y="9321"/>
                  </a:cubicBezTo>
                  <a:cubicBezTo>
                    <a:pt x="15534" y="9321"/>
                    <a:pt x="16278" y="15517"/>
                    <a:pt x="18395" y="15517"/>
                  </a:cubicBezTo>
                  <a:cubicBezTo>
                    <a:pt x="18776" y="15517"/>
                    <a:pt x="19202" y="15317"/>
                    <a:pt x="19676" y="14842"/>
                  </a:cubicBezTo>
                  <a:cubicBezTo>
                    <a:pt x="22781" y="11737"/>
                    <a:pt x="15534" y="0"/>
                    <a:pt x="15534"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5002525" y="845475"/>
              <a:ext cx="117224" cy="121452"/>
            </a:xfrm>
            <a:custGeom>
              <a:avLst/>
              <a:gdLst/>
              <a:ahLst/>
              <a:cxnLst/>
              <a:rect l="l" t="t" r="r" b="b"/>
              <a:pathLst>
                <a:path w="4211" h="4712" extrusionOk="0">
                  <a:moveTo>
                    <a:pt x="2567" y="1"/>
                  </a:moveTo>
                  <a:cubicBezTo>
                    <a:pt x="1796" y="1"/>
                    <a:pt x="954" y="666"/>
                    <a:pt x="523" y="1692"/>
                  </a:cubicBezTo>
                  <a:cubicBezTo>
                    <a:pt x="0" y="2940"/>
                    <a:pt x="283" y="4250"/>
                    <a:pt x="1157" y="4615"/>
                  </a:cubicBezTo>
                  <a:cubicBezTo>
                    <a:pt x="1313" y="4680"/>
                    <a:pt x="1476" y="4711"/>
                    <a:pt x="1643" y="4711"/>
                  </a:cubicBezTo>
                  <a:cubicBezTo>
                    <a:pt x="2414" y="4711"/>
                    <a:pt x="3256" y="4046"/>
                    <a:pt x="3688" y="3020"/>
                  </a:cubicBezTo>
                  <a:cubicBezTo>
                    <a:pt x="4210" y="1772"/>
                    <a:pt x="3927" y="462"/>
                    <a:pt x="3053" y="97"/>
                  </a:cubicBezTo>
                  <a:cubicBezTo>
                    <a:pt x="2898" y="32"/>
                    <a:pt x="2734" y="1"/>
                    <a:pt x="2567" y="1"/>
                  </a:cubicBez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974750" y="4618150"/>
              <a:ext cx="635975" cy="540225"/>
            </a:xfrm>
            <a:custGeom>
              <a:avLst/>
              <a:gdLst/>
              <a:ahLst/>
              <a:cxnLst/>
              <a:rect l="l" t="t" r="r" b="b"/>
              <a:pathLst>
                <a:path w="25439" h="21609" extrusionOk="0">
                  <a:moveTo>
                    <a:pt x="1135" y="0"/>
                  </a:moveTo>
                  <a:cubicBezTo>
                    <a:pt x="1066" y="0"/>
                    <a:pt x="1009" y="14"/>
                    <a:pt x="965" y="42"/>
                  </a:cubicBezTo>
                  <a:cubicBezTo>
                    <a:pt x="0" y="667"/>
                    <a:pt x="14245" y="21608"/>
                    <a:pt x="14245" y="21608"/>
                  </a:cubicBezTo>
                  <a:cubicBezTo>
                    <a:pt x="20211" y="17059"/>
                    <a:pt x="19130" y="14332"/>
                    <a:pt x="19130" y="14332"/>
                  </a:cubicBezTo>
                  <a:lnTo>
                    <a:pt x="25439" y="8190"/>
                  </a:lnTo>
                  <a:lnTo>
                    <a:pt x="21373" y="1911"/>
                  </a:lnTo>
                  <a:lnTo>
                    <a:pt x="15379" y="8534"/>
                  </a:lnTo>
                  <a:lnTo>
                    <a:pt x="9665" y="6063"/>
                  </a:lnTo>
                  <a:cubicBezTo>
                    <a:pt x="9665" y="6063"/>
                    <a:pt x="2610" y="0"/>
                    <a:pt x="1135" y="0"/>
                  </a:cubicBez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949250" y="4578750"/>
              <a:ext cx="544775" cy="624625"/>
            </a:xfrm>
            <a:custGeom>
              <a:avLst/>
              <a:gdLst/>
              <a:ahLst/>
              <a:cxnLst/>
              <a:rect l="l" t="t" r="r" b="b"/>
              <a:pathLst>
                <a:path w="21791" h="24985" extrusionOk="0">
                  <a:moveTo>
                    <a:pt x="1194" y="0"/>
                  </a:moveTo>
                  <a:lnTo>
                    <a:pt x="0" y="3240"/>
                  </a:lnTo>
                  <a:lnTo>
                    <a:pt x="15317" y="24984"/>
                  </a:lnTo>
                  <a:cubicBezTo>
                    <a:pt x="15317" y="24984"/>
                    <a:pt x="21790" y="20380"/>
                    <a:pt x="20887" y="16444"/>
                  </a:cubicBezTo>
                  <a:cubicBezTo>
                    <a:pt x="20773" y="15951"/>
                    <a:pt x="20691" y="15650"/>
                    <a:pt x="19705" y="15650"/>
                  </a:cubicBezTo>
                  <a:cubicBezTo>
                    <a:pt x="19186" y="15650"/>
                    <a:pt x="18415" y="15734"/>
                    <a:pt x="17257" y="15917"/>
                  </a:cubicBezTo>
                  <a:cubicBezTo>
                    <a:pt x="17125" y="15938"/>
                    <a:pt x="17004" y="15948"/>
                    <a:pt x="16893" y="15948"/>
                  </a:cubicBezTo>
                  <a:cubicBezTo>
                    <a:pt x="14175" y="15948"/>
                    <a:pt x="17466" y="9943"/>
                    <a:pt x="16009" y="8910"/>
                  </a:cubicBezTo>
                  <a:cubicBezTo>
                    <a:pt x="14491" y="7838"/>
                    <a:pt x="1194" y="0"/>
                    <a:pt x="1194" y="0"/>
                  </a:cubicBezTo>
                  <a:close/>
                </a:path>
              </a:pathLst>
            </a:custGeom>
            <a:solidFill>
              <a:srgbClr val="D39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435700" y="3612550"/>
              <a:ext cx="1596850" cy="1235850"/>
            </a:xfrm>
            <a:custGeom>
              <a:avLst/>
              <a:gdLst/>
              <a:ahLst/>
              <a:cxnLst/>
              <a:rect l="l" t="t" r="r" b="b"/>
              <a:pathLst>
                <a:path w="63874" h="49434" extrusionOk="0">
                  <a:moveTo>
                    <a:pt x="40891" y="1"/>
                  </a:moveTo>
                  <a:cubicBezTo>
                    <a:pt x="38430" y="1"/>
                    <a:pt x="36213" y="160"/>
                    <a:pt x="34526" y="522"/>
                  </a:cubicBezTo>
                  <a:cubicBezTo>
                    <a:pt x="26470" y="2247"/>
                    <a:pt x="0" y="43104"/>
                    <a:pt x="0" y="43104"/>
                  </a:cubicBezTo>
                  <a:lnTo>
                    <a:pt x="6330" y="49434"/>
                  </a:lnTo>
                  <a:cubicBezTo>
                    <a:pt x="23593" y="37350"/>
                    <a:pt x="36829" y="18935"/>
                    <a:pt x="36829" y="18935"/>
                  </a:cubicBezTo>
                  <a:cubicBezTo>
                    <a:pt x="42006" y="17782"/>
                    <a:pt x="63873" y="4549"/>
                    <a:pt x="63873" y="4549"/>
                  </a:cubicBezTo>
                  <a:cubicBezTo>
                    <a:pt x="62964" y="2274"/>
                    <a:pt x="50184" y="1"/>
                    <a:pt x="4089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1751375" y="4073125"/>
              <a:ext cx="1500" cy="1175"/>
            </a:xfrm>
            <a:custGeom>
              <a:avLst/>
              <a:gdLst/>
              <a:ahLst/>
              <a:cxnLst/>
              <a:rect l="l" t="t" r="r" b="b"/>
              <a:pathLst>
                <a:path w="60" h="47" extrusionOk="0">
                  <a:moveTo>
                    <a:pt x="30" y="1"/>
                  </a:moveTo>
                  <a:cubicBezTo>
                    <a:pt x="0" y="1"/>
                    <a:pt x="0" y="46"/>
                    <a:pt x="30" y="46"/>
                  </a:cubicBezTo>
                  <a:cubicBezTo>
                    <a:pt x="59" y="46"/>
                    <a:pt x="59" y="1"/>
                    <a:pt x="30" y="1"/>
                  </a:cubicBezTo>
                  <a:close/>
                </a:path>
              </a:pathLst>
            </a:custGeom>
            <a:solidFill>
              <a:srgbClr val="BA4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068675" y="4733275"/>
              <a:ext cx="633025" cy="420825"/>
            </a:xfrm>
            <a:custGeom>
              <a:avLst/>
              <a:gdLst/>
              <a:ahLst/>
              <a:cxnLst/>
              <a:rect l="l" t="t" r="r" b="b"/>
              <a:pathLst>
                <a:path w="25321" h="16833" extrusionOk="0">
                  <a:moveTo>
                    <a:pt x="12660" y="0"/>
                  </a:moveTo>
                  <a:lnTo>
                    <a:pt x="14962" y="8632"/>
                  </a:lnTo>
                  <a:lnTo>
                    <a:pt x="9782" y="12086"/>
                  </a:lnTo>
                  <a:cubicBezTo>
                    <a:pt x="9782" y="12086"/>
                    <a:pt x="1" y="14963"/>
                    <a:pt x="1" y="16113"/>
                  </a:cubicBezTo>
                  <a:cubicBezTo>
                    <a:pt x="1" y="16689"/>
                    <a:pt x="6318" y="16833"/>
                    <a:pt x="12642" y="16833"/>
                  </a:cubicBezTo>
                  <a:cubicBezTo>
                    <a:pt x="18978" y="16833"/>
                    <a:pt x="25320" y="16688"/>
                    <a:pt x="25320" y="16688"/>
                  </a:cubicBezTo>
                  <a:cubicBezTo>
                    <a:pt x="24743" y="9209"/>
                    <a:pt x="21866" y="8632"/>
                    <a:pt x="21866" y="8632"/>
                  </a:cubicBezTo>
                  <a:lnTo>
                    <a:pt x="20141" y="0"/>
                  </a:ln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023900" y="4938000"/>
              <a:ext cx="716250" cy="261825"/>
            </a:xfrm>
            <a:custGeom>
              <a:avLst/>
              <a:gdLst/>
              <a:ahLst/>
              <a:cxnLst/>
              <a:rect l="l" t="t" r="r" b="b"/>
              <a:pathLst>
                <a:path w="28650" h="10473" extrusionOk="0">
                  <a:moveTo>
                    <a:pt x="24034" y="0"/>
                  </a:moveTo>
                  <a:cubicBezTo>
                    <a:pt x="23570" y="0"/>
                    <a:pt x="23139" y="522"/>
                    <a:pt x="22092" y="2880"/>
                  </a:cubicBezTo>
                  <a:cubicBezTo>
                    <a:pt x="21825" y="3480"/>
                    <a:pt x="21480" y="3719"/>
                    <a:pt x="21086" y="3719"/>
                  </a:cubicBezTo>
                  <a:cubicBezTo>
                    <a:pt x="19544" y="3719"/>
                    <a:pt x="17237" y="65"/>
                    <a:pt x="15809" y="65"/>
                  </a:cubicBezTo>
                  <a:cubicBezTo>
                    <a:pt x="15713" y="65"/>
                    <a:pt x="15621" y="82"/>
                    <a:pt x="15534" y="117"/>
                  </a:cubicBezTo>
                  <a:cubicBezTo>
                    <a:pt x="13807" y="808"/>
                    <a:pt x="1" y="7710"/>
                    <a:pt x="1" y="7710"/>
                  </a:cubicBezTo>
                  <a:lnTo>
                    <a:pt x="2073" y="10473"/>
                  </a:lnTo>
                  <a:lnTo>
                    <a:pt x="28649" y="9437"/>
                  </a:lnTo>
                  <a:cubicBezTo>
                    <a:pt x="28649" y="9437"/>
                    <a:pt x="28305" y="1497"/>
                    <a:pt x="24508" y="117"/>
                  </a:cubicBezTo>
                  <a:cubicBezTo>
                    <a:pt x="24333" y="53"/>
                    <a:pt x="24182" y="0"/>
                    <a:pt x="24034" y="0"/>
                  </a:cubicBezTo>
                  <a:close/>
                </a:path>
              </a:pathLst>
            </a:custGeom>
            <a:solidFill>
              <a:srgbClr val="D39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831100" y="2158175"/>
              <a:ext cx="1021475" cy="1395450"/>
            </a:xfrm>
            <a:custGeom>
              <a:avLst/>
              <a:gdLst/>
              <a:ahLst/>
              <a:cxnLst/>
              <a:rect l="l" t="t" r="r" b="b"/>
              <a:pathLst>
                <a:path w="40859" h="55818" extrusionOk="0">
                  <a:moveTo>
                    <a:pt x="27622" y="1"/>
                  </a:moveTo>
                  <a:lnTo>
                    <a:pt x="21868" y="1151"/>
                  </a:lnTo>
                  <a:cubicBezTo>
                    <a:pt x="21868" y="1151"/>
                    <a:pt x="18485" y="775"/>
                    <a:pt x="15049" y="775"/>
                  </a:cubicBezTo>
                  <a:cubicBezTo>
                    <a:pt x="12472" y="775"/>
                    <a:pt x="9865" y="987"/>
                    <a:pt x="8632" y="1726"/>
                  </a:cubicBezTo>
                  <a:cubicBezTo>
                    <a:pt x="5755" y="3453"/>
                    <a:pt x="1" y="44886"/>
                    <a:pt x="1" y="44886"/>
                  </a:cubicBezTo>
                  <a:cubicBezTo>
                    <a:pt x="10359" y="54667"/>
                    <a:pt x="36254" y="55817"/>
                    <a:pt x="36254" y="55817"/>
                  </a:cubicBezTo>
                  <a:cubicBezTo>
                    <a:pt x="40858" y="50065"/>
                    <a:pt x="40858" y="3453"/>
                    <a:pt x="40858" y="3453"/>
                  </a:cubicBezTo>
                  <a:cubicBezTo>
                    <a:pt x="35679" y="1153"/>
                    <a:pt x="29349" y="1153"/>
                    <a:pt x="29349" y="1153"/>
                  </a:cubicBezTo>
                  <a:lnTo>
                    <a:pt x="27622" y="1"/>
                  </a:lnTo>
                  <a:close/>
                </a:path>
              </a:pathLst>
            </a:custGeom>
            <a:solidFill>
              <a:srgbClr val="D39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872400" y="3279200"/>
              <a:ext cx="1880675" cy="1540450"/>
            </a:xfrm>
            <a:custGeom>
              <a:avLst/>
              <a:gdLst/>
              <a:ahLst/>
              <a:cxnLst/>
              <a:rect l="l" t="t" r="r" b="b"/>
              <a:pathLst>
                <a:path w="75227" h="61618" extrusionOk="0">
                  <a:moveTo>
                    <a:pt x="41002" y="0"/>
                  </a:moveTo>
                  <a:cubicBezTo>
                    <a:pt x="27366" y="0"/>
                    <a:pt x="8606" y="3576"/>
                    <a:pt x="4201" y="4455"/>
                  </a:cubicBezTo>
                  <a:cubicBezTo>
                    <a:pt x="3610" y="4569"/>
                    <a:pt x="3149" y="5033"/>
                    <a:pt x="3038" y="5621"/>
                  </a:cubicBezTo>
                  <a:cubicBezTo>
                    <a:pt x="1" y="22343"/>
                    <a:pt x="19361" y="61618"/>
                    <a:pt x="19361" y="61618"/>
                  </a:cubicBezTo>
                  <a:lnTo>
                    <a:pt x="29717" y="59316"/>
                  </a:lnTo>
                  <a:cubicBezTo>
                    <a:pt x="26840" y="33421"/>
                    <a:pt x="18208" y="19610"/>
                    <a:pt x="18208" y="19610"/>
                  </a:cubicBezTo>
                  <a:lnTo>
                    <a:pt x="18208" y="19610"/>
                  </a:lnTo>
                  <a:cubicBezTo>
                    <a:pt x="27140" y="20512"/>
                    <a:pt x="34673" y="20893"/>
                    <a:pt x="41025" y="20893"/>
                  </a:cubicBezTo>
                  <a:cubicBezTo>
                    <a:pt x="75191" y="20893"/>
                    <a:pt x="75227" y="9890"/>
                    <a:pt x="75227" y="9890"/>
                  </a:cubicBezTo>
                  <a:cubicBezTo>
                    <a:pt x="75227" y="9890"/>
                    <a:pt x="59066" y="620"/>
                    <a:pt x="43528" y="45"/>
                  </a:cubicBezTo>
                  <a:cubicBezTo>
                    <a:pt x="42710" y="14"/>
                    <a:pt x="41866" y="0"/>
                    <a:pt x="41002"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3334650" y="1972575"/>
              <a:ext cx="230200" cy="265575"/>
            </a:xfrm>
            <a:custGeom>
              <a:avLst/>
              <a:gdLst/>
              <a:ahLst/>
              <a:cxnLst/>
              <a:rect l="l" t="t" r="r" b="b"/>
              <a:pathLst>
                <a:path w="9208" h="10623" extrusionOk="0">
                  <a:moveTo>
                    <a:pt x="8664" y="0"/>
                  </a:moveTo>
                  <a:lnTo>
                    <a:pt x="576" y="1098"/>
                  </a:lnTo>
                  <a:lnTo>
                    <a:pt x="1" y="8577"/>
                  </a:lnTo>
                  <a:cubicBezTo>
                    <a:pt x="1343" y="10111"/>
                    <a:pt x="2814" y="10623"/>
                    <a:pt x="4178" y="10623"/>
                  </a:cubicBezTo>
                  <a:cubicBezTo>
                    <a:pt x="6906" y="10623"/>
                    <a:pt x="9207" y="8577"/>
                    <a:pt x="9207" y="8577"/>
                  </a:cubicBezTo>
                  <a:lnTo>
                    <a:pt x="8664" y="0"/>
                  </a:ln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3378650" y="2634350"/>
              <a:ext cx="837050" cy="508375"/>
            </a:xfrm>
            <a:custGeom>
              <a:avLst/>
              <a:gdLst/>
              <a:ahLst/>
              <a:cxnLst/>
              <a:rect l="l" t="t" r="r" b="b"/>
              <a:pathLst>
                <a:path w="33482" h="20335" extrusionOk="0">
                  <a:moveTo>
                    <a:pt x="28010" y="0"/>
                  </a:moveTo>
                  <a:cubicBezTo>
                    <a:pt x="25849" y="0"/>
                    <a:pt x="22045" y="473"/>
                    <a:pt x="19337" y="3399"/>
                  </a:cubicBezTo>
                  <a:cubicBezTo>
                    <a:pt x="21633" y="7455"/>
                    <a:pt x="23818" y="10805"/>
                    <a:pt x="23818" y="10805"/>
                  </a:cubicBezTo>
                  <a:cubicBezTo>
                    <a:pt x="17950" y="13913"/>
                    <a:pt x="0" y="14948"/>
                    <a:pt x="0" y="14948"/>
                  </a:cubicBezTo>
                  <a:lnTo>
                    <a:pt x="2072" y="19434"/>
                  </a:lnTo>
                  <a:cubicBezTo>
                    <a:pt x="7378" y="20074"/>
                    <a:pt x="11796" y="20334"/>
                    <a:pt x="15473" y="20334"/>
                  </a:cubicBezTo>
                  <a:cubicBezTo>
                    <a:pt x="31648" y="20334"/>
                    <a:pt x="33481" y="15293"/>
                    <a:pt x="33481" y="15293"/>
                  </a:cubicBezTo>
                  <a:cubicBezTo>
                    <a:pt x="32605" y="10613"/>
                    <a:pt x="30734" y="5067"/>
                    <a:pt x="28662" y="15"/>
                  </a:cubicBezTo>
                  <a:cubicBezTo>
                    <a:pt x="28467" y="6"/>
                    <a:pt x="28249" y="0"/>
                    <a:pt x="28010" y="0"/>
                  </a:cubicBez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3723175" y="2241475"/>
              <a:ext cx="414950" cy="524975"/>
            </a:xfrm>
            <a:custGeom>
              <a:avLst/>
              <a:gdLst/>
              <a:ahLst/>
              <a:cxnLst/>
              <a:rect l="l" t="t" r="r" b="b"/>
              <a:pathLst>
                <a:path w="16598" h="20999" extrusionOk="0">
                  <a:moveTo>
                    <a:pt x="4605" y="0"/>
                  </a:moveTo>
                  <a:cubicBezTo>
                    <a:pt x="3283" y="0"/>
                    <a:pt x="2444" y="979"/>
                    <a:pt x="2444" y="979"/>
                  </a:cubicBezTo>
                  <a:cubicBezTo>
                    <a:pt x="2444" y="979"/>
                    <a:pt x="1064" y="1668"/>
                    <a:pt x="375" y="6156"/>
                  </a:cubicBezTo>
                  <a:cubicBezTo>
                    <a:pt x="0" y="8582"/>
                    <a:pt x="2503" y="16223"/>
                    <a:pt x="5207" y="20998"/>
                  </a:cubicBezTo>
                  <a:cubicBezTo>
                    <a:pt x="7941" y="18040"/>
                    <a:pt x="13511" y="17533"/>
                    <a:pt x="15968" y="17533"/>
                  </a:cubicBezTo>
                  <a:cubicBezTo>
                    <a:pt x="16210" y="17533"/>
                    <a:pt x="16421" y="17538"/>
                    <a:pt x="16597" y="17546"/>
                  </a:cubicBezTo>
                  <a:cubicBezTo>
                    <a:pt x="13777" y="10678"/>
                    <a:pt x="8867" y="2914"/>
                    <a:pt x="7277" y="1324"/>
                  </a:cubicBezTo>
                  <a:cubicBezTo>
                    <a:pt x="6273" y="320"/>
                    <a:pt x="5360" y="0"/>
                    <a:pt x="4605" y="0"/>
                  </a:cubicBezTo>
                  <a:close/>
                </a:path>
              </a:pathLst>
            </a:custGeom>
            <a:solidFill>
              <a:srgbClr val="D39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2168900" y="2463200"/>
              <a:ext cx="1686525" cy="676175"/>
            </a:xfrm>
            <a:custGeom>
              <a:avLst/>
              <a:gdLst/>
              <a:ahLst/>
              <a:cxnLst/>
              <a:rect l="l" t="t" r="r" b="b"/>
              <a:pathLst>
                <a:path w="67461" h="27047" extrusionOk="0">
                  <a:moveTo>
                    <a:pt x="40775" y="0"/>
                  </a:moveTo>
                  <a:cubicBezTo>
                    <a:pt x="40773" y="0"/>
                    <a:pt x="40771" y="0"/>
                    <a:pt x="40769" y="0"/>
                  </a:cubicBezTo>
                  <a:lnTo>
                    <a:pt x="1707" y="0"/>
                  </a:lnTo>
                  <a:cubicBezTo>
                    <a:pt x="688" y="0"/>
                    <a:pt x="1" y="1038"/>
                    <a:pt x="400" y="1976"/>
                  </a:cubicBezTo>
                  <a:lnTo>
                    <a:pt x="11067" y="27047"/>
                  </a:lnTo>
                  <a:lnTo>
                    <a:pt x="67460" y="27047"/>
                  </a:lnTo>
                  <a:lnTo>
                    <a:pt x="66926" y="25023"/>
                  </a:lnTo>
                  <a:lnTo>
                    <a:pt x="51924" y="24167"/>
                  </a:lnTo>
                  <a:lnTo>
                    <a:pt x="42654" y="1269"/>
                  </a:lnTo>
                  <a:cubicBezTo>
                    <a:pt x="42344" y="504"/>
                    <a:pt x="41601" y="0"/>
                    <a:pt x="40775"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709550" y="2203375"/>
              <a:ext cx="202050" cy="131650"/>
            </a:xfrm>
            <a:custGeom>
              <a:avLst/>
              <a:gdLst/>
              <a:ahLst/>
              <a:cxnLst/>
              <a:rect l="l" t="t" r="r" b="b"/>
              <a:pathLst>
                <a:path w="8082" h="5266" extrusionOk="0">
                  <a:moveTo>
                    <a:pt x="2096" y="0"/>
                  </a:moveTo>
                  <a:cubicBezTo>
                    <a:pt x="1690" y="0"/>
                    <a:pt x="1328" y="141"/>
                    <a:pt x="1225" y="596"/>
                  </a:cubicBezTo>
                  <a:cubicBezTo>
                    <a:pt x="958" y="1784"/>
                    <a:pt x="0" y="3815"/>
                    <a:pt x="881" y="4890"/>
                  </a:cubicBezTo>
                  <a:cubicBezTo>
                    <a:pt x="1093" y="5148"/>
                    <a:pt x="1504" y="5266"/>
                    <a:pt x="2033" y="5266"/>
                  </a:cubicBezTo>
                  <a:cubicBezTo>
                    <a:pt x="3697" y="5266"/>
                    <a:pt x="6534" y="4107"/>
                    <a:pt x="8082" y="2542"/>
                  </a:cubicBezTo>
                  <a:cubicBezTo>
                    <a:pt x="8082" y="2542"/>
                    <a:pt x="7169" y="1937"/>
                    <a:pt x="6364" y="1629"/>
                  </a:cubicBezTo>
                  <a:cubicBezTo>
                    <a:pt x="5711" y="1382"/>
                    <a:pt x="4959" y="128"/>
                    <a:pt x="4125" y="128"/>
                  </a:cubicBezTo>
                  <a:cubicBezTo>
                    <a:pt x="3930" y="128"/>
                    <a:pt x="3730" y="198"/>
                    <a:pt x="3525" y="365"/>
                  </a:cubicBezTo>
                  <a:cubicBezTo>
                    <a:pt x="3525" y="365"/>
                    <a:pt x="2752" y="0"/>
                    <a:pt x="2096" y="0"/>
                  </a:cubicBez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3069775" y="1531650"/>
              <a:ext cx="544875" cy="546250"/>
            </a:xfrm>
            <a:custGeom>
              <a:avLst/>
              <a:gdLst/>
              <a:ahLst/>
              <a:cxnLst/>
              <a:rect l="l" t="t" r="r" b="b"/>
              <a:pathLst>
                <a:path w="21795" h="21850" extrusionOk="0">
                  <a:moveTo>
                    <a:pt x="6494" y="0"/>
                  </a:moveTo>
                  <a:cubicBezTo>
                    <a:pt x="6493" y="0"/>
                    <a:pt x="0" y="19009"/>
                    <a:pt x="8905" y="21434"/>
                  </a:cubicBezTo>
                  <a:cubicBezTo>
                    <a:pt x="9965" y="21722"/>
                    <a:pt x="10954" y="21849"/>
                    <a:pt x="11874" y="21849"/>
                  </a:cubicBezTo>
                  <a:cubicBezTo>
                    <a:pt x="18685" y="21849"/>
                    <a:pt x="21719" y="14886"/>
                    <a:pt x="21719" y="14886"/>
                  </a:cubicBezTo>
                  <a:lnTo>
                    <a:pt x="21794" y="2177"/>
                  </a:lnTo>
                  <a:lnTo>
                    <a:pt x="6494" y="0"/>
                  </a:ln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3027025" y="1321575"/>
              <a:ext cx="853325" cy="697900"/>
            </a:xfrm>
            <a:custGeom>
              <a:avLst/>
              <a:gdLst/>
              <a:ahLst/>
              <a:cxnLst/>
              <a:rect l="l" t="t" r="r" b="b"/>
              <a:pathLst>
                <a:path w="34133" h="27916" extrusionOk="0">
                  <a:moveTo>
                    <a:pt x="14494" y="1"/>
                  </a:moveTo>
                  <a:cubicBezTo>
                    <a:pt x="13551" y="1"/>
                    <a:pt x="12910" y="630"/>
                    <a:pt x="12906" y="2339"/>
                  </a:cubicBezTo>
                  <a:cubicBezTo>
                    <a:pt x="12906" y="2339"/>
                    <a:pt x="11073" y="1530"/>
                    <a:pt x="9369" y="1530"/>
                  </a:cubicBezTo>
                  <a:cubicBezTo>
                    <a:pt x="7639" y="1530"/>
                    <a:pt x="6042" y="2363"/>
                    <a:pt x="6627" y="5720"/>
                  </a:cubicBezTo>
                  <a:cubicBezTo>
                    <a:pt x="6627" y="5720"/>
                    <a:pt x="6627" y="5720"/>
                    <a:pt x="6626" y="5720"/>
                  </a:cubicBezTo>
                  <a:cubicBezTo>
                    <a:pt x="6534" y="5720"/>
                    <a:pt x="1" y="5738"/>
                    <a:pt x="5438" y="10854"/>
                  </a:cubicBezTo>
                  <a:cubicBezTo>
                    <a:pt x="5438" y="10854"/>
                    <a:pt x="9457" y="14407"/>
                    <a:pt x="15718" y="14407"/>
                  </a:cubicBezTo>
                  <a:cubicBezTo>
                    <a:pt x="17433" y="14407"/>
                    <a:pt x="19315" y="14141"/>
                    <a:pt x="21330" y="13462"/>
                  </a:cubicBezTo>
                  <a:lnTo>
                    <a:pt x="21330" y="13462"/>
                  </a:lnTo>
                  <a:cubicBezTo>
                    <a:pt x="21330" y="13462"/>
                    <a:pt x="18142" y="17071"/>
                    <a:pt x="19657" y="21386"/>
                  </a:cubicBezTo>
                  <a:lnTo>
                    <a:pt x="19657" y="21386"/>
                  </a:lnTo>
                  <a:cubicBezTo>
                    <a:pt x="19657" y="21386"/>
                    <a:pt x="18704" y="25517"/>
                    <a:pt x="20267" y="27916"/>
                  </a:cubicBezTo>
                  <a:cubicBezTo>
                    <a:pt x="20267" y="27916"/>
                    <a:pt x="34132" y="21769"/>
                    <a:pt x="28866" y="12914"/>
                  </a:cubicBezTo>
                  <a:cubicBezTo>
                    <a:pt x="28866" y="12914"/>
                    <a:pt x="29621" y="6297"/>
                    <a:pt x="22133" y="4928"/>
                  </a:cubicBezTo>
                  <a:cubicBezTo>
                    <a:pt x="22133" y="4928"/>
                    <a:pt x="17133" y="1"/>
                    <a:pt x="14494" y="1"/>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493875" y="1814650"/>
              <a:ext cx="147625" cy="145300"/>
            </a:xfrm>
            <a:custGeom>
              <a:avLst/>
              <a:gdLst/>
              <a:ahLst/>
              <a:cxnLst/>
              <a:rect l="l" t="t" r="r" b="b"/>
              <a:pathLst>
                <a:path w="5905" h="5812" extrusionOk="0">
                  <a:moveTo>
                    <a:pt x="3375" y="0"/>
                  </a:moveTo>
                  <a:cubicBezTo>
                    <a:pt x="2380" y="0"/>
                    <a:pt x="1336" y="668"/>
                    <a:pt x="764" y="1777"/>
                  </a:cubicBezTo>
                  <a:cubicBezTo>
                    <a:pt x="0" y="3255"/>
                    <a:pt x="365" y="4960"/>
                    <a:pt x="1572" y="5583"/>
                  </a:cubicBezTo>
                  <a:cubicBezTo>
                    <a:pt x="1874" y="5738"/>
                    <a:pt x="2200" y="5812"/>
                    <a:pt x="2531" y="5812"/>
                  </a:cubicBezTo>
                  <a:cubicBezTo>
                    <a:pt x="3527" y="5812"/>
                    <a:pt x="4571" y="5145"/>
                    <a:pt x="5143" y="4036"/>
                  </a:cubicBezTo>
                  <a:cubicBezTo>
                    <a:pt x="5905" y="2557"/>
                    <a:pt x="5542" y="853"/>
                    <a:pt x="4333" y="230"/>
                  </a:cubicBezTo>
                  <a:cubicBezTo>
                    <a:pt x="4032" y="74"/>
                    <a:pt x="3706" y="0"/>
                    <a:pt x="3375" y="0"/>
                  </a:cubicBez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634050" y="3102900"/>
              <a:ext cx="6351575" cy="177325"/>
            </a:xfrm>
            <a:custGeom>
              <a:avLst/>
              <a:gdLst/>
              <a:ahLst/>
              <a:cxnLst/>
              <a:rect l="l" t="t" r="r" b="b"/>
              <a:pathLst>
                <a:path w="254063" h="7093" extrusionOk="0">
                  <a:moveTo>
                    <a:pt x="0" y="1"/>
                  </a:moveTo>
                  <a:lnTo>
                    <a:pt x="0" y="7092"/>
                  </a:lnTo>
                  <a:lnTo>
                    <a:pt x="254062" y="7092"/>
                  </a:lnTo>
                  <a:lnTo>
                    <a:pt x="254062" y="1"/>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1268850" y="3274775"/>
              <a:ext cx="263850" cy="1963225"/>
            </a:xfrm>
            <a:custGeom>
              <a:avLst/>
              <a:gdLst/>
              <a:ahLst/>
              <a:cxnLst/>
              <a:rect l="l" t="t" r="r" b="b"/>
              <a:pathLst>
                <a:path w="10554" h="78529" extrusionOk="0">
                  <a:moveTo>
                    <a:pt x="1" y="0"/>
                  </a:moveTo>
                  <a:lnTo>
                    <a:pt x="1862" y="78528"/>
                  </a:lnTo>
                  <a:lnTo>
                    <a:pt x="6830" y="78528"/>
                  </a:lnTo>
                  <a:lnTo>
                    <a:pt x="10553" y="0"/>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6114350" y="3258125"/>
              <a:ext cx="263825" cy="1963275"/>
            </a:xfrm>
            <a:custGeom>
              <a:avLst/>
              <a:gdLst/>
              <a:ahLst/>
              <a:cxnLst/>
              <a:rect l="l" t="t" r="r" b="b"/>
              <a:pathLst>
                <a:path w="10553" h="78531" extrusionOk="0">
                  <a:moveTo>
                    <a:pt x="0" y="0"/>
                  </a:moveTo>
                  <a:lnTo>
                    <a:pt x="3724" y="78530"/>
                  </a:lnTo>
                  <a:lnTo>
                    <a:pt x="8691" y="78530"/>
                  </a:lnTo>
                  <a:lnTo>
                    <a:pt x="10553" y="0"/>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8"/>
        <p:cNvGrpSpPr/>
        <p:nvPr/>
      </p:nvGrpSpPr>
      <p:grpSpPr>
        <a:xfrm>
          <a:off x="0" y="0"/>
          <a:ext cx="0" cy="0"/>
          <a:chOff x="0" y="0"/>
          <a:chExt cx="0" cy="0"/>
        </a:xfrm>
      </p:grpSpPr>
      <p:sp>
        <p:nvSpPr>
          <p:cNvPr id="1879" name="Google Shape;1879;p36"/>
          <p:cNvSpPr txBox="1">
            <a:spLocks noGrp="1"/>
          </p:cNvSpPr>
          <p:nvPr>
            <p:ph type="ctrTitle"/>
          </p:nvPr>
        </p:nvSpPr>
        <p:spPr>
          <a:xfrm>
            <a:off x="2141715" y="1499582"/>
            <a:ext cx="2956453" cy="131595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rgbClr val="FFCB64"/>
                </a:solidFill>
              </a:rPr>
              <a:t>THANKS</a:t>
            </a:r>
            <a:endParaRPr dirty="0">
              <a:solidFill>
                <a:srgbClr val="FFCB64"/>
              </a:solidFill>
            </a:endParaRPr>
          </a:p>
        </p:txBody>
      </p:sp>
      <p:sp>
        <p:nvSpPr>
          <p:cNvPr id="1904" name="Google Shape;1904;p36"/>
          <p:cNvSpPr txBox="1">
            <a:spLocks noGrp="1"/>
          </p:cNvSpPr>
          <p:nvPr>
            <p:ph type="subTitle" idx="1"/>
          </p:nvPr>
        </p:nvSpPr>
        <p:spPr>
          <a:xfrm flipH="1">
            <a:off x="2113792" y="2542423"/>
            <a:ext cx="3012300" cy="120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dirty="0">
              <a:solidFill>
                <a:srgbClr val="434343"/>
              </a:solidFill>
            </a:endParaRPr>
          </a:p>
          <a:p>
            <a:pPr marL="0" lvl="0" indent="0" algn="r" rtl="0">
              <a:spcBef>
                <a:spcPts val="0"/>
              </a:spcBef>
              <a:spcAft>
                <a:spcPts val="0"/>
              </a:spcAft>
              <a:buNone/>
            </a:pPr>
            <a:endParaRPr dirty="0"/>
          </a:p>
        </p:txBody>
      </p:sp>
      <p:grpSp>
        <p:nvGrpSpPr>
          <p:cNvPr id="1880" name="Google Shape;1880;p36"/>
          <p:cNvGrpSpPr/>
          <p:nvPr/>
        </p:nvGrpSpPr>
        <p:grpSpPr>
          <a:xfrm>
            <a:off x="6086323" y="1653090"/>
            <a:ext cx="3481645" cy="3406550"/>
            <a:chOff x="4095386" y="2301250"/>
            <a:chExt cx="2149164" cy="2102809"/>
          </a:xfrm>
        </p:grpSpPr>
        <p:sp>
          <p:nvSpPr>
            <p:cNvPr id="1881" name="Google Shape;1881;p36"/>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6"/>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6"/>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6"/>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7" name="Google Shape;1887;p36"/>
          <p:cNvGrpSpPr/>
          <p:nvPr/>
        </p:nvGrpSpPr>
        <p:grpSpPr>
          <a:xfrm>
            <a:off x="6489414" y="2915087"/>
            <a:ext cx="2792057" cy="2314899"/>
            <a:chOff x="202950" y="1579375"/>
            <a:chExt cx="1537900" cy="1275075"/>
          </a:xfrm>
        </p:grpSpPr>
        <p:sp>
          <p:nvSpPr>
            <p:cNvPr id="1888" name="Google Shape;1888;p36"/>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6"/>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6"/>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6"/>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6"/>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6"/>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6"/>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6"/>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6"/>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6"/>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6"/>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6"/>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6"/>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6"/>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2" name="Google Shape;1902;p36"/>
          <p:cNvSpPr/>
          <p:nvPr/>
        </p:nvSpPr>
        <p:spPr>
          <a:xfrm>
            <a:off x="944935" y="811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6"/>
          <p:cNvSpPr/>
          <p:nvPr/>
        </p:nvSpPr>
        <p:spPr>
          <a:xfrm>
            <a:off x="5479175" y="312600"/>
            <a:ext cx="1655580" cy="972905"/>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6"/>
          <p:cNvSpPr/>
          <p:nvPr/>
        </p:nvSpPr>
        <p:spPr>
          <a:xfrm>
            <a:off x="76260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6"/>
          <p:cNvSpPr/>
          <p:nvPr/>
        </p:nvSpPr>
        <p:spPr>
          <a:xfrm>
            <a:off x="78927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2727084-79E6-BEC4-C142-4AC63BE33BC6}"/>
              </a:ext>
            </a:extLst>
          </p:cNvPr>
          <p:cNvSpPr txBox="1"/>
          <p:nvPr/>
        </p:nvSpPr>
        <p:spPr>
          <a:xfrm>
            <a:off x="1478636" y="3985600"/>
            <a:ext cx="3156531" cy="738664"/>
          </a:xfrm>
          <a:prstGeom prst="rect">
            <a:avLst/>
          </a:prstGeom>
          <a:solidFill>
            <a:srgbClr val="EEF8F7"/>
          </a:solidFill>
        </p:spPr>
        <p:txBody>
          <a:bodyPr wrap="square" rtlCol="0">
            <a:spAutoFit/>
          </a:bodyPr>
          <a:lstStyle/>
          <a:p>
            <a:endParaRPr lang="en-US" dirty="0"/>
          </a:p>
          <a:p>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7"/>
          <p:cNvSpPr txBox="1">
            <a:spLocks noGrp="1"/>
          </p:cNvSpPr>
          <p:nvPr>
            <p:ph type="ctrTitle"/>
          </p:nvPr>
        </p:nvSpPr>
        <p:spPr>
          <a:xfrm>
            <a:off x="831200" y="1605949"/>
            <a:ext cx="38673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434343"/>
                </a:solidFill>
              </a:rPr>
              <a:t>OUR COMPANY</a:t>
            </a:r>
            <a:endParaRPr dirty="0">
              <a:solidFill>
                <a:srgbClr val="434343"/>
              </a:solidFill>
            </a:endParaRPr>
          </a:p>
        </p:txBody>
      </p:sp>
      <p:sp>
        <p:nvSpPr>
          <p:cNvPr id="186" name="Google Shape;186;p17"/>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434343"/>
                </a:solidFill>
              </a:rPr>
              <a:t>Finding the perfect rental real estate can be a complicated task, if you have to do it yourself.</a:t>
            </a:r>
            <a:r>
              <a:rPr lang="en-US" sz="1600" dirty="0"/>
              <a:t> </a:t>
            </a:r>
            <a:r>
              <a:rPr lang="en-US" sz="1600" dirty="0">
                <a:solidFill>
                  <a:srgbClr val="434343"/>
                </a:solidFill>
              </a:rPr>
              <a:t>Our real estate software application </a:t>
            </a:r>
            <a:r>
              <a:rPr lang="en-US" sz="1600" dirty="0"/>
              <a:t>helps real estate owners and renters mange their properties</a:t>
            </a:r>
          </a:p>
          <a:p>
            <a:pPr marL="0" lvl="0" indent="0" algn="l" rtl="0">
              <a:spcBef>
                <a:spcPts val="0"/>
              </a:spcBef>
              <a:spcAft>
                <a:spcPts val="0"/>
              </a:spcAft>
              <a:buNone/>
            </a:pPr>
            <a:r>
              <a:rPr lang="en-US" sz="1600" dirty="0"/>
              <a:t>efficiently.</a:t>
            </a:r>
            <a:endParaRPr sz="1600" dirty="0">
              <a:solidFill>
                <a:srgbClr val="434343"/>
              </a:solidFill>
            </a:endParaRPr>
          </a:p>
        </p:txBody>
      </p:sp>
      <p:grpSp>
        <p:nvGrpSpPr>
          <p:cNvPr id="187" name="Google Shape;187;p17"/>
          <p:cNvGrpSpPr/>
          <p:nvPr/>
        </p:nvGrpSpPr>
        <p:grpSpPr>
          <a:xfrm>
            <a:off x="5811131" y="1111432"/>
            <a:ext cx="1980215" cy="1907859"/>
            <a:chOff x="1029600" y="238175"/>
            <a:chExt cx="5360625" cy="5164750"/>
          </a:xfrm>
        </p:grpSpPr>
        <p:sp>
          <p:nvSpPr>
            <p:cNvPr id="188" name="Google Shape;188;p17"/>
            <p:cNvSpPr/>
            <p:nvPr/>
          </p:nvSpPr>
          <p:spPr>
            <a:xfrm>
              <a:off x="1029600" y="238175"/>
              <a:ext cx="5317100" cy="4055200"/>
            </a:xfrm>
            <a:custGeom>
              <a:avLst/>
              <a:gdLst/>
              <a:ahLst/>
              <a:cxnLst/>
              <a:rect l="l" t="t" r="r" b="b"/>
              <a:pathLst>
                <a:path w="212684" h="162208" extrusionOk="0">
                  <a:moveTo>
                    <a:pt x="109441" y="1"/>
                  </a:moveTo>
                  <a:cubicBezTo>
                    <a:pt x="79644" y="1"/>
                    <a:pt x="50872" y="12897"/>
                    <a:pt x="31068" y="36025"/>
                  </a:cubicBezTo>
                  <a:cubicBezTo>
                    <a:pt x="33570" y="35218"/>
                    <a:pt x="36296" y="34711"/>
                    <a:pt x="38970" y="34711"/>
                  </a:cubicBezTo>
                  <a:cubicBezTo>
                    <a:pt x="39179" y="34711"/>
                    <a:pt x="39388" y="34714"/>
                    <a:pt x="39596" y="34720"/>
                  </a:cubicBezTo>
                  <a:cubicBezTo>
                    <a:pt x="39668" y="34719"/>
                    <a:pt x="39740" y="34719"/>
                    <a:pt x="39812" y="34719"/>
                  </a:cubicBezTo>
                  <a:cubicBezTo>
                    <a:pt x="51212" y="34719"/>
                    <a:pt x="61466" y="41574"/>
                    <a:pt x="65877" y="52124"/>
                  </a:cubicBezTo>
                  <a:cubicBezTo>
                    <a:pt x="68408" y="41509"/>
                    <a:pt x="77835" y="34189"/>
                    <a:pt x="88478" y="34189"/>
                  </a:cubicBezTo>
                  <a:cubicBezTo>
                    <a:pt x="89178" y="34189"/>
                    <a:pt x="89883" y="34220"/>
                    <a:pt x="90591" y="34285"/>
                  </a:cubicBezTo>
                  <a:cubicBezTo>
                    <a:pt x="102165" y="35416"/>
                    <a:pt x="111128" y="44815"/>
                    <a:pt x="111564" y="56389"/>
                  </a:cubicBezTo>
                  <a:lnTo>
                    <a:pt x="17405" y="56389"/>
                  </a:lnTo>
                  <a:cubicBezTo>
                    <a:pt x="1" y="90240"/>
                    <a:pt x="2786" y="130967"/>
                    <a:pt x="24541" y="162208"/>
                  </a:cubicBezTo>
                  <a:lnTo>
                    <a:pt x="109388" y="77361"/>
                  </a:lnTo>
                  <a:lnTo>
                    <a:pt x="194235" y="162208"/>
                  </a:lnTo>
                  <a:cubicBezTo>
                    <a:pt x="206244" y="144977"/>
                    <a:pt x="212684" y="124527"/>
                    <a:pt x="212597" y="103468"/>
                  </a:cubicBezTo>
                  <a:cubicBezTo>
                    <a:pt x="212597" y="99726"/>
                    <a:pt x="212423" y="95984"/>
                    <a:pt x="211987" y="92242"/>
                  </a:cubicBezTo>
                  <a:lnTo>
                    <a:pt x="145937" y="92242"/>
                  </a:lnTo>
                  <a:cubicBezTo>
                    <a:pt x="146547" y="79885"/>
                    <a:pt x="156728" y="70138"/>
                    <a:pt x="169085" y="70138"/>
                  </a:cubicBezTo>
                  <a:cubicBezTo>
                    <a:pt x="179789" y="70225"/>
                    <a:pt x="189014" y="77622"/>
                    <a:pt x="191537" y="87978"/>
                  </a:cubicBezTo>
                  <a:cubicBezTo>
                    <a:pt x="194583" y="80668"/>
                    <a:pt x="200500" y="75011"/>
                    <a:pt x="207897" y="72140"/>
                  </a:cubicBezTo>
                  <a:cubicBezTo>
                    <a:pt x="196584" y="36460"/>
                    <a:pt x="166823" y="9657"/>
                    <a:pt x="130099" y="2087"/>
                  </a:cubicBezTo>
                  <a:cubicBezTo>
                    <a:pt x="123224" y="685"/>
                    <a:pt x="116305" y="1"/>
                    <a:pt x="109441"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1643125" y="2170000"/>
              <a:ext cx="4242350" cy="3232925"/>
            </a:xfrm>
            <a:custGeom>
              <a:avLst/>
              <a:gdLst/>
              <a:ahLst/>
              <a:cxnLst/>
              <a:rect l="l" t="t" r="r" b="b"/>
              <a:pathLst>
                <a:path w="169694" h="129317" extrusionOk="0">
                  <a:moveTo>
                    <a:pt x="84847" y="1"/>
                  </a:moveTo>
                  <a:lnTo>
                    <a:pt x="0" y="84848"/>
                  </a:lnTo>
                  <a:cubicBezTo>
                    <a:pt x="19232" y="112695"/>
                    <a:pt x="50995" y="129316"/>
                    <a:pt x="84847" y="129316"/>
                  </a:cubicBezTo>
                  <a:cubicBezTo>
                    <a:pt x="118699" y="129316"/>
                    <a:pt x="150375" y="112695"/>
                    <a:pt x="169694" y="84848"/>
                  </a:cubicBezTo>
                  <a:lnTo>
                    <a:pt x="848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1138400" y="1978550"/>
              <a:ext cx="5251825" cy="2817375"/>
            </a:xfrm>
            <a:custGeom>
              <a:avLst/>
              <a:gdLst/>
              <a:ahLst/>
              <a:cxnLst/>
              <a:rect l="l" t="t" r="r" b="b"/>
              <a:pathLst>
                <a:path w="210073" h="112695" extrusionOk="0">
                  <a:moveTo>
                    <a:pt x="105036" y="1"/>
                  </a:moveTo>
                  <a:lnTo>
                    <a:pt x="0" y="105037"/>
                  </a:lnTo>
                  <a:lnTo>
                    <a:pt x="7658" y="112695"/>
                  </a:lnTo>
                  <a:lnTo>
                    <a:pt x="105036" y="15317"/>
                  </a:lnTo>
                  <a:lnTo>
                    <a:pt x="202414" y="112695"/>
                  </a:lnTo>
                  <a:lnTo>
                    <a:pt x="210072" y="105037"/>
                  </a:lnTo>
                  <a:lnTo>
                    <a:pt x="1050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3357450" y="3714650"/>
              <a:ext cx="813700" cy="813700"/>
            </a:xfrm>
            <a:custGeom>
              <a:avLst/>
              <a:gdLst/>
              <a:ahLst/>
              <a:cxnLst/>
              <a:rect l="l" t="t" r="r" b="b"/>
              <a:pathLst>
                <a:path w="32548" h="32548" extrusionOk="0">
                  <a:moveTo>
                    <a:pt x="16274" y="1"/>
                  </a:moveTo>
                  <a:cubicBezTo>
                    <a:pt x="7311" y="1"/>
                    <a:pt x="1" y="7311"/>
                    <a:pt x="1" y="16274"/>
                  </a:cubicBezTo>
                  <a:cubicBezTo>
                    <a:pt x="1" y="25237"/>
                    <a:pt x="7311" y="32547"/>
                    <a:pt x="16274" y="32547"/>
                  </a:cubicBezTo>
                  <a:cubicBezTo>
                    <a:pt x="25237" y="32547"/>
                    <a:pt x="32547" y="25237"/>
                    <a:pt x="32547" y="16274"/>
                  </a:cubicBezTo>
                  <a:cubicBezTo>
                    <a:pt x="32547" y="7311"/>
                    <a:pt x="25237" y="1"/>
                    <a:pt x="16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3115975" y="3635175"/>
              <a:ext cx="1133500" cy="971500"/>
            </a:xfrm>
            <a:custGeom>
              <a:avLst/>
              <a:gdLst/>
              <a:ahLst/>
              <a:cxnLst/>
              <a:rect l="l" t="t" r="r" b="b"/>
              <a:pathLst>
                <a:path w="45340" h="38860" extrusionOk="0">
                  <a:moveTo>
                    <a:pt x="25933" y="6400"/>
                  </a:moveTo>
                  <a:cubicBezTo>
                    <a:pt x="33156" y="6400"/>
                    <a:pt x="38986" y="12230"/>
                    <a:pt x="38986" y="19453"/>
                  </a:cubicBezTo>
                  <a:cubicBezTo>
                    <a:pt x="38986" y="27336"/>
                    <a:pt x="32544" y="32555"/>
                    <a:pt x="25842" y="32555"/>
                  </a:cubicBezTo>
                  <a:cubicBezTo>
                    <a:pt x="22630" y="32555"/>
                    <a:pt x="19359" y="31356"/>
                    <a:pt x="16709" y="28677"/>
                  </a:cubicBezTo>
                  <a:cubicBezTo>
                    <a:pt x="8442" y="20497"/>
                    <a:pt x="14272" y="6400"/>
                    <a:pt x="25933" y="6400"/>
                  </a:cubicBezTo>
                  <a:close/>
                  <a:moveTo>
                    <a:pt x="25788" y="0"/>
                  </a:moveTo>
                  <a:cubicBezTo>
                    <a:pt x="21017" y="0"/>
                    <a:pt x="16150" y="1765"/>
                    <a:pt x="12183" y="5703"/>
                  </a:cubicBezTo>
                  <a:cubicBezTo>
                    <a:pt x="0" y="17974"/>
                    <a:pt x="8616" y="38859"/>
                    <a:pt x="25933" y="38859"/>
                  </a:cubicBezTo>
                  <a:cubicBezTo>
                    <a:pt x="36637" y="38859"/>
                    <a:pt x="45339" y="30157"/>
                    <a:pt x="45339" y="19453"/>
                  </a:cubicBezTo>
                  <a:cubicBezTo>
                    <a:pt x="45339" y="7734"/>
                    <a:pt x="35775" y="0"/>
                    <a:pt x="2578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3775175" y="3686375"/>
              <a:ext cx="25" cy="815850"/>
            </a:xfrm>
            <a:custGeom>
              <a:avLst/>
              <a:gdLst/>
              <a:ahLst/>
              <a:cxnLst/>
              <a:rect l="l" t="t" r="r" b="b"/>
              <a:pathLst>
                <a:path w="1" h="32634" extrusionOk="0">
                  <a:moveTo>
                    <a:pt x="0" y="1"/>
                  </a:moveTo>
                  <a:lnTo>
                    <a:pt x="0" y="32634"/>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3694675" y="3686375"/>
              <a:ext cx="163175" cy="815850"/>
            </a:xfrm>
            <a:custGeom>
              <a:avLst/>
              <a:gdLst/>
              <a:ahLst/>
              <a:cxnLst/>
              <a:rect l="l" t="t" r="r" b="b"/>
              <a:pathLst>
                <a:path w="6527" h="32634" extrusionOk="0">
                  <a:moveTo>
                    <a:pt x="0" y="1"/>
                  </a:moveTo>
                  <a:lnTo>
                    <a:pt x="0" y="32634"/>
                  </a:lnTo>
                  <a:lnTo>
                    <a:pt x="6527" y="32634"/>
                  </a:lnTo>
                  <a:lnTo>
                    <a:pt x="652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3340050" y="4121500"/>
              <a:ext cx="844150" cy="25"/>
            </a:xfrm>
            <a:custGeom>
              <a:avLst/>
              <a:gdLst/>
              <a:ahLst/>
              <a:cxnLst/>
              <a:rect l="l" t="t" r="r" b="b"/>
              <a:pathLst>
                <a:path w="33766" h="1" extrusionOk="0">
                  <a:moveTo>
                    <a:pt x="1" y="0"/>
                  </a:moveTo>
                  <a:lnTo>
                    <a:pt x="33765" y="0"/>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3340050" y="4038825"/>
              <a:ext cx="844150" cy="163175"/>
            </a:xfrm>
            <a:custGeom>
              <a:avLst/>
              <a:gdLst/>
              <a:ahLst/>
              <a:cxnLst/>
              <a:rect l="l" t="t" r="r" b="b"/>
              <a:pathLst>
                <a:path w="33766" h="6527" extrusionOk="0">
                  <a:moveTo>
                    <a:pt x="1" y="0"/>
                  </a:moveTo>
                  <a:lnTo>
                    <a:pt x="1" y="6527"/>
                  </a:lnTo>
                  <a:lnTo>
                    <a:pt x="33765" y="6527"/>
                  </a:lnTo>
                  <a:lnTo>
                    <a:pt x="3376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17"/>
          <p:cNvSpPr txBox="1"/>
          <p:nvPr/>
        </p:nvSpPr>
        <p:spPr>
          <a:xfrm>
            <a:off x="5591475" y="3022413"/>
            <a:ext cx="2419500"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74C1B9"/>
                </a:solidFill>
                <a:latin typeface="Montserrat Light"/>
                <a:ea typeface="Montserrat Light"/>
                <a:cs typeface="Montserrat Light"/>
                <a:sym typeface="Montserrat Light"/>
              </a:rPr>
              <a:t>MY</a:t>
            </a:r>
            <a:r>
              <a:rPr lang="en" sz="3000" dirty="0">
                <a:solidFill>
                  <a:srgbClr val="74C1B9"/>
                </a:solidFill>
                <a:latin typeface="Montserrat Black"/>
                <a:ea typeface="Montserrat Black"/>
                <a:cs typeface="Montserrat Black"/>
                <a:sym typeface="Montserrat Black"/>
              </a:rPr>
              <a:t>HOME</a:t>
            </a:r>
            <a:endParaRPr sz="3000" dirty="0">
              <a:solidFill>
                <a:srgbClr val="74C1B9"/>
              </a:solidFill>
              <a:latin typeface="Montserrat Black"/>
              <a:ea typeface="Montserrat Black"/>
              <a:cs typeface="Montserrat Black"/>
              <a:sym typeface="Montserrat Black"/>
            </a:endParaRPr>
          </a:p>
        </p:txBody>
      </p:sp>
      <p:sp>
        <p:nvSpPr>
          <p:cNvPr id="198" name="Google Shape;198;p17"/>
          <p:cNvSpPr txBox="1"/>
          <p:nvPr/>
        </p:nvSpPr>
        <p:spPr>
          <a:xfrm>
            <a:off x="5591475" y="3460563"/>
            <a:ext cx="2419500"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434343"/>
                </a:solidFill>
                <a:latin typeface="Montserrat Light"/>
                <a:ea typeface="Montserrat Light"/>
                <a:cs typeface="Montserrat Light"/>
                <a:sym typeface="Montserrat Light"/>
              </a:rPr>
              <a:t>REAL ESTATE</a:t>
            </a:r>
            <a:endParaRPr sz="1200">
              <a:solidFill>
                <a:srgbClr val="434343"/>
              </a:solidFill>
              <a:latin typeface="Montserrat Light"/>
              <a:ea typeface="Montserrat Light"/>
              <a:cs typeface="Montserrat Light"/>
              <a:sym typeface="Montserrat Light"/>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878"/>
        <p:cNvGrpSpPr/>
        <p:nvPr/>
      </p:nvGrpSpPr>
      <p:grpSpPr>
        <a:xfrm>
          <a:off x="0" y="0"/>
          <a:ext cx="0" cy="0"/>
          <a:chOff x="0" y="0"/>
          <a:chExt cx="0" cy="0"/>
        </a:xfrm>
      </p:grpSpPr>
      <p:sp>
        <p:nvSpPr>
          <p:cNvPr id="1879" name="Google Shape;1879;p36"/>
          <p:cNvSpPr txBox="1">
            <a:spLocks noGrp="1"/>
          </p:cNvSpPr>
          <p:nvPr>
            <p:ph type="ctrTitle"/>
          </p:nvPr>
        </p:nvSpPr>
        <p:spPr>
          <a:xfrm>
            <a:off x="2141715" y="1499582"/>
            <a:ext cx="2956453" cy="131595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endParaRPr dirty="0">
              <a:solidFill>
                <a:srgbClr val="FFCB64"/>
              </a:solidFill>
            </a:endParaRPr>
          </a:p>
        </p:txBody>
      </p:sp>
      <p:sp>
        <p:nvSpPr>
          <p:cNvPr id="1904" name="Google Shape;1904;p36"/>
          <p:cNvSpPr txBox="1">
            <a:spLocks noGrp="1"/>
          </p:cNvSpPr>
          <p:nvPr>
            <p:ph type="subTitle" idx="1"/>
          </p:nvPr>
        </p:nvSpPr>
        <p:spPr>
          <a:xfrm flipH="1">
            <a:off x="2113792" y="2542423"/>
            <a:ext cx="3012300" cy="120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dirty="0">
              <a:solidFill>
                <a:srgbClr val="434343"/>
              </a:solidFill>
            </a:endParaRPr>
          </a:p>
          <a:p>
            <a:pPr marL="0" lvl="0" indent="0" algn="r" rtl="0">
              <a:spcBef>
                <a:spcPts val="0"/>
              </a:spcBef>
              <a:spcAft>
                <a:spcPts val="0"/>
              </a:spcAft>
              <a:buNone/>
            </a:pPr>
            <a:endParaRPr dirty="0"/>
          </a:p>
        </p:txBody>
      </p:sp>
      <p:sp>
        <p:nvSpPr>
          <p:cNvPr id="1902" name="Google Shape;1902;p36"/>
          <p:cNvSpPr/>
          <p:nvPr/>
        </p:nvSpPr>
        <p:spPr>
          <a:xfrm>
            <a:off x="944935" y="811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6"/>
          <p:cNvSpPr/>
          <p:nvPr/>
        </p:nvSpPr>
        <p:spPr>
          <a:xfrm>
            <a:off x="5479175" y="312600"/>
            <a:ext cx="1655580" cy="972905"/>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2727084-79E6-BEC4-C142-4AC63BE33BC6}"/>
              </a:ext>
            </a:extLst>
          </p:cNvPr>
          <p:cNvSpPr txBox="1"/>
          <p:nvPr/>
        </p:nvSpPr>
        <p:spPr>
          <a:xfrm>
            <a:off x="1478636" y="3985600"/>
            <a:ext cx="3156531" cy="738664"/>
          </a:xfrm>
          <a:prstGeom prst="rect">
            <a:avLst/>
          </a:prstGeom>
          <a:solidFill>
            <a:srgbClr val="EEF8F7"/>
          </a:solidFill>
        </p:spPr>
        <p:txBody>
          <a:bodyPr wrap="square" rtlCol="0">
            <a:spAutoFit/>
          </a:bodyPr>
          <a:lstStyle/>
          <a:p>
            <a:endParaRPr lang="en-US" dirty="0"/>
          </a:p>
          <a:p>
            <a:endParaRPr lang="en-US" dirty="0"/>
          </a:p>
          <a:p>
            <a:endParaRPr lang="en-US" dirty="0"/>
          </a:p>
        </p:txBody>
      </p:sp>
      <p:pic>
        <p:nvPicPr>
          <p:cNvPr id="4" name="Picture 3" descr="A black background with white text">
            <a:extLst>
              <a:ext uri="{FF2B5EF4-FFF2-40B4-BE49-F238E27FC236}">
                <a16:creationId xmlns:a16="http://schemas.microsoft.com/office/drawing/2014/main" id="{5045C068-28F9-4ACB-2A8B-D8D18544F518}"/>
              </a:ext>
            </a:extLst>
          </p:cNvPr>
          <p:cNvPicPr>
            <a:picLocks noChangeAspect="1"/>
          </p:cNvPicPr>
          <p:nvPr/>
        </p:nvPicPr>
        <p:blipFill>
          <a:blip r:embed="rId3"/>
          <a:stretch>
            <a:fillRect/>
          </a:stretch>
        </p:blipFill>
        <p:spPr>
          <a:xfrm>
            <a:off x="2009245" y="811246"/>
            <a:ext cx="4892648" cy="3583865"/>
          </a:xfrm>
          <a:prstGeom prst="rect">
            <a:avLst/>
          </a:prstGeom>
        </p:spPr>
      </p:pic>
    </p:spTree>
    <p:extLst>
      <p:ext uri="{BB962C8B-B14F-4D97-AF65-F5344CB8AC3E}">
        <p14:creationId xmlns:p14="http://schemas.microsoft.com/office/powerpoint/2010/main" val="25439743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
            </a:r>
            <a:r>
              <a:rPr lang="en" dirty="0"/>
              <a:t>efinition </a:t>
            </a:r>
            <a:endParaRPr dirty="0"/>
          </a:p>
        </p:txBody>
      </p:sp>
      <p:sp>
        <p:nvSpPr>
          <p:cNvPr id="142" name="Google Shape;142;p15"/>
          <p:cNvSpPr txBox="1"/>
          <p:nvPr/>
        </p:nvSpPr>
        <p:spPr>
          <a:xfrm flipH="1">
            <a:off x="1660200" y="1473450"/>
            <a:ext cx="5823600" cy="3106500"/>
          </a:xfrm>
          <a:prstGeom prst="rect">
            <a:avLst/>
          </a:prstGeom>
          <a:noFill/>
          <a:ln>
            <a:noFill/>
          </a:ln>
        </p:spPr>
        <p:txBody>
          <a:bodyPr spcFirstLastPara="1" wrap="square" lIns="91425" tIns="91425" rIns="91425" bIns="91425" anchor="t" anchorCtr="0">
            <a:noAutofit/>
          </a:bodyPr>
          <a:lstStyle/>
          <a:p>
            <a:pPr marL="0" marR="0" algn="just">
              <a:spcBef>
                <a:spcPts val="0"/>
              </a:spcBef>
              <a:spcAft>
                <a:spcPts val="0"/>
              </a:spcAft>
            </a:pPr>
            <a:r>
              <a:rPr lang="en-US" sz="1200" dirty="0">
                <a:solidFill>
                  <a:srgbClr val="000000"/>
                </a:solidFill>
                <a:effectLst/>
                <a:latin typeface="Calibri" panose="020F0502020204030204" pitchFamily="34" charset="0"/>
                <a:ea typeface="SimSun" panose="02010600030101010101" pitchFamily="2" charset="-122"/>
                <a:cs typeface="Calibri" panose="020F0502020204030204" pitchFamily="34" charset="0"/>
              </a:rPr>
              <a:t>The “Real estate rental Company” is being developed for tenants and owners to buy, sell, or find anything in their community.</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1200" dirty="0">
                <a:solidFill>
                  <a:srgbClr val="000000"/>
                </a:solidFill>
                <a:effectLst/>
                <a:latin typeface="Calibri" panose="020F0502020204030204" pitchFamily="34" charset="0"/>
                <a:ea typeface="SimSun" panose="02010600030101010101" pitchFamily="2" charset="-122"/>
                <a:cs typeface="Calibri" panose="020F0502020204030204" pitchFamily="34" charset="0"/>
              </a:rPr>
              <a:t> </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1200" dirty="0">
                <a:solidFill>
                  <a:srgbClr val="000000"/>
                </a:solidFill>
                <a:effectLst/>
                <a:latin typeface="Calibri" panose="020F0502020204030204" pitchFamily="34" charset="0"/>
                <a:ea typeface="SimSun" panose="02010600030101010101" pitchFamily="2" charset="-122"/>
                <a:cs typeface="Calibri" panose="020F0502020204030204" pitchFamily="34" charset="0"/>
              </a:rPr>
              <a:t>In this community, goods are redistributed to fill new needs and become wanted another time, where these products are offered, sell, rented and all process within ways don’t require centralized institutions or middlemen.</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1200" dirty="0">
                <a:solidFill>
                  <a:srgbClr val="000000"/>
                </a:solidFill>
                <a:effectLst/>
                <a:latin typeface="Calibri" panose="020F0502020204030204" pitchFamily="34" charset="0"/>
                <a:ea typeface="SimSun" panose="02010600030101010101" pitchFamily="2" charset="-122"/>
                <a:cs typeface="Calibri" panose="020F0502020204030204" pitchFamily="34" charset="0"/>
              </a:rPr>
              <a:t> </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1200" dirty="0">
                <a:solidFill>
                  <a:srgbClr val="000000"/>
                </a:solidFill>
                <a:effectLst/>
                <a:latin typeface="Calibri" panose="020F0502020204030204" pitchFamily="34" charset="0"/>
                <a:ea typeface="SimSun" panose="02010600030101010101" pitchFamily="2" charset="-122"/>
                <a:cs typeface="Calibri" panose="020F0502020204030204" pitchFamily="34" charset="0"/>
              </a:rPr>
              <a:t>This is what this application does, it provides more good opportunities for the owner and the tenant, replacing the lack of visual advertising on the streets and main roads and the tenants in ability to reach what he desired, and the owner’s failure to sell or rent more properties, which leads to some losses to the owners.</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1200" dirty="0">
                <a:solidFill>
                  <a:srgbClr val="000000"/>
                </a:solidFill>
                <a:effectLst/>
                <a:latin typeface="Calibri" panose="020F0502020204030204" pitchFamily="34" charset="0"/>
                <a:ea typeface="SimSun" panose="02010600030101010101" pitchFamily="2" charset="-122"/>
                <a:cs typeface="Calibri" panose="020F0502020204030204" pitchFamily="34" charset="0"/>
              </a:rPr>
              <a:t> </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1200" dirty="0">
                <a:solidFill>
                  <a:srgbClr val="000000"/>
                </a:solidFill>
                <a:effectLst/>
                <a:latin typeface="Calibri" panose="020F0502020204030204" pitchFamily="34" charset="0"/>
                <a:ea typeface="SimSun" panose="02010600030101010101" pitchFamily="2" charset="-122"/>
                <a:cs typeface="Calibri" panose="020F0502020204030204" pitchFamily="34" charset="0"/>
              </a:rPr>
              <a:t>This application is considered a good intermediary and advertiser between the owner and the tenant.</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0" lvl="0" indent="0" algn="l" rtl="0">
              <a:lnSpc>
                <a:spcPct val="115000"/>
              </a:lnSpc>
              <a:spcBef>
                <a:spcPts val="0"/>
              </a:spcBef>
              <a:spcAft>
                <a:spcPts val="0"/>
              </a:spcAft>
              <a:buNone/>
            </a:pPr>
            <a:endParaRPr sz="1300" dirty="0">
              <a:solidFill>
                <a:srgbClr val="434343"/>
              </a:solidFill>
              <a:latin typeface="EB Garamond"/>
              <a:ea typeface="EB Garamond"/>
              <a:cs typeface="EB Garamond"/>
              <a:sym typeface="EB Garamond"/>
            </a:endParaRPr>
          </a:p>
          <a:p>
            <a:pPr marL="0" lvl="0" indent="0" algn="l" rtl="0">
              <a:lnSpc>
                <a:spcPct val="115000"/>
              </a:lnSpc>
              <a:spcBef>
                <a:spcPts val="1600"/>
              </a:spcBef>
              <a:spcAft>
                <a:spcPts val="1600"/>
              </a:spcAft>
              <a:buNone/>
            </a:pPr>
            <a:endParaRPr sz="1100" dirty="0">
              <a:solidFill>
                <a:srgbClr val="434343"/>
              </a:solidFill>
              <a:latin typeface="EB Garamond"/>
              <a:ea typeface="EB Garamond"/>
              <a:cs typeface="EB Garamond"/>
              <a:sym typeface="EB Garamond"/>
            </a:endParaRPr>
          </a:p>
        </p:txBody>
      </p:sp>
      <p:grpSp>
        <p:nvGrpSpPr>
          <p:cNvPr id="143" name="Google Shape;143;p15"/>
          <p:cNvGrpSpPr/>
          <p:nvPr/>
        </p:nvGrpSpPr>
        <p:grpSpPr>
          <a:xfrm>
            <a:off x="732897" y="3217904"/>
            <a:ext cx="927302" cy="2083860"/>
            <a:chOff x="2449930" y="2556776"/>
            <a:chExt cx="1339065" cy="3009185"/>
          </a:xfrm>
        </p:grpSpPr>
        <p:sp>
          <p:nvSpPr>
            <p:cNvPr id="144" name="Google Shape;144;p15"/>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5"/>
          <p:cNvGrpSpPr/>
          <p:nvPr/>
        </p:nvGrpSpPr>
        <p:grpSpPr>
          <a:xfrm>
            <a:off x="-2" y="3587707"/>
            <a:ext cx="1282408" cy="1701863"/>
            <a:chOff x="1231043" y="3326737"/>
            <a:chExt cx="1851853" cy="2457564"/>
          </a:xfrm>
        </p:grpSpPr>
        <p:sp>
          <p:nvSpPr>
            <p:cNvPr id="147" name="Google Shape;147;p15"/>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Google Shape;354;p20"/>
          <p:cNvSpPr txBox="1">
            <a:spLocks noGrp="1"/>
          </p:cNvSpPr>
          <p:nvPr>
            <p:ph type="ctrTitle"/>
          </p:nvPr>
        </p:nvSpPr>
        <p:spPr>
          <a:xfrm>
            <a:off x="163054" y="1371593"/>
            <a:ext cx="2560200" cy="319200"/>
          </a:xfrm>
          <a:prstGeom prst="rect">
            <a:avLst/>
          </a:prstGeom>
          <a:ln>
            <a:solidFill>
              <a:schemeClr val="bg1"/>
            </a:solidFill>
          </a:ln>
        </p:spPr>
        <p:txBody>
          <a:bodyPr spcFirstLastPara="1" wrap="square" lIns="91425" tIns="91425" rIns="91425" bIns="91425" anchor="b" anchorCtr="0">
            <a:noAutofit/>
          </a:bodyPr>
          <a:lstStyle/>
          <a:p>
            <a:pPr marL="0" lvl="0" indent="0" algn="ctr" rtl="0">
              <a:spcBef>
                <a:spcPts val="0"/>
              </a:spcBef>
              <a:spcAft>
                <a:spcPts val="0"/>
              </a:spcAft>
              <a:buNone/>
            </a:pPr>
            <a:endParaRPr dirty="0">
              <a:noFill/>
            </a:endParaRPr>
          </a:p>
        </p:txBody>
      </p:sp>
      <p:sp>
        <p:nvSpPr>
          <p:cNvPr id="355" name="Google Shape;355;p20"/>
          <p:cNvSpPr txBox="1">
            <a:spLocks noGrp="1"/>
          </p:cNvSpPr>
          <p:nvPr>
            <p:ph type="subTitle" idx="1"/>
          </p:nvPr>
        </p:nvSpPr>
        <p:spPr>
          <a:xfrm>
            <a:off x="3466857" y="1792940"/>
            <a:ext cx="2238000" cy="98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Difficulty reaching a buyer or tenant</a:t>
            </a:r>
            <a:endParaRPr sz="1400" dirty="0">
              <a:latin typeface="Times New Roman" panose="02020603050405020304" pitchFamily="18" charset="0"/>
              <a:cs typeface="Times New Roman" panose="02020603050405020304" pitchFamily="18" charset="0"/>
            </a:endParaRPr>
          </a:p>
        </p:txBody>
      </p:sp>
      <p:sp>
        <p:nvSpPr>
          <p:cNvPr id="353" name="Google Shape;353;p20"/>
          <p:cNvSpPr txBox="1">
            <a:spLocks noGrp="1"/>
          </p:cNvSpPr>
          <p:nvPr>
            <p:ph type="ctrTitle" idx="2"/>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a:t>
            </a:r>
            <a:r>
              <a:rPr lang="en" dirty="0"/>
              <a:t>roblem definition:</a:t>
            </a:r>
            <a:endParaRPr dirty="0"/>
          </a:p>
        </p:txBody>
      </p:sp>
      <p:sp>
        <p:nvSpPr>
          <p:cNvPr id="356" name="Google Shape;356;p20"/>
          <p:cNvSpPr txBox="1">
            <a:spLocks noGrp="1"/>
          </p:cNvSpPr>
          <p:nvPr>
            <p:ph type="subTitle" idx="3"/>
          </p:nvPr>
        </p:nvSpPr>
        <p:spPr>
          <a:xfrm>
            <a:off x="6184077" y="2550578"/>
            <a:ext cx="2238000" cy="98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Lack of trust and non-compliance with the laws and conditions agreed upon between the contracting parties</a:t>
            </a:r>
            <a:endParaRPr sz="1200" dirty="0">
              <a:latin typeface="Times New Roman" panose="02020603050405020304" pitchFamily="18" charset="0"/>
              <a:cs typeface="Times New Roman" panose="02020603050405020304" pitchFamily="18" charset="0"/>
            </a:endParaRPr>
          </a:p>
        </p:txBody>
      </p:sp>
      <p:sp>
        <p:nvSpPr>
          <p:cNvPr id="357" name="Google Shape;357;p20"/>
          <p:cNvSpPr txBox="1">
            <a:spLocks noGrp="1"/>
          </p:cNvSpPr>
          <p:nvPr>
            <p:ph type="ctrTitle" idx="4"/>
          </p:nvPr>
        </p:nvSpPr>
        <p:spPr>
          <a:xfrm>
            <a:off x="5612274" y="1354694"/>
            <a:ext cx="2560200" cy="319200"/>
          </a:xfrm>
          <a:prstGeom prst="rect">
            <a:avLst/>
          </a:prstGeom>
          <a:ln>
            <a:solidFill>
              <a:schemeClr val="bg1"/>
            </a:solidFill>
          </a:ln>
        </p:spPr>
        <p:txBody>
          <a:bodyPr spcFirstLastPara="1" wrap="square" lIns="91425" tIns="91425" rIns="91425" bIns="91425" anchor="b" anchorCtr="0">
            <a:noAutofit/>
          </a:bodyPr>
          <a:lstStyle/>
          <a:p>
            <a:pPr marL="0" lvl="0" indent="0" algn="ctr" rtl="0">
              <a:spcBef>
                <a:spcPts val="0"/>
              </a:spcBef>
              <a:spcAft>
                <a:spcPts val="0"/>
              </a:spcAft>
              <a:buNone/>
            </a:pPr>
            <a:endParaRPr dirty="0">
              <a:noFill/>
            </a:endParaRPr>
          </a:p>
        </p:txBody>
      </p:sp>
      <p:sp>
        <p:nvSpPr>
          <p:cNvPr id="358" name="Google Shape;358;p20"/>
          <p:cNvSpPr txBox="1">
            <a:spLocks noGrp="1"/>
          </p:cNvSpPr>
          <p:nvPr>
            <p:ph type="subTitle" idx="5"/>
          </p:nvPr>
        </p:nvSpPr>
        <p:spPr>
          <a:xfrm>
            <a:off x="556125" y="2411261"/>
            <a:ext cx="2238000" cy="98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Difficulty finding a location, price, space, and features that are suitable for the buyer or tenant, which leads to the tenant or buyer not reaching what they want</a:t>
            </a:r>
            <a:endParaRPr sz="1200" dirty="0">
              <a:latin typeface="Times New Roman" panose="02020603050405020304" pitchFamily="18" charset="0"/>
              <a:cs typeface="Times New Roman" panose="02020603050405020304" pitchFamily="18" charset="0"/>
            </a:endParaRPr>
          </a:p>
        </p:txBody>
      </p:sp>
      <p:sp>
        <p:nvSpPr>
          <p:cNvPr id="359" name="Google Shape;359;p20"/>
          <p:cNvSpPr txBox="1">
            <a:spLocks noGrp="1"/>
          </p:cNvSpPr>
          <p:nvPr>
            <p:ph type="ctrTitle" idx="6"/>
          </p:nvPr>
        </p:nvSpPr>
        <p:spPr>
          <a:xfrm>
            <a:off x="3297176" y="1321119"/>
            <a:ext cx="298158" cy="278328"/>
          </a:xfrm>
          <a:custGeom>
            <a:avLst/>
            <a:gdLst>
              <a:gd name="connsiteX0" fmla="*/ 0 w 1689202"/>
              <a:gd name="connsiteY0" fmla="*/ 0 h 182209"/>
              <a:gd name="connsiteX1" fmla="*/ 1689202 w 1689202"/>
              <a:gd name="connsiteY1" fmla="*/ 0 h 182209"/>
              <a:gd name="connsiteX2" fmla="*/ 1689202 w 1689202"/>
              <a:gd name="connsiteY2" fmla="*/ 182209 h 182209"/>
              <a:gd name="connsiteX3" fmla="*/ 0 w 1689202"/>
              <a:gd name="connsiteY3" fmla="*/ 182209 h 182209"/>
              <a:gd name="connsiteX4" fmla="*/ 0 w 1689202"/>
              <a:gd name="connsiteY4" fmla="*/ 0 h 182209"/>
              <a:gd name="connsiteX0" fmla="*/ 0 w 1689202"/>
              <a:gd name="connsiteY0" fmla="*/ 0 h 475102"/>
              <a:gd name="connsiteX1" fmla="*/ 1689202 w 1689202"/>
              <a:gd name="connsiteY1" fmla="*/ 0 h 475102"/>
              <a:gd name="connsiteX2" fmla="*/ 967684 w 1689202"/>
              <a:gd name="connsiteY2" fmla="*/ 475102 h 475102"/>
              <a:gd name="connsiteX3" fmla="*/ 0 w 1689202"/>
              <a:gd name="connsiteY3" fmla="*/ 182209 h 475102"/>
              <a:gd name="connsiteX4" fmla="*/ 0 w 1689202"/>
              <a:gd name="connsiteY4" fmla="*/ 0 h 475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202" h="475102">
                <a:moveTo>
                  <a:pt x="0" y="0"/>
                </a:moveTo>
                <a:lnTo>
                  <a:pt x="1689202" y="0"/>
                </a:lnTo>
                <a:lnTo>
                  <a:pt x="967684" y="475102"/>
                </a:lnTo>
                <a:lnTo>
                  <a:pt x="0" y="182209"/>
                </a:lnTo>
                <a:lnTo>
                  <a:pt x="0" y="0"/>
                </a:lnTo>
                <a:close/>
              </a:path>
            </a:pathLst>
          </a:custGeom>
          <a:noFill/>
          <a:ln>
            <a:solidFill>
              <a:schemeClr val="bg1"/>
            </a:solidFill>
          </a:ln>
        </p:spPr>
        <p:txBody>
          <a:bodyPr spcFirstLastPara="1" wrap="square" lIns="91425" tIns="91425" rIns="91425" bIns="91425" anchor="b" anchorCtr="0">
            <a:noAutofit/>
          </a:bodyPr>
          <a:lstStyle/>
          <a:p>
            <a:pPr marL="0" lvl="0" indent="0" algn="ctr" rtl="0">
              <a:spcBef>
                <a:spcPts val="0"/>
              </a:spcBef>
              <a:spcAft>
                <a:spcPts val="0"/>
              </a:spcAft>
              <a:buNone/>
            </a:pPr>
            <a:endParaRPr dirty="0">
              <a:noFill/>
            </a:endParaRPr>
          </a:p>
        </p:txBody>
      </p:sp>
      <p:grpSp>
        <p:nvGrpSpPr>
          <p:cNvPr id="360" name="Google Shape;360;p20"/>
          <p:cNvGrpSpPr/>
          <p:nvPr/>
        </p:nvGrpSpPr>
        <p:grpSpPr>
          <a:xfrm>
            <a:off x="2249581" y="2988863"/>
            <a:ext cx="4644639" cy="2379548"/>
            <a:chOff x="2249581" y="2988863"/>
            <a:chExt cx="4644639" cy="2379548"/>
          </a:xfrm>
        </p:grpSpPr>
        <p:sp>
          <p:nvSpPr>
            <p:cNvPr id="361" name="Google Shape;361;p20"/>
            <p:cNvSpPr/>
            <p:nvPr/>
          </p:nvSpPr>
          <p:spPr>
            <a:xfrm>
              <a:off x="2637549" y="3398959"/>
              <a:ext cx="4010159" cy="1595803"/>
            </a:xfrm>
            <a:custGeom>
              <a:avLst/>
              <a:gdLst/>
              <a:ahLst/>
              <a:cxnLst/>
              <a:rect l="l" t="t" r="r" b="b"/>
              <a:pathLst>
                <a:path w="247007" h="98294" extrusionOk="0">
                  <a:moveTo>
                    <a:pt x="168103" y="1"/>
                  </a:moveTo>
                  <a:cubicBezTo>
                    <a:pt x="166328" y="1"/>
                    <a:pt x="164550" y="734"/>
                    <a:pt x="163185" y="2207"/>
                  </a:cubicBezTo>
                  <a:lnTo>
                    <a:pt x="141106" y="26046"/>
                  </a:lnTo>
                  <a:cubicBezTo>
                    <a:pt x="140840" y="26332"/>
                    <a:pt x="140493" y="26477"/>
                    <a:pt x="140144" y="26477"/>
                  </a:cubicBezTo>
                  <a:cubicBezTo>
                    <a:pt x="139834" y="26477"/>
                    <a:pt x="139522" y="26363"/>
                    <a:pt x="139267" y="26131"/>
                  </a:cubicBezTo>
                  <a:lnTo>
                    <a:pt x="122255" y="9365"/>
                  </a:lnTo>
                  <a:cubicBezTo>
                    <a:pt x="121015" y="8143"/>
                    <a:pt x="119386" y="7519"/>
                    <a:pt x="117748" y="7519"/>
                  </a:cubicBezTo>
                  <a:cubicBezTo>
                    <a:pt x="116411" y="7519"/>
                    <a:pt x="115068" y="7935"/>
                    <a:pt x="113926" y="8782"/>
                  </a:cubicBezTo>
                  <a:lnTo>
                    <a:pt x="100257" y="18925"/>
                  </a:lnTo>
                  <a:cubicBezTo>
                    <a:pt x="100061" y="19170"/>
                    <a:pt x="99786" y="19339"/>
                    <a:pt x="99480" y="19403"/>
                  </a:cubicBezTo>
                  <a:lnTo>
                    <a:pt x="83820" y="2496"/>
                  </a:lnTo>
                  <a:cubicBezTo>
                    <a:pt x="82457" y="1024"/>
                    <a:pt x="80678" y="290"/>
                    <a:pt x="78903" y="290"/>
                  </a:cubicBezTo>
                  <a:cubicBezTo>
                    <a:pt x="77078" y="290"/>
                    <a:pt x="75255" y="1065"/>
                    <a:pt x="73888" y="2611"/>
                  </a:cubicBezTo>
                  <a:lnTo>
                    <a:pt x="62720" y="15241"/>
                  </a:lnTo>
                  <a:cubicBezTo>
                    <a:pt x="61788" y="16295"/>
                    <a:pt x="60242" y="16628"/>
                    <a:pt x="58659" y="16628"/>
                  </a:cubicBezTo>
                  <a:cubicBezTo>
                    <a:pt x="58501" y="16628"/>
                    <a:pt x="58343" y="16624"/>
                    <a:pt x="58185" y="16618"/>
                  </a:cubicBezTo>
                  <a:cubicBezTo>
                    <a:pt x="58041" y="16612"/>
                    <a:pt x="57898" y="16610"/>
                    <a:pt x="57755" y="16610"/>
                  </a:cubicBezTo>
                  <a:cubicBezTo>
                    <a:pt x="54347" y="16610"/>
                    <a:pt x="51136" y="18214"/>
                    <a:pt x="49238" y="21065"/>
                  </a:cubicBezTo>
                  <a:cubicBezTo>
                    <a:pt x="37037" y="39400"/>
                    <a:pt x="1" y="97831"/>
                    <a:pt x="977" y="97831"/>
                  </a:cubicBezTo>
                  <a:lnTo>
                    <a:pt x="8559" y="97846"/>
                  </a:lnTo>
                  <a:cubicBezTo>
                    <a:pt x="8501" y="97940"/>
                    <a:pt x="8471" y="98005"/>
                    <a:pt x="8499" y="98005"/>
                  </a:cubicBezTo>
                  <a:lnTo>
                    <a:pt x="49285" y="97926"/>
                  </a:lnTo>
                  <a:lnTo>
                    <a:pt x="238508" y="98294"/>
                  </a:lnTo>
                  <a:cubicBezTo>
                    <a:pt x="238577" y="98294"/>
                    <a:pt x="238168" y="98035"/>
                    <a:pt x="237351" y="97558"/>
                  </a:cubicBezTo>
                  <a:lnTo>
                    <a:pt x="246031" y="97540"/>
                  </a:lnTo>
                  <a:cubicBezTo>
                    <a:pt x="247006" y="97540"/>
                    <a:pt x="209968" y="39111"/>
                    <a:pt x="197768" y="20776"/>
                  </a:cubicBezTo>
                  <a:cubicBezTo>
                    <a:pt x="195870" y="17923"/>
                    <a:pt x="192661" y="16321"/>
                    <a:pt x="189251" y="16321"/>
                  </a:cubicBezTo>
                  <a:cubicBezTo>
                    <a:pt x="189108" y="16321"/>
                    <a:pt x="188965" y="16324"/>
                    <a:pt x="188821" y="16329"/>
                  </a:cubicBezTo>
                  <a:cubicBezTo>
                    <a:pt x="188663" y="16335"/>
                    <a:pt x="188505" y="16339"/>
                    <a:pt x="188347" y="16339"/>
                  </a:cubicBezTo>
                  <a:cubicBezTo>
                    <a:pt x="186763" y="16339"/>
                    <a:pt x="185218" y="16006"/>
                    <a:pt x="184287" y="14952"/>
                  </a:cubicBezTo>
                  <a:lnTo>
                    <a:pt x="173117" y="2322"/>
                  </a:lnTo>
                  <a:cubicBezTo>
                    <a:pt x="171750" y="776"/>
                    <a:pt x="169928" y="1"/>
                    <a:pt x="168103"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a:off x="5093353" y="3398553"/>
              <a:ext cx="525397" cy="309163"/>
            </a:xfrm>
            <a:custGeom>
              <a:avLst/>
              <a:gdLst/>
              <a:ahLst/>
              <a:cxnLst/>
              <a:rect l="l" t="t" r="r" b="b"/>
              <a:pathLst>
                <a:path w="32362" h="19043" extrusionOk="0">
                  <a:moveTo>
                    <a:pt x="17214" y="1"/>
                  </a:moveTo>
                  <a:cubicBezTo>
                    <a:pt x="15031" y="1"/>
                    <a:pt x="12837" y="1278"/>
                    <a:pt x="10822" y="3581"/>
                  </a:cubicBezTo>
                  <a:lnTo>
                    <a:pt x="652" y="14237"/>
                  </a:lnTo>
                  <a:cubicBezTo>
                    <a:pt x="0" y="14981"/>
                    <a:pt x="578" y="16076"/>
                    <a:pt x="1471" y="16076"/>
                  </a:cubicBezTo>
                  <a:cubicBezTo>
                    <a:pt x="1573" y="16076"/>
                    <a:pt x="1680" y="16061"/>
                    <a:pt x="1790" y="16030"/>
                  </a:cubicBezTo>
                  <a:lnTo>
                    <a:pt x="9601" y="13799"/>
                  </a:lnTo>
                  <a:cubicBezTo>
                    <a:pt x="9702" y="13770"/>
                    <a:pt x="9805" y="13756"/>
                    <a:pt x="9906" y="13756"/>
                  </a:cubicBezTo>
                  <a:cubicBezTo>
                    <a:pt x="10195" y="13756"/>
                    <a:pt x="10477" y="13869"/>
                    <a:pt x="10688" y="14079"/>
                  </a:cubicBezTo>
                  <a:lnTo>
                    <a:pt x="15326" y="18718"/>
                  </a:lnTo>
                  <a:cubicBezTo>
                    <a:pt x="15544" y="18936"/>
                    <a:pt x="15827" y="19042"/>
                    <a:pt x="16108" y="19042"/>
                  </a:cubicBezTo>
                  <a:cubicBezTo>
                    <a:pt x="16450" y="19042"/>
                    <a:pt x="16791" y="18884"/>
                    <a:pt x="17009" y="18579"/>
                  </a:cubicBezTo>
                  <a:lnTo>
                    <a:pt x="20139" y="14197"/>
                  </a:lnTo>
                  <a:cubicBezTo>
                    <a:pt x="20349" y="13903"/>
                    <a:pt x="20685" y="13734"/>
                    <a:pt x="21038" y="13734"/>
                  </a:cubicBezTo>
                  <a:cubicBezTo>
                    <a:pt x="21109" y="13734"/>
                    <a:pt x="21180" y="13741"/>
                    <a:pt x="21251" y="13755"/>
                  </a:cubicBezTo>
                  <a:lnTo>
                    <a:pt x="30673" y="15577"/>
                  </a:lnTo>
                  <a:cubicBezTo>
                    <a:pt x="30750" y="15592"/>
                    <a:pt x="30824" y="15599"/>
                    <a:pt x="30897" y="15599"/>
                  </a:cubicBezTo>
                  <a:cubicBezTo>
                    <a:pt x="31808" y="15599"/>
                    <a:pt x="32362" y="14487"/>
                    <a:pt x="31709" y="13755"/>
                  </a:cubicBezTo>
                  <a:lnTo>
                    <a:pt x="22503" y="2766"/>
                  </a:lnTo>
                  <a:cubicBezTo>
                    <a:pt x="20819" y="875"/>
                    <a:pt x="19020" y="1"/>
                    <a:pt x="17214"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20"/>
            <p:cNvGrpSpPr/>
            <p:nvPr/>
          </p:nvGrpSpPr>
          <p:grpSpPr>
            <a:xfrm>
              <a:off x="5315156" y="3054155"/>
              <a:ext cx="411814" cy="1659568"/>
              <a:chOff x="8552424" y="3039756"/>
              <a:chExt cx="479746" cy="1933327"/>
            </a:xfrm>
          </p:grpSpPr>
          <p:sp>
            <p:nvSpPr>
              <p:cNvPr id="364" name="Google Shape;364;p20"/>
              <p:cNvSpPr/>
              <p:nvPr/>
            </p:nvSpPr>
            <p:spPr>
              <a:xfrm>
                <a:off x="8655204" y="3191816"/>
                <a:ext cx="273834" cy="376614"/>
              </a:xfrm>
              <a:custGeom>
                <a:avLst/>
                <a:gdLst/>
                <a:ahLst/>
                <a:cxnLst/>
                <a:rect l="l" t="t" r="r" b="b"/>
                <a:pathLst>
                  <a:path w="7007" h="9637" extrusionOk="0">
                    <a:moveTo>
                      <a:pt x="874" y="0"/>
                    </a:moveTo>
                    <a:cubicBezTo>
                      <a:pt x="395" y="0"/>
                      <a:pt x="0" y="395"/>
                      <a:pt x="0" y="874"/>
                    </a:cubicBezTo>
                    <a:lnTo>
                      <a:pt x="0" y="8763"/>
                    </a:lnTo>
                    <a:cubicBezTo>
                      <a:pt x="0" y="9251"/>
                      <a:pt x="395" y="9636"/>
                      <a:pt x="874" y="9636"/>
                    </a:cubicBezTo>
                    <a:lnTo>
                      <a:pt x="6133" y="9636"/>
                    </a:lnTo>
                    <a:cubicBezTo>
                      <a:pt x="6622" y="9636"/>
                      <a:pt x="7007" y="9251"/>
                      <a:pt x="7007" y="8763"/>
                    </a:cubicBezTo>
                    <a:lnTo>
                      <a:pt x="7007" y="874"/>
                    </a:lnTo>
                    <a:cubicBezTo>
                      <a:pt x="7007" y="395"/>
                      <a:pt x="6622" y="0"/>
                      <a:pt x="613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0"/>
              <p:cNvSpPr/>
              <p:nvPr/>
            </p:nvSpPr>
            <p:spPr>
              <a:xfrm>
                <a:off x="8620696" y="3534274"/>
                <a:ext cx="342849" cy="548019"/>
              </a:xfrm>
              <a:custGeom>
                <a:avLst/>
                <a:gdLst/>
                <a:ahLst/>
                <a:cxnLst/>
                <a:rect l="l" t="t" r="r" b="b"/>
                <a:pathLst>
                  <a:path w="8773" h="14023" extrusionOk="0">
                    <a:moveTo>
                      <a:pt x="883" y="0"/>
                    </a:moveTo>
                    <a:cubicBezTo>
                      <a:pt x="395" y="0"/>
                      <a:pt x="0" y="395"/>
                      <a:pt x="10" y="873"/>
                    </a:cubicBezTo>
                    <a:lnTo>
                      <a:pt x="10" y="13149"/>
                    </a:lnTo>
                    <a:cubicBezTo>
                      <a:pt x="10" y="13628"/>
                      <a:pt x="395" y="14022"/>
                      <a:pt x="883" y="14022"/>
                    </a:cubicBezTo>
                    <a:lnTo>
                      <a:pt x="7890" y="14022"/>
                    </a:lnTo>
                    <a:cubicBezTo>
                      <a:pt x="8378" y="14022"/>
                      <a:pt x="8773" y="13628"/>
                      <a:pt x="8773" y="13149"/>
                    </a:cubicBezTo>
                    <a:lnTo>
                      <a:pt x="8773" y="873"/>
                    </a:lnTo>
                    <a:cubicBezTo>
                      <a:pt x="8773" y="395"/>
                      <a:pt x="8378" y="0"/>
                      <a:pt x="7890"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0"/>
              <p:cNvSpPr/>
              <p:nvPr/>
            </p:nvSpPr>
            <p:spPr>
              <a:xfrm>
                <a:off x="8552424" y="4013981"/>
                <a:ext cx="479746" cy="959101"/>
              </a:xfrm>
              <a:custGeom>
                <a:avLst/>
                <a:gdLst/>
                <a:ahLst/>
                <a:cxnLst/>
                <a:rect l="l" t="t" r="r" b="b"/>
                <a:pathLst>
                  <a:path w="12276" h="24542" extrusionOk="0">
                    <a:moveTo>
                      <a:pt x="874" y="0"/>
                    </a:moveTo>
                    <a:cubicBezTo>
                      <a:pt x="395" y="0"/>
                      <a:pt x="1" y="385"/>
                      <a:pt x="1" y="874"/>
                    </a:cubicBezTo>
                    <a:lnTo>
                      <a:pt x="1" y="23658"/>
                    </a:lnTo>
                    <a:cubicBezTo>
                      <a:pt x="1" y="24147"/>
                      <a:pt x="395" y="24541"/>
                      <a:pt x="874" y="24541"/>
                    </a:cubicBezTo>
                    <a:lnTo>
                      <a:pt x="12276" y="24541"/>
                    </a:lnTo>
                    <a:lnTo>
                      <a:pt x="12276" y="874"/>
                    </a:lnTo>
                    <a:cubicBezTo>
                      <a:pt x="12276" y="385"/>
                      <a:pt x="11881" y="0"/>
                      <a:pt x="1139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0"/>
              <p:cNvSpPr/>
              <p:nvPr/>
            </p:nvSpPr>
            <p:spPr>
              <a:xfrm>
                <a:off x="8635742" y="3039756"/>
                <a:ext cx="314203" cy="186216"/>
              </a:xfrm>
              <a:custGeom>
                <a:avLst/>
                <a:gdLst/>
                <a:ahLst/>
                <a:cxnLst/>
                <a:rect l="l" t="t" r="r" b="b"/>
                <a:pathLst>
                  <a:path w="8040" h="4765" extrusionOk="0">
                    <a:moveTo>
                      <a:pt x="4125" y="1"/>
                    </a:moveTo>
                    <a:cubicBezTo>
                      <a:pt x="3882" y="1"/>
                      <a:pt x="3641" y="102"/>
                      <a:pt x="3466" y="304"/>
                    </a:cubicBezTo>
                    <a:lnTo>
                      <a:pt x="245" y="4042"/>
                    </a:lnTo>
                    <a:cubicBezTo>
                      <a:pt x="0" y="4323"/>
                      <a:pt x="198" y="4765"/>
                      <a:pt x="573" y="4765"/>
                    </a:cubicBezTo>
                    <a:lnTo>
                      <a:pt x="7467" y="4765"/>
                    </a:lnTo>
                    <a:cubicBezTo>
                      <a:pt x="7833" y="4765"/>
                      <a:pt x="8040" y="4342"/>
                      <a:pt x="7815" y="4051"/>
                    </a:cubicBezTo>
                    <a:lnTo>
                      <a:pt x="4809" y="332"/>
                    </a:lnTo>
                    <a:cubicBezTo>
                      <a:pt x="4632" y="111"/>
                      <a:pt x="4378" y="1"/>
                      <a:pt x="4125"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0"/>
              <p:cNvSpPr/>
              <p:nvPr/>
            </p:nvSpPr>
            <p:spPr>
              <a:xfrm>
                <a:off x="8654461" y="4115277"/>
                <a:ext cx="69758" cy="138421"/>
              </a:xfrm>
              <a:custGeom>
                <a:avLst/>
                <a:gdLst/>
                <a:ahLst/>
                <a:cxnLst/>
                <a:rect l="l" t="t" r="r" b="b"/>
                <a:pathLst>
                  <a:path w="1785" h="3542" extrusionOk="0">
                    <a:moveTo>
                      <a:pt x="893" y="0"/>
                    </a:moveTo>
                    <a:cubicBezTo>
                      <a:pt x="395" y="0"/>
                      <a:pt x="0" y="414"/>
                      <a:pt x="19" y="911"/>
                    </a:cubicBezTo>
                    <a:lnTo>
                      <a:pt x="19" y="2668"/>
                    </a:lnTo>
                    <a:cubicBezTo>
                      <a:pt x="19" y="3147"/>
                      <a:pt x="414" y="3541"/>
                      <a:pt x="893" y="3541"/>
                    </a:cubicBezTo>
                    <a:cubicBezTo>
                      <a:pt x="1381" y="3541"/>
                      <a:pt x="1776" y="3147"/>
                      <a:pt x="1766" y="2668"/>
                    </a:cubicBezTo>
                    <a:lnTo>
                      <a:pt x="1766" y="911"/>
                    </a:lnTo>
                    <a:cubicBezTo>
                      <a:pt x="1785" y="414"/>
                      <a:pt x="1390"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0"/>
              <p:cNvSpPr/>
              <p:nvPr/>
            </p:nvSpPr>
            <p:spPr>
              <a:xfrm>
                <a:off x="8757984" y="3773913"/>
                <a:ext cx="68664" cy="137327"/>
              </a:xfrm>
              <a:custGeom>
                <a:avLst/>
                <a:gdLst/>
                <a:ahLst/>
                <a:cxnLst/>
                <a:rect l="l" t="t" r="r" b="b"/>
                <a:pathLst>
                  <a:path w="1757" h="3514" extrusionOk="0">
                    <a:moveTo>
                      <a:pt x="873" y="1"/>
                    </a:moveTo>
                    <a:cubicBezTo>
                      <a:pt x="394" y="1"/>
                      <a:pt x="0" y="395"/>
                      <a:pt x="0" y="884"/>
                    </a:cubicBezTo>
                    <a:lnTo>
                      <a:pt x="0" y="2631"/>
                    </a:lnTo>
                    <a:cubicBezTo>
                      <a:pt x="0" y="3119"/>
                      <a:pt x="394" y="3513"/>
                      <a:pt x="873" y="3513"/>
                    </a:cubicBezTo>
                    <a:cubicBezTo>
                      <a:pt x="1362" y="3513"/>
                      <a:pt x="1756" y="3119"/>
                      <a:pt x="1756" y="2631"/>
                    </a:cubicBezTo>
                    <a:lnTo>
                      <a:pt x="1756" y="884"/>
                    </a:lnTo>
                    <a:cubicBezTo>
                      <a:pt x="1747" y="395"/>
                      <a:pt x="1362" y="1"/>
                      <a:pt x="87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0"/>
              <p:cNvSpPr/>
              <p:nvPr/>
            </p:nvSpPr>
            <p:spPr>
              <a:xfrm>
                <a:off x="8757984" y="3294597"/>
                <a:ext cx="68664" cy="136936"/>
              </a:xfrm>
              <a:custGeom>
                <a:avLst/>
                <a:gdLst/>
                <a:ahLst/>
                <a:cxnLst/>
                <a:rect l="l" t="t" r="r" b="b"/>
                <a:pathLst>
                  <a:path w="1757" h="3504" extrusionOk="0">
                    <a:moveTo>
                      <a:pt x="873" y="0"/>
                    </a:moveTo>
                    <a:cubicBezTo>
                      <a:pt x="394" y="0"/>
                      <a:pt x="0" y="395"/>
                      <a:pt x="0" y="874"/>
                    </a:cubicBezTo>
                    <a:lnTo>
                      <a:pt x="0" y="2630"/>
                    </a:lnTo>
                    <a:cubicBezTo>
                      <a:pt x="0" y="3109"/>
                      <a:pt x="394" y="3503"/>
                      <a:pt x="873" y="3503"/>
                    </a:cubicBezTo>
                    <a:cubicBezTo>
                      <a:pt x="1362" y="3503"/>
                      <a:pt x="1747" y="3109"/>
                      <a:pt x="1756" y="2630"/>
                    </a:cubicBezTo>
                    <a:lnTo>
                      <a:pt x="1756" y="874"/>
                    </a:lnTo>
                    <a:cubicBezTo>
                      <a:pt x="1756" y="395"/>
                      <a:pt x="1362" y="0"/>
                      <a:pt x="87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0"/>
              <p:cNvSpPr/>
              <p:nvPr/>
            </p:nvSpPr>
            <p:spPr>
              <a:xfrm>
                <a:off x="8859983" y="4115277"/>
                <a:ext cx="69797" cy="138421"/>
              </a:xfrm>
              <a:custGeom>
                <a:avLst/>
                <a:gdLst/>
                <a:ahLst/>
                <a:cxnLst/>
                <a:rect l="l" t="t" r="r" b="b"/>
                <a:pathLst>
                  <a:path w="1786" h="3542" extrusionOk="0">
                    <a:moveTo>
                      <a:pt x="893" y="0"/>
                    </a:moveTo>
                    <a:cubicBezTo>
                      <a:pt x="395" y="0"/>
                      <a:pt x="1" y="414"/>
                      <a:pt x="20" y="911"/>
                    </a:cubicBezTo>
                    <a:lnTo>
                      <a:pt x="20" y="2668"/>
                    </a:lnTo>
                    <a:cubicBezTo>
                      <a:pt x="20" y="3147"/>
                      <a:pt x="414" y="3541"/>
                      <a:pt x="893" y="3541"/>
                    </a:cubicBezTo>
                    <a:cubicBezTo>
                      <a:pt x="1382" y="3541"/>
                      <a:pt x="1767" y="3147"/>
                      <a:pt x="1767" y="2668"/>
                    </a:cubicBezTo>
                    <a:lnTo>
                      <a:pt x="1767"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0"/>
              <p:cNvSpPr/>
              <p:nvPr/>
            </p:nvSpPr>
            <p:spPr>
              <a:xfrm>
                <a:off x="8655204" y="4323378"/>
                <a:ext cx="68312" cy="135842"/>
              </a:xfrm>
              <a:custGeom>
                <a:avLst/>
                <a:gdLst/>
                <a:ahLst/>
                <a:cxnLst/>
                <a:rect l="l" t="t" r="r" b="b"/>
                <a:pathLst>
                  <a:path w="1748" h="3476" extrusionOk="0">
                    <a:moveTo>
                      <a:pt x="874" y="1"/>
                    </a:moveTo>
                    <a:cubicBezTo>
                      <a:pt x="404" y="1"/>
                      <a:pt x="19" y="376"/>
                      <a:pt x="0" y="846"/>
                    </a:cubicBezTo>
                    <a:lnTo>
                      <a:pt x="0" y="2593"/>
                    </a:lnTo>
                    <a:cubicBezTo>
                      <a:pt x="0" y="3081"/>
                      <a:pt x="395" y="3466"/>
                      <a:pt x="874" y="3476"/>
                    </a:cubicBezTo>
                    <a:cubicBezTo>
                      <a:pt x="1362" y="3476"/>
                      <a:pt x="1747" y="3081"/>
                      <a:pt x="1747" y="2593"/>
                    </a:cubicBezTo>
                    <a:lnTo>
                      <a:pt x="1747" y="846"/>
                    </a:lnTo>
                    <a:cubicBezTo>
                      <a:pt x="1738" y="376"/>
                      <a:pt x="1343"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0"/>
              <p:cNvSpPr/>
              <p:nvPr/>
            </p:nvSpPr>
            <p:spPr>
              <a:xfrm>
                <a:off x="8860726" y="4323378"/>
                <a:ext cx="68312" cy="135842"/>
              </a:xfrm>
              <a:custGeom>
                <a:avLst/>
                <a:gdLst/>
                <a:ahLst/>
                <a:cxnLst/>
                <a:rect l="l" t="t" r="r" b="b"/>
                <a:pathLst>
                  <a:path w="1748" h="3476" extrusionOk="0">
                    <a:moveTo>
                      <a:pt x="874" y="1"/>
                    </a:moveTo>
                    <a:cubicBezTo>
                      <a:pt x="405" y="1"/>
                      <a:pt x="20" y="376"/>
                      <a:pt x="1" y="846"/>
                    </a:cubicBezTo>
                    <a:lnTo>
                      <a:pt x="1" y="2593"/>
                    </a:lnTo>
                    <a:cubicBezTo>
                      <a:pt x="1" y="3081"/>
                      <a:pt x="395" y="3476"/>
                      <a:pt x="874" y="3476"/>
                    </a:cubicBezTo>
                    <a:cubicBezTo>
                      <a:pt x="1363" y="3466"/>
                      <a:pt x="1748" y="3081"/>
                      <a:pt x="1748" y="2593"/>
                    </a:cubicBezTo>
                    <a:lnTo>
                      <a:pt x="1748" y="846"/>
                    </a:lnTo>
                    <a:cubicBezTo>
                      <a:pt x="1738"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0"/>
              <p:cNvSpPr/>
              <p:nvPr/>
            </p:nvSpPr>
            <p:spPr>
              <a:xfrm>
                <a:off x="8655204" y="4528939"/>
                <a:ext cx="68664" cy="135803"/>
              </a:xfrm>
              <a:custGeom>
                <a:avLst/>
                <a:gdLst/>
                <a:ahLst/>
                <a:cxnLst/>
                <a:rect l="l" t="t" r="r" b="b"/>
                <a:pathLst>
                  <a:path w="1757" h="3475" extrusionOk="0">
                    <a:moveTo>
                      <a:pt x="874" y="0"/>
                    </a:moveTo>
                    <a:cubicBezTo>
                      <a:pt x="404" y="0"/>
                      <a:pt x="19" y="366"/>
                      <a:pt x="0" y="845"/>
                    </a:cubicBezTo>
                    <a:lnTo>
                      <a:pt x="0" y="2592"/>
                    </a:lnTo>
                    <a:cubicBezTo>
                      <a:pt x="0" y="3081"/>
                      <a:pt x="395" y="3475"/>
                      <a:pt x="874" y="3475"/>
                    </a:cubicBezTo>
                    <a:cubicBezTo>
                      <a:pt x="1362" y="3475"/>
                      <a:pt x="1757" y="3081"/>
                      <a:pt x="1747" y="2592"/>
                    </a:cubicBezTo>
                    <a:lnTo>
                      <a:pt x="1747" y="845"/>
                    </a:lnTo>
                    <a:cubicBezTo>
                      <a:pt x="1738" y="366"/>
                      <a:pt x="1343"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0"/>
              <p:cNvSpPr/>
              <p:nvPr/>
            </p:nvSpPr>
            <p:spPr>
              <a:xfrm>
                <a:off x="8860726" y="4528939"/>
                <a:ext cx="68312" cy="135803"/>
              </a:xfrm>
              <a:custGeom>
                <a:avLst/>
                <a:gdLst/>
                <a:ahLst/>
                <a:cxnLst/>
                <a:rect l="l" t="t" r="r" b="b"/>
                <a:pathLst>
                  <a:path w="1748" h="3475" extrusionOk="0">
                    <a:moveTo>
                      <a:pt x="874" y="0"/>
                    </a:moveTo>
                    <a:cubicBezTo>
                      <a:pt x="405" y="0"/>
                      <a:pt x="20" y="366"/>
                      <a:pt x="1" y="845"/>
                    </a:cubicBezTo>
                    <a:lnTo>
                      <a:pt x="1" y="2592"/>
                    </a:lnTo>
                    <a:cubicBezTo>
                      <a:pt x="1" y="3081"/>
                      <a:pt x="395" y="3475"/>
                      <a:pt x="874" y="3475"/>
                    </a:cubicBezTo>
                    <a:cubicBezTo>
                      <a:pt x="1363" y="3475"/>
                      <a:pt x="1748" y="3081"/>
                      <a:pt x="1748" y="2592"/>
                    </a:cubicBezTo>
                    <a:lnTo>
                      <a:pt x="1748" y="845"/>
                    </a:lnTo>
                    <a:cubicBezTo>
                      <a:pt x="1738" y="366"/>
                      <a:pt x="1344"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0"/>
              <p:cNvSpPr/>
              <p:nvPr/>
            </p:nvSpPr>
            <p:spPr>
              <a:xfrm>
                <a:off x="8723828" y="4767483"/>
                <a:ext cx="136936" cy="205600"/>
              </a:xfrm>
              <a:custGeom>
                <a:avLst/>
                <a:gdLst/>
                <a:ahLst/>
                <a:cxnLst/>
                <a:rect l="l" t="t" r="r" b="b"/>
                <a:pathLst>
                  <a:path w="3504" h="5261" extrusionOk="0">
                    <a:moveTo>
                      <a:pt x="874" y="1"/>
                    </a:moveTo>
                    <a:cubicBezTo>
                      <a:pt x="386" y="1"/>
                      <a:pt x="1" y="386"/>
                      <a:pt x="1" y="874"/>
                    </a:cubicBezTo>
                    <a:lnTo>
                      <a:pt x="1" y="5260"/>
                    </a:lnTo>
                    <a:lnTo>
                      <a:pt x="3504" y="5260"/>
                    </a:lnTo>
                    <a:lnTo>
                      <a:pt x="3504" y="874"/>
                    </a:lnTo>
                    <a:cubicBezTo>
                      <a:pt x="3504" y="386"/>
                      <a:pt x="3109" y="1"/>
                      <a:pt x="263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
              <p:cNvSpPr/>
              <p:nvPr/>
            </p:nvSpPr>
            <p:spPr>
              <a:xfrm>
                <a:off x="8746221" y="3637016"/>
                <a:ext cx="80427" cy="68624"/>
              </a:xfrm>
              <a:custGeom>
                <a:avLst/>
                <a:gdLst/>
                <a:ahLst/>
                <a:cxnLst/>
                <a:rect l="l" t="t" r="r" b="b"/>
                <a:pathLst>
                  <a:path w="2058" h="1756" extrusionOk="0">
                    <a:moveTo>
                      <a:pt x="1174" y="1"/>
                    </a:moveTo>
                    <a:cubicBezTo>
                      <a:pt x="395" y="1"/>
                      <a:pt x="0" y="949"/>
                      <a:pt x="555" y="1494"/>
                    </a:cubicBezTo>
                    <a:cubicBezTo>
                      <a:pt x="735" y="1674"/>
                      <a:pt x="957" y="1755"/>
                      <a:pt x="1174" y="1755"/>
                    </a:cubicBezTo>
                    <a:cubicBezTo>
                      <a:pt x="1625" y="1755"/>
                      <a:pt x="2057" y="1407"/>
                      <a:pt x="2057" y="874"/>
                    </a:cubicBezTo>
                    <a:cubicBezTo>
                      <a:pt x="2048" y="395"/>
                      <a:pt x="1663"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20"/>
            <p:cNvSpPr/>
            <p:nvPr/>
          </p:nvSpPr>
          <p:spPr>
            <a:xfrm>
              <a:off x="3670160" y="3397562"/>
              <a:ext cx="534570" cy="322086"/>
            </a:xfrm>
            <a:custGeom>
              <a:avLst/>
              <a:gdLst/>
              <a:ahLst/>
              <a:cxnLst/>
              <a:rect l="l" t="t" r="r" b="b"/>
              <a:pathLst>
                <a:path w="32927" h="19839" extrusionOk="0">
                  <a:moveTo>
                    <a:pt x="14907" y="1"/>
                  </a:moveTo>
                  <a:cubicBezTo>
                    <a:pt x="13428" y="1"/>
                    <a:pt x="11934" y="612"/>
                    <a:pt x="10492" y="2013"/>
                  </a:cubicBezTo>
                  <a:lnTo>
                    <a:pt x="726" y="13444"/>
                  </a:lnTo>
                  <a:cubicBezTo>
                    <a:pt x="1" y="14149"/>
                    <a:pt x="522" y="15346"/>
                    <a:pt x="1484" y="15346"/>
                  </a:cubicBezTo>
                  <a:cubicBezTo>
                    <a:pt x="1531" y="15346"/>
                    <a:pt x="1579" y="15343"/>
                    <a:pt x="1628" y="15337"/>
                  </a:cubicBezTo>
                  <a:lnTo>
                    <a:pt x="11158" y="14192"/>
                  </a:lnTo>
                  <a:cubicBezTo>
                    <a:pt x="11202" y="14187"/>
                    <a:pt x="11245" y="14185"/>
                    <a:pt x="11289" y="14185"/>
                  </a:cubicBezTo>
                  <a:cubicBezTo>
                    <a:pt x="11671" y="14185"/>
                    <a:pt x="12032" y="14383"/>
                    <a:pt x="12234" y="14716"/>
                  </a:cubicBezTo>
                  <a:lnTo>
                    <a:pt x="15042" y="19309"/>
                  </a:lnTo>
                  <a:cubicBezTo>
                    <a:pt x="15252" y="19654"/>
                    <a:pt x="15617" y="19838"/>
                    <a:pt x="15987" y="19838"/>
                  </a:cubicBezTo>
                  <a:cubicBezTo>
                    <a:pt x="16242" y="19838"/>
                    <a:pt x="16500" y="19751"/>
                    <a:pt x="16711" y="19568"/>
                  </a:cubicBezTo>
                  <a:lnTo>
                    <a:pt x="21668" y="15274"/>
                  </a:lnTo>
                  <a:cubicBezTo>
                    <a:pt x="21872" y="15097"/>
                    <a:pt x="22130" y="15003"/>
                    <a:pt x="22391" y="15003"/>
                  </a:cubicBezTo>
                  <a:cubicBezTo>
                    <a:pt x="22519" y="15003"/>
                    <a:pt x="22648" y="15026"/>
                    <a:pt x="22772" y="15071"/>
                  </a:cubicBezTo>
                  <a:lnTo>
                    <a:pt x="30404" y="17856"/>
                  </a:lnTo>
                  <a:cubicBezTo>
                    <a:pt x="30501" y="17891"/>
                    <a:pt x="30602" y="17908"/>
                    <a:pt x="30706" y="17908"/>
                  </a:cubicBezTo>
                  <a:cubicBezTo>
                    <a:pt x="31711" y="17908"/>
                    <a:pt x="32927" y="16363"/>
                    <a:pt x="32323" y="15565"/>
                  </a:cubicBezTo>
                  <a:lnTo>
                    <a:pt x="22286" y="4794"/>
                  </a:lnTo>
                  <a:cubicBezTo>
                    <a:pt x="20127" y="1937"/>
                    <a:pt x="17541" y="1"/>
                    <a:pt x="14907"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0"/>
            <p:cNvSpPr/>
            <p:nvPr/>
          </p:nvSpPr>
          <p:spPr>
            <a:xfrm>
              <a:off x="5031108" y="4820560"/>
              <a:ext cx="217906" cy="138890"/>
            </a:xfrm>
            <a:custGeom>
              <a:avLst/>
              <a:gdLst/>
              <a:ahLst/>
              <a:cxnLst/>
              <a:rect l="l" t="t" r="r" b="b"/>
              <a:pathLst>
                <a:path w="13422" h="8555" extrusionOk="0">
                  <a:moveTo>
                    <a:pt x="7831" y="0"/>
                  </a:moveTo>
                  <a:cubicBezTo>
                    <a:pt x="7128" y="602"/>
                    <a:pt x="6306" y="1543"/>
                    <a:pt x="5948" y="1883"/>
                  </a:cubicBezTo>
                  <a:cubicBezTo>
                    <a:pt x="5045" y="2744"/>
                    <a:pt x="4148" y="3618"/>
                    <a:pt x="3312" y="4548"/>
                  </a:cubicBezTo>
                  <a:cubicBezTo>
                    <a:pt x="2144" y="5839"/>
                    <a:pt x="1048" y="7179"/>
                    <a:pt x="0" y="8555"/>
                  </a:cubicBezTo>
                  <a:lnTo>
                    <a:pt x="13421" y="8555"/>
                  </a:lnTo>
                  <a:cubicBezTo>
                    <a:pt x="11327" y="5856"/>
                    <a:pt x="9362" y="3073"/>
                    <a:pt x="7831" y="0"/>
                  </a:cubicBezTo>
                  <a:close/>
                </a:path>
              </a:pathLst>
            </a:custGeom>
            <a:solidFill>
              <a:srgbClr val="90B9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0"/>
            <p:cNvSpPr/>
            <p:nvPr/>
          </p:nvSpPr>
          <p:spPr>
            <a:xfrm>
              <a:off x="2324733" y="4803968"/>
              <a:ext cx="4356565" cy="351991"/>
            </a:xfrm>
            <a:custGeom>
              <a:avLst/>
              <a:gdLst/>
              <a:ahLst/>
              <a:cxnLst/>
              <a:rect l="l" t="t" r="r" b="b"/>
              <a:pathLst>
                <a:path w="268344" h="21681" extrusionOk="0">
                  <a:moveTo>
                    <a:pt x="15343" y="0"/>
                  </a:moveTo>
                  <a:cubicBezTo>
                    <a:pt x="6870" y="0"/>
                    <a:pt x="1" y="9707"/>
                    <a:pt x="1" y="21680"/>
                  </a:cubicBezTo>
                  <a:lnTo>
                    <a:pt x="268344" y="21680"/>
                  </a:lnTo>
                  <a:cubicBezTo>
                    <a:pt x="268344" y="9707"/>
                    <a:pt x="261473" y="0"/>
                    <a:pt x="253000" y="0"/>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0"/>
            <p:cNvSpPr/>
            <p:nvPr/>
          </p:nvSpPr>
          <p:spPr>
            <a:xfrm>
              <a:off x="3840124" y="3918511"/>
              <a:ext cx="351488" cy="1045550"/>
            </a:xfrm>
            <a:custGeom>
              <a:avLst/>
              <a:gdLst/>
              <a:ahLst/>
              <a:cxnLst/>
              <a:rect l="l" t="t" r="r" b="b"/>
              <a:pathLst>
                <a:path w="21650" h="64401" extrusionOk="0">
                  <a:moveTo>
                    <a:pt x="1145" y="1"/>
                  </a:moveTo>
                  <a:cubicBezTo>
                    <a:pt x="513" y="1"/>
                    <a:pt x="0" y="513"/>
                    <a:pt x="0" y="1146"/>
                  </a:cubicBezTo>
                  <a:lnTo>
                    <a:pt x="0" y="64400"/>
                  </a:lnTo>
                  <a:lnTo>
                    <a:pt x="21648" y="64400"/>
                  </a:lnTo>
                  <a:lnTo>
                    <a:pt x="21650" y="1146"/>
                  </a:lnTo>
                  <a:cubicBezTo>
                    <a:pt x="21650" y="513"/>
                    <a:pt x="21137" y="1"/>
                    <a:pt x="20505"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0"/>
            <p:cNvSpPr/>
            <p:nvPr/>
          </p:nvSpPr>
          <p:spPr>
            <a:xfrm>
              <a:off x="3878552" y="3965787"/>
              <a:ext cx="59810" cy="59810"/>
            </a:xfrm>
            <a:custGeom>
              <a:avLst/>
              <a:gdLst/>
              <a:ahLst/>
              <a:cxnLst/>
              <a:rect l="l" t="t" r="r" b="b"/>
              <a:pathLst>
                <a:path w="3684" h="3684" extrusionOk="0">
                  <a:moveTo>
                    <a:pt x="1841" y="0"/>
                  </a:moveTo>
                  <a:cubicBezTo>
                    <a:pt x="821" y="0"/>
                    <a:pt x="1" y="821"/>
                    <a:pt x="1" y="1841"/>
                  </a:cubicBezTo>
                  <a:lnTo>
                    <a:pt x="1" y="1842"/>
                  </a:lnTo>
                  <a:cubicBezTo>
                    <a:pt x="1" y="2862"/>
                    <a:pt x="821" y="3683"/>
                    <a:pt x="1841" y="3683"/>
                  </a:cubicBezTo>
                  <a:lnTo>
                    <a:pt x="1843" y="3683"/>
                  </a:lnTo>
                  <a:cubicBezTo>
                    <a:pt x="2863" y="3683"/>
                    <a:pt x="3683" y="2862"/>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0"/>
            <p:cNvSpPr/>
            <p:nvPr/>
          </p:nvSpPr>
          <p:spPr>
            <a:xfrm>
              <a:off x="3171627" y="3714261"/>
              <a:ext cx="55276" cy="220978"/>
            </a:xfrm>
            <a:custGeom>
              <a:avLst/>
              <a:gdLst/>
              <a:ahLst/>
              <a:cxnLst/>
              <a:rect l="l" t="t" r="r" b="b"/>
              <a:pathLst>
                <a:path w="1748" h="6988" extrusionOk="0">
                  <a:moveTo>
                    <a:pt x="874" y="0"/>
                  </a:moveTo>
                  <a:cubicBezTo>
                    <a:pt x="404" y="0"/>
                    <a:pt x="19" y="376"/>
                    <a:pt x="0" y="845"/>
                  </a:cubicBezTo>
                  <a:lnTo>
                    <a:pt x="0" y="6105"/>
                  </a:lnTo>
                  <a:cubicBezTo>
                    <a:pt x="0" y="6593"/>
                    <a:pt x="395" y="6988"/>
                    <a:pt x="874" y="6988"/>
                  </a:cubicBezTo>
                  <a:cubicBezTo>
                    <a:pt x="1362" y="6978"/>
                    <a:pt x="1747" y="6593"/>
                    <a:pt x="1747" y="6105"/>
                  </a:cubicBezTo>
                  <a:lnTo>
                    <a:pt x="1747" y="845"/>
                  </a:lnTo>
                  <a:cubicBezTo>
                    <a:pt x="1738" y="376"/>
                    <a:pt x="1343" y="0"/>
                    <a:pt x="874"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0"/>
            <p:cNvSpPr/>
            <p:nvPr/>
          </p:nvSpPr>
          <p:spPr>
            <a:xfrm>
              <a:off x="3059363" y="3906121"/>
              <a:ext cx="279796" cy="139898"/>
            </a:xfrm>
            <a:custGeom>
              <a:avLst/>
              <a:gdLst/>
              <a:ahLst/>
              <a:cxnLst/>
              <a:rect l="l" t="t" r="r" b="b"/>
              <a:pathLst>
                <a:path w="8848" h="4424" extrusionOk="0">
                  <a:moveTo>
                    <a:pt x="4424" y="0"/>
                  </a:moveTo>
                  <a:cubicBezTo>
                    <a:pt x="1982" y="0"/>
                    <a:pt x="0" y="1982"/>
                    <a:pt x="0" y="4424"/>
                  </a:cubicBezTo>
                  <a:lnTo>
                    <a:pt x="8847" y="4424"/>
                  </a:lnTo>
                  <a:cubicBezTo>
                    <a:pt x="8847" y="1982"/>
                    <a:pt x="6866" y="0"/>
                    <a:pt x="4424"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3032926" y="4032331"/>
              <a:ext cx="333238" cy="942414"/>
            </a:xfrm>
            <a:custGeom>
              <a:avLst/>
              <a:gdLst/>
              <a:ahLst/>
              <a:cxnLst/>
              <a:rect l="l" t="t" r="r" b="b"/>
              <a:pathLst>
                <a:path w="10538" h="29802" extrusionOk="0">
                  <a:moveTo>
                    <a:pt x="883" y="1"/>
                  </a:moveTo>
                  <a:cubicBezTo>
                    <a:pt x="395" y="1"/>
                    <a:pt x="0" y="386"/>
                    <a:pt x="0" y="874"/>
                  </a:cubicBezTo>
                  <a:lnTo>
                    <a:pt x="0" y="29801"/>
                  </a:lnTo>
                  <a:lnTo>
                    <a:pt x="9712" y="29801"/>
                  </a:lnTo>
                  <a:cubicBezTo>
                    <a:pt x="10172" y="29773"/>
                    <a:pt x="10538" y="29388"/>
                    <a:pt x="10519" y="28918"/>
                  </a:cubicBezTo>
                  <a:lnTo>
                    <a:pt x="10519" y="874"/>
                  </a:lnTo>
                  <a:cubicBezTo>
                    <a:pt x="10519" y="386"/>
                    <a:pt x="10125" y="1"/>
                    <a:pt x="9646"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0"/>
            <p:cNvSpPr/>
            <p:nvPr/>
          </p:nvSpPr>
          <p:spPr>
            <a:xfrm>
              <a:off x="3116064" y="4116387"/>
              <a:ext cx="55592" cy="109920"/>
            </a:xfrm>
            <a:custGeom>
              <a:avLst/>
              <a:gdLst/>
              <a:ahLst/>
              <a:cxnLst/>
              <a:rect l="l" t="t" r="r" b="b"/>
              <a:pathLst>
                <a:path w="1758" h="3476" extrusionOk="0">
                  <a:moveTo>
                    <a:pt x="884" y="1"/>
                  </a:moveTo>
                  <a:cubicBezTo>
                    <a:pt x="405" y="1"/>
                    <a:pt x="20" y="367"/>
                    <a:pt x="1" y="846"/>
                  </a:cubicBezTo>
                  <a:lnTo>
                    <a:pt x="1" y="2602"/>
                  </a:lnTo>
                  <a:cubicBezTo>
                    <a:pt x="1" y="3081"/>
                    <a:pt x="395" y="3476"/>
                    <a:pt x="884" y="3476"/>
                  </a:cubicBezTo>
                  <a:cubicBezTo>
                    <a:pt x="1363" y="3476"/>
                    <a:pt x="1757" y="3081"/>
                    <a:pt x="1757" y="2602"/>
                  </a:cubicBezTo>
                  <a:lnTo>
                    <a:pt x="1757" y="846"/>
                  </a:lnTo>
                  <a:cubicBezTo>
                    <a:pt x="1738" y="367"/>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0"/>
            <p:cNvSpPr/>
            <p:nvPr/>
          </p:nvSpPr>
          <p:spPr>
            <a:xfrm>
              <a:off x="5457001" y="4239675"/>
              <a:ext cx="439539" cy="719424"/>
            </a:xfrm>
            <a:custGeom>
              <a:avLst/>
              <a:gdLst/>
              <a:ahLst/>
              <a:cxnLst/>
              <a:rect l="l" t="t" r="r" b="b"/>
              <a:pathLst>
                <a:path w="13150" h="18409" extrusionOk="0">
                  <a:moveTo>
                    <a:pt x="1" y="0"/>
                  </a:moveTo>
                  <a:lnTo>
                    <a:pt x="1" y="18408"/>
                  </a:lnTo>
                  <a:lnTo>
                    <a:pt x="12266" y="18408"/>
                  </a:lnTo>
                  <a:cubicBezTo>
                    <a:pt x="12755" y="18408"/>
                    <a:pt x="13149" y="18014"/>
                    <a:pt x="13149" y="17525"/>
                  </a:cubicBezTo>
                  <a:lnTo>
                    <a:pt x="13149" y="442"/>
                  </a:lnTo>
                  <a:lnTo>
                    <a:pt x="12745" y="0"/>
                  </a:lnTo>
                  <a:lnTo>
                    <a:pt x="2161" y="0"/>
                  </a:lnTo>
                  <a:lnTo>
                    <a:pt x="1757" y="442"/>
                  </a:lnTo>
                  <a:lnTo>
                    <a:pt x="17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0"/>
            <p:cNvSpPr/>
            <p:nvPr/>
          </p:nvSpPr>
          <p:spPr>
            <a:xfrm>
              <a:off x="5552576" y="4342425"/>
              <a:ext cx="102819" cy="68351"/>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38"/>
                    <a:pt x="2631" y="1344"/>
                    <a:pt x="2631" y="874"/>
                  </a:cubicBezTo>
                  <a:cubicBezTo>
                    <a:pt x="2631" y="405"/>
                    <a:pt x="2255" y="2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0"/>
            <p:cNvSpPr/>
            <p:nvPr/>
          </p:nvSpPr>
          <p:spPr>
            <a:xfrm>
              <a:off x="5552576" y="4479323"/>
              <a:ext cx="102819" cy="68703"/>
            </a:xfrm>
            <a:custGeom>
              <a:avLst/>
              <a:gdLst/>
              <a:ahLst/>
              <a:cxnLst/>
              <a:rect l="l" t="t" r="r" b="b"/>
              <a:pathLst>
                <a:path w="2631" h="1758" extrusionOk="0">
                  <a:moveTo>
                    <a:pt x="878" y="0"/>
                  </a:moveTo>
                  <a:cubicBezTo>
                    <a:pt x="395" y="0"/>
                    <a:pt x="1" y="388"/>
                    <a:pt x="1" y="874"/>
                  </a:cubicBezTo>
                  <a:cubicBezTo>
                    <a:pt x="1" y="1361"/>
                    <a:pt x="396" y="1758"/>
                    <a:pt x="879" y="1758"/>
                  </a:cubicBezTo>
                  <a:cubicBezTo>
                    <a:pt x="890" y="1758"/>
                    <a:pt x="901" y="1758"/>
                    <a:pt x="912" y="1757"/>
                  </a:cubicBezTo>
                  <a:lnTo>
                    <a:pt x="1785" y="1757"/>
                  </a:lnTo>
                  <a:cubicBezTo>
                    <a:pt x="2255" y="1738"/>
                    <a:pt x="2631" y="1353"/>
                    <a:pt x="2631" y="874"/>
                  </a:cubicBezTo>
                  <a:cubicBezTo>
                    <a:pt x="2631" y="405"/>
                    <a:pt x="2255" y="20"/>
                    <a:pt x="1785" y="1"/>
                  </a:cubicBezTo>
                  <a:lnTo>
                    <a:pt x="912" y="1"/>
                  </a:lnTo>
                  <a:cubicBezTo>
                    <a:pt x="901"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0"/>
            <p:cNvSpPr/>
            <p:nvPr/>
          </p:nvSpPr>
          <p:spPr>
            <a:xfrm>
              <a:off x="5553709" y="4616259"/>
              <a:ext cx="102780" cy="68664"/>
            </a:xfrm>
            <a:custGeom>
              <a:avLst/>
              <a:gdLst/>
              <a:ahLst/>
              <a:cxnLst/>
              <a:rect l="l" t="t" r="r" b="b"/>
              <a:pathLst>
                <a:path w="2630" h="1757" extrusionOk="0">
                  <a:moveTo>
                    <a:pt x="883" y="0"/>
                  </a:moveTo>
                  <a:cubicBezTo>
                    <a:pt x="395" y="0"/>
                    <a:pt x="0" y="395"/>
                    <a:pt x="0" y="883"/>
                  </a:cubicBezTo>
                  <a:cubicBezTo>
                    <a:pt x="0" y="1362"/>
                    <a:pt x="395" y="1756"/>
                    <a:pt x="883" y="1756"/>
                  </a:cubicBezTo>
                  <a:lnTo>
                    <a:pt x="1756" y="1756"/>
                  </a:lnTo>
                  <a:cubicBezTo>
                    <a:pt x="2245" y="1756"/>
                    <a:pt x="2630" y="1362"/>
                    <a:pt x="2630" y="883"/>
                  </a:cubicBezTo>
                  <a:cubicBezTo>
                    <a:pt x="2630" y="395"/>
                    <a:pt x="2245" y="0"/>
                    <a:pt x="175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a:off x="5552576" y="4753508"/>
              <a:ext cx="102819" cy="68351"/>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29"/>
                    <a:pt x="2631" y="1344"/>
                    <a:pt x="2631" y="874"/>
                  </a:cubicBezTo>
                  <a:cubicBezTo>
                    <a:pt x="2631" y="405"/>
                    <a:pt x="2255" y="1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0"/>
            <p:cNvSpPr/>
            <p:nvPr/>
          </p:nvSpPr>
          <p:spPr>
            <a:xfrm>
              <a:off x="5725114" y="4342699"/>
              <a:ext cx="70852" cy="68038"/>
            </a:xfrm>
            <a:custGeom>
              <a:avLst/>
              <a:gdLst/>
              <a:ahLst/>
              <a:cxnLst/>
              <a:rect l="l" t="t" r="r" b="b"/>
              <a:pathLst>
                <a:path w="1813" h="1741" extrusionOk="0">
                  <a:moveTo>
                    <a:pt x="875" y="1"/>
                  </a:moveTo>
                  <a:cubicBezTo>
                    <a:pt x="651" y="1"/>
                    <a:pt x="428" y="83"/>
                    <a:pt x="254" y="247"/>
                  </a:cubicBezTo>
                  <a:cubicBezTo>
                    <a:pt x="169" y="332"/>
                    <a:pt x="113" y="426"/>
                    <a:pt x="66" y="539"/>
                  </a:cubicBezTo>
                  <a:cubicBezTo>
                    <a:pt x="28" y="642"/>
                    <a:pt x="0" y="755"/>
                    <a:pt x="0" y="867"/>
                  </a:cubicBezTo>
                  <a:cubicBezTo>
                    <a:pt x="0" y="1102"/>
                    <a:pt x="94" y="1327"/>
                    <a:pt x="254" y="1487"/>
                  </a:cubicBezTo>
                  <a:cubicBezTo>
                    <a:pt x="338" y="1572"/>
                    <a:pt x="432" y="1628"/>
                    <a:pt x="545" y="1675"/>
                  </a:cubicBezTo>
                  <a:cubicBezTo>
                    <a:pt x="648" y="1722"/>
                    <a:pt x="761" y="1741"/>
                    <a:pt x="874" y="1741"/>
                  </a:cubicBezTo>
                  <a:cubicBezTo>
                    <a:pt x="1108" y="1741"/>
                    <a:pt x="1334" y="1647"/>
                    <a:pt x="1503" y="1487"/>
                  </a:cubicBezTo>
                  <a:cubicBezTo>
                    <a:pt x="1578" y="1403"/>
                    <a:pt x="1634" y="1309"/>
                    <a:pt x="1681" y="1205"/>
                  </a:cubicBezTo>
                  <a:cubicBezTo>
                    <a:pt x="1813" y="877"/>
                    <a:pt x="1738" y="501"/>
                    <a:pt x="1503" y="247"/>
                  </a:cubicBezTo>
                  <a:cubicBezTo>
                    <a:pt x="1324" y="83"/>
                    <a:pt x="1099" y="1"/>
                    <a:pt x="8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a:off x="5725114" y="4479245"/>
              <a:ext cx="68664" cy="68781"/>
            </a:xfrm>
            <a:custGeom>
              <a:avLst/>
              <a:gdLst/>
              <a:ahLst/>
              <a:cxnLst/>
              <a:rect l="l" t="t" r="r" b="b"/>
              <a:pathLst>
                <a:path w="1757" h="1760" extrusionOk="0">
                  <a:moveTo>
                    <a:pt x="863" y="1"/>
                  </a:moveTo>
                  <a:cubicBezTo>
                    <a:pt x="516" y="1"/>
                    <a:pt x="193" y="213"/>
                    <a:pt x="66" y="548"/>
                  </a:cubicBezTo>
                  <a:cubicBezTo>
                    <a:pt x="28" y="651"/>
                    <a:pt x="0" y="764"/>
                    <a:pt x="0" y="876"/>
                  </a:cubicBezTo>
                  <a:cubicBezTo>
                    <a:pt x="0" y="942"/>
                    <a:pt x="10" y="999"/>
                    <a:pt x="19" y="1055"/>
                  </a:cubicBezTo>
                  <a:cubicBezTo>
                    <a:pt x="28" y="1111"/>
                    <a:pt x="47" y="1168"/>
                    <a:pt x="66" y="1215"/>
                  </a:cubicBezTo>
                  <a:cubicBezTo>
                    <a:pt x="85" y="1271"/>
                    <a:pt x="113" y="1318"/>
                    <a:pt x="150" y="1374"/>
                  </a:cubicBezTo>
                  <a:lnTo>
                    <a:pt x="254" y="1506"/>
                  </a:lnTo>
                  <a:cubicBezTo>
                    <a:pt x="423" y="1665"/>
                    <a:pt x="648" y="1750"/>
                    <a:pt x="874" y="1759"/>
                  </a:cubicBezTo>
                  <a:cubicBezTo>
                    <a:pt x="930" y="1759"/>
                    <a:pt x="996" y="1750"/>
                    <a:pt x="1052" y="1740"/>
                  </a:cubicBezTo>
                  <a:cubicBezTo>
                    <a:pt x="1108" y="1731"/>
                    <a:pt x="1155" y="1712"/>
                    <a:pt x="1212" y="1684"/>
                  </a:cubicBezTo>
                  <a:cubicBezTo>
                    <a:pt x="1268" y="1665"/>
                    <a:pt x="1315" y="1637"/>
                    <a:pt x="1371" y="1609"/>
                  </a:cubicBezTo>
                  <a:lnTo>
                    <a:pt x="1503" y="1506"/>
                  </a:lnTo>
                  <a:lnTo>
                    <a:pt x="1606" y="1374"/>
                  </a:lnTo>
                  <a:cubicBezTo>
                    <a:pt x="1634" y="1318"/>
                    <a:pt x="1663" y="1271"/>
                    <a:pt x="1681" y="1215"/>
                  </a:cubicBezTo>
                  <a:cubicBezTo>
                    <a:pt x="1710" y="1168"/>
                    <a:pt x="1728" y="1111"/>
                    <a:pt x="1738" y="1055"/>
                  </a:cubicBezTo>
                  <a:cubicBezTo>
                    <a:pt x="1747" y="999"/>
                    <a:pt x="1747" y="942"/>
                    <a:pt x="1756" y="876"/>
                  </a:cubicBezTo>
                  <a:cubicBezTo>
                    <a:pt x="1747" y="651"/>
                    <a:pt x="1663" y="426"/>
                    <a:pt x="1503" y="257"/>
                  </a:cubicBezTo>
                  <a:cubicBezTo>
                    <a:pt x="1456" y="219"/>
                    <a:pt x="1409" y="181"/>
                    <a:pt x="1371" y="153"/>
                  </a:cubicBezTo>
                  <a:cubicBezTo>
                    <a:pt x="1315" y="116"/>
                    <a:pt x="1268" y="97"/>
                    <a:pt x="1212" y="78"/>
                  </a:cubicBezTo>
                  <a:cubicBezTo>
                    <a:pt x="1155" y="50"/>
                    <a:pt x="1108" y="31"/>
                    <a:pt x="1052" y="22"/>
                  </a:cubicBezTo>
                  <a:cubicBezTo>
                    <a:pt x="989" y="7"/>
                    <a:pt x="926" y="1"/>
                    <a:pt x="8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5713351" y="4616298"/>
              <a:ext cx="92072" cy="68624"/>
            </a:xfrm>
            <a:custGeom>
              <a:avLst/>
              <a:gdLst/>
              <a:ahLst/>
              <a:cxnLst/>
              <a:rect l="l" t="t" r="r" b="b"/>
              <a:pathLst>
                <a:path w="2356" h="1756" extrusionOk="0">
                  <a:moveTo>
                    <a:pt x="1176" y="1"/>
                  </a:moveTo>
                  <a:cubicBezTo>
                    <a:pt x="944" y="1"/>
                    <a:pt x="720" y="88"/>
                    <a:pt x="555" y="253"/>
                  </a:cubicBezTo>
                  <a:cubicBezTo>
                    <a:pt x="1" y="807"/>
                    <a:pt x="395" y="1755"/>
                    <a:pt x="1175" y="1755"/>
                  </a:cubicBezTo>
                  <a:cubicBezTo>
                    <a:pt x="1178" y="1755"/>
                    <a:pt x="1182" y="1756"/>
                    <a:pt x="1186" y="1756"/>
                  </a:cubicBezTo>
                  <a:cubicBezTo>
                    <a:pt x="1967" y="1756"/>
                    <a:pt x="2355" y="804"/>
                    <a:pt x="1804" y="262"/>
                  </a:cubicBezTo>
                  <a:cubicBezTo>
                    <a:pt x="1757" y="225"/>
                    <a:pt x="1710" y="187"/>
                    <a:pt x="1672" y="149"/>
                  </a:cubicBezTo>
                  <a:cubicBezTo>
                    <a:pt x="1616" y="121"/>
                    <a:pt x="1569" y="93"/>
                    <a:pt x="1513" y="74"/>
                  </a:cubicBezTo>
                  <a:cubicBezTo>
                    <a:pt x="1456" y="46"/>
                    <a:pt x="1409" y="27"/>
                    <a:pt x="1353" y="18"/>
                  </a:cubicBezTo>
                  <a:cubicBezTo>
                    <a:pt x="1294" y="7"/>
                    <a:pt x="1235" y="1"/>
                    <a:pt x="117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a:off x="5712609" y="4753742"/>
              <a:ext cx="93831" cy="68077"/>
            </a:xfrm>
            <a:custGeom>
              <a:avLst/>
              <a:gdLst/>
              <a:ahLst/>
              <a:cxnLst/>
              <a:rect l="l" t="t" r="r" b="b"/>
              <a:pathLst>
                <a:path w="2401" h="1742" extrusionOk="0">
                  <a:moveTo>
                    <a:pt x="1214" y="1"/>
                  </a:moveTo>
                  <a:cubicBezTo>
                    <a:pt x="1105" y="1"/>
                    <a:pt x="991" y="22"/>
                    <a:pt x="874" y="70"/>
                  </a:cubicBezTo>
                  <a:cubicBezTo>
                    <a:pt x="1" y="436"/>
                    <a:pt x="245" y="1732"/>
                    <a:pt x="1194" y="1742"/>
                  </a:cubicBezTo>
                  <a:cubicBezTo>
                    <a:pt x="1428" y="1742"/>
                    <a:pt x="1654" y="1648"/>
                    <a:pt x="1823" y="1488"/>
                  </a:cubicBezTo>
                  <a:cubicBezTo>
                    <a:pt x="2401" y="910"/>
                    <a:pt x="1921" y="1"/>
                    <a:pt x="121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0"/>
            <p:cNvSpPr/>
            <p:nvPr/>
          </p:nvSpPr>
          <p:spPr>
            <a:xfrm>
              <a:off x="5451281" y="4120021"/>
              <a:ext cx="445278" cy="136936"/>
            </a:xfrm>
            <a:custGeom>
              <a:avLst/>
              <a:gdLst/>
              <a:ahLst/>
              <a:cxnLst/>
              <a:rect l="l" t="t" r="r" b="b"/>
              <a:pathLst>
                <a:path w="11394" h="3504" extrusionOk="0">
                  <a:moveTo>
                    <a:pt x="3927" y="0"/>
                  </a:moveTo>
                  <a:cubicBezTo>
                    <a:pt x="3495" y="0"/>
                    <a:pt x="3081" y="179"/>
                    <a:pt x="2781" y="498"/>
                  </a:cubicBezTo>
                  <a:lnTo>
                    <a:pt x="405" y="3062"/>
                  </a:lnTo>
                  <a:lnTo>
                    <a:pt x="1" y="3504"/>
                  </a:lnTo>
                  <a:lnTo>
                    <a:pt x="11393" y="3504"/>
                  </a:lnTo>
                  <a:lnTo>
                    <a:pt x="10989" y="3062"/>
                  </a:lnTo>
                  <a:lnTo>
                    <a:pt x="8613" y="517"/>
                  </a:lnTo>
                  <a:cubicBezTo>
                    <a:pt x="8322" y="188"/>
                    <a:pt x="7899" y="0"/>
                    <a:pt x="7458"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0"/>
            <p:cNvSpPr/>
            <p:nvPr/>
          </p:nvSpPr>
          <p:spPr>
            <a:xfrm>
              <a:off x="3226874" y="4116387"/>
              <a:ext cx="55561" cy="109920"/>
            </a:xfrm>
            <a:custGeom>
              <a:avLst/>
              <a:gdLst/>
              <a:ahLst/>
              <a:cxnLst/>
              <a:rect l="l" t="t" r="r" b="b"/>
              <a:pathLst>
                <a:path w="1757" h="3476" extrusionOk="0">
                  <a:moveTo>
                    <a:pt x="883" y="1"/>
                  </a:moveTo>
                  <a:cubicBezTo>
                    <a:pt x="413" y="1"/>
                    <a:pt x="19" y="367"/>
                    <a:pt x="10" y="846"/>
                  </a:cubicBezTo>
                  <a:lnTo>
                    <a:pt x="10" y="2602"/>
                  </a:lnTo>
                  <a:cubicBezTo>
                    <a:pt x="0" y="3081"/>
                    <a:pt x="395" y="3476"/>
                    <a:pt x="883" y="3476"/>
                  </a:cubicBezTo>
                  <a:cubicBezTo>
                    <a:pt x="1362" y="3476"/>
                    <a:pt x="1756" y="3081"/>
                    <a:pt x="1756" y="2602"/>
                  </a:cubicBezTo>
                  <a:lnTo>
                    <a:pt x="1756" y="846"/>
                  </a:lnTo>
                  <a:cubicBezTo>
                    <a:pt x="1738" y="367"/>
                    <a:pt x="1353" y="1"/>
                    <a:pt x="88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0"/>
            <p:cNvSpPr/>
            <p:nvPr/>
          </p:nvSpPr>
          <p:spPr>
            <a:xfrm>
              <a:off x="3115495" y="4280639"/>
              <a:ext cx="56762" cy="112007"/>
            </a:xfrm>
            <a:custGeom>
              <a:avLst/>
              <a:gdLst/>
              <a:ahLst/>
              <a:cxnLst/>
              <a:rect l="l" t="t" r="r" b="b"/>
              <a:pathLst>
                <a:path w="1795" h="3542" extrusionOk="0">
                  <a:moveTo>
                    <a:pt x="902" y="0"/>
                  </a:moveTo>
                  <a:cubicBezTo>
                    <a:pt x="404" y="0"/>
                    <a:pt x="0" y="414"/>
                    <a:pt x="19" y="911"/>
                  </a:cubicBezTo>
                  <a:lnTo>
                    <a:pt x="19" y="2668"/>
                  </a:lnTo>
                  <a:cubicBezTo>
                    <a:pt x="19" y="3147"/>
                    <a:pt x="413" y="3541"/>
                    <a:pt x="902" y="3541"/>
                  </a:cubicBezTo>
                  <a:cubicBezTo>
                    <a:pt x="1381" y="3541"/>
                    <a:pt x="1775" y="3147"/>
                    <a:pt x="1775" y="2668"/>
                  </a:cubicBezTo>
                  <a:lnTo>
                    <a:pt x="1775" y="911"/>
                  </a:lnTo>
                  <a:cubicBezTo>
                    <a:pt x="1794" y="414"/>
                    <a:pt x="1390" y="0"/>
                    <a:pt x="90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0"/>
            <p:cNvSpPr/>
            <p:nvPr/>
          </p:nvSpPr>
          <p:spPr>
            <a:xfrm>
              <a:off x="3226557" y="4280639"/>
              <a:ext cx="56478" cy="112007"/>
            </a:xfrm>
            <a:custGeom>
              <a:avLst/>
              <a:gdLst/>
              <a:ahLst/>
              <a:cxnLst/>
              <a:rect l="l" t="t" r="r" b="b"/>
              <a:pathLst>
                <a:path w="1786" h="3542" extrusionOk="0">
                  <a:moveTo>
                    <a:pt x="893" y="0"/>
                  </a:moveTo>
                  <a:cubicBezTo>
                    <a:pt x="395" y="0"/>
                    <a:pt x="1" y="414"/>
                    <a:pt x="20" y="911"/>
                  </a:cubicBezTo>
                  <a:lnTo>
                    <a:pt x="20" y="2668"/>
                  </a:lnTo>
                  <a:cubicBezTo>
                    <a:pt x="10" y="3147"/>
                    <a:pt x="405" y="3541"/>
                    <a:pt x="893" y="3541"/>
                  </a:cubicBezTo>
                  <a:cubicBezTo>
                    <a:pt x="1372" y="3541"/>
                    <a:pt x="1766" y="3147"/>
                    <a:pt x="1766" y="2668"/>
                  </a:cubicBezTo>
                  <a:lnTo>
                    <a:pt x="1766"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a:off x="3116064" y="4449035"/>
              <a:ext cx="55592" cy="109920"/>
            </a:xfrm>
            <a:custGeom>
              <a:avLst/>
              <a:gdLst/>
              <a:ahLst/>
              <a:cxnLst/>
              <a:rect l="l" t="t" r="r" b="b"/>
              <a:pathLst>
                <a:path w="1758" h="3476" extrusionOk="0">
                  <a:moveTo>
                    <a:pt x="884" y="1"/>
                  </a:moveTo>
                  <a:cubicBezTo>
                    <a:pt x="405" y="1"/>
                    <a:pt x="20" y="376"/>
                    <a:pt x="1" y="846"/>
                  </a:cubicBezTo>
                  <a:lnTo>
                    <a:pt x="1" y="2593"/>
                  </a:lnTo>
                  <a:cubicBezTo>
                    <a:pt x="1" y="3081"/>
                    <a:pt x="395" y="3466"/>
                    <a:pt x="884" y="3476"/>
                  </a:cubicBezTo>
                  <a:cubicBezTo>
                    <a:pt x="1363" y="3476"/>
                    <a:pt x="1757" y="3081"/>
                    <a:pt x="1757" y="2593"/>
                  </a:cubicBezTo>
                  <a:lnTo>
                    <a:pt x="1757" y="846"/>
                  </a:lnTo>
                  <a:cubicBezTo>
                    <a:pt x="1738" y="376"/>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0"/>
            <p:cNvSpPr/>
            <p:nvPr/>
          </p:nvSpPr>
          <p:spPr>
            <a:xfrm>
              <a:off x="3227158" y="4449035"/>
              <a:ext cx="55276" cy="109920"/>
            </a:xfrm>
            <a:custGeom>
              <a:avLst/>
              <a:gdLst/>
              <a:ahLst/>
              <a:cxnLst/>
              <a:rect l="l" t="t" r="r" b="b"/>
              <a:pathLst>
                <a:path w="1748" h="3476" extrusionOk="0">
                  <a:moveTo>
                    <a:pt x="874" y="1"/>
                  </a:moveTo>
                  <a:cubicBezTo>
                    <a:pt x="404" y="1"/>
                    <a:pt x="10" y="376"/>
                    <a:pt x="1" y="846"/>
                  </a:cubicBezTo>
                  <a:lnTo>
                    <a:pt x="1" y="2593"/>
                  </a:lnTo>
                  <a:cubicBezTo>
                    <a:pt x="1" y="3081"/>
                    <a:pt x="386" y="3476"/>
                    <a:pt x="874" y="3476"/>
                  </a:cubicBezTo>
                  <a:cubicBezTo>
                    <a:pt x="1353" y="3466"/>
                    <a:pt x="1747" y="3081"/>
                    <a:pt x="1747" y="2593"/>
                  </a:cubicBezTo>
                  <a:lnTo>
                    <a:pt x="1747" y="846"/>
                  </a:lnTo>
                  <a:cubicBezTo>
                    <a:pt x="1729"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0"/>
            <p:cNvSpPr/>
            <p:nvPr/>
          </p:nvSpPr>
          <p:spPr>
            <a:xfrm>
              <a:off x="3116064" y="4615375"/>
              <a:ext cx="55592" cy="109888"/>
            </a:xfrm>
            <a:custGeom>
              <a:avLst/>
              <a:gdLst/>
              <a:ahLst/>
              <a:cxnLst/>
              <a:rect l="l" t="t" r="r" b="b"/>
              <a:pathLst>
                <a:path w="1758" h="3475" extrusionOk="0">
                  <a:moveTo>
                    <a:pt x="884" y="0"/>
                  </a:moveTo>
                  <a:cubicBezTo>
                    <a:pt x="405" y="0"/>
                    <a:pt x="20" y="366"/>
                    <a:pt x="1" y="845"/>
                  </a:cubicBezTo>
                  <a:lnTo>
                    <a:pt x="1" y="2592"/>
                  </a:lnTo>
                  <a:cubicBezTo>
                    <a:pt x="1" y="3081"/>
                    <a:pt x="395" y="3475"/>
                    <a:pt x="884" y="3475"/>
                  </a:cubicBezTo>
                  <a:cubicBezTo>
                    <a:pt x="1363" y="3475"/>
                    <a:pt x="1757" y="3081"/>
                    <a:pt x="1757" y="2592"/>
                  </a:cubicBezTo>
                  <a:lnTo>
                    <a:pt x="1757" y="845"/>
                  </a:lnTo>
                  <a:cubicBezTo>
                    <a:pt x="1738" y="366"/>
                    <a:pt x="1353" y="0"/>
                    <a:pt x="8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0"/>
            <p:cNvSpPr/>
            <p:nvPr/>
          </p:nvSpPr>
          <p:spPr>
            <a:xfrm>
              <a:off x="3226874" y="4615375"/>
              <a:ext cx="55561" cy="109888"/>
            </a:xfrm>
            <a:custGeom>
              <a:avLst/>
              <a:gdLst/>
              <a:ahLst/>
              <a:cxnLst/>
              <a:rect l="l" t="t" r="r" b="b"/>
              <a:pathLst>
                <a:path w="1757" h="3475" extrusionOk="0">
                  <a:moveTo>
                    <a:pt x="883" y="0"/>
                  </a:moveTo>
                  <a:cubicBezTo>
                    <a:pt x="413" y="0"/>
                    <a:pt x="19" y="366"/>
                    <a:pt x="10" y="845"/>
                  </a:cubicBezTo>
                  <a:lnTo>
                    <a:pt x="10" y="2592"/>
                  </a:lnTo>
                  <a:cubicBezTo>
                    <a:pt x="0" y="3081"/>
                    <a:pt x="395" y="3475"/>
                    <a:pt x="883" y="3475"/>
                  </a:cubicBezTo>
                  <a:cubicBezTo>
                    <a:pt x="1362" y="3475"/>
                    <a:pt x="1756" y="3081"/>
                    <a:pt x="1756" y="2592"/>
                  </a:cubicBezTo>
                  <a:lnTo>
                    <a:pt x="1756" y="845"/>
                  </a:lnTo>
                  <a:cubicBezTo>
                    <a:pt x="1738" y="366"/>
                    <a:pt x="1353" y="0"/>
                    <a:pt x="88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0"/>
            <p:cNvSpPr/>
            <p:nvPr/>
          </p:nvSpPr>
          <p:spPr>
            <a:xfrm>
              <a:off x="3115495" y="4779596"/>
              <a:ext cx="56762" cy="112007"/>
            </a:xfrm>
            <a:custGeom>
              <a:avLst/>
              <a:gdLst/>
              <a:ahLst/>
              <a:cxnLst/>
              <a:rect l="l" t="t" r="r" b="b"/>
              <a:pathLst>
                <a:path w="1795" h="3542" extrusionOk="0">
                  <a:moveTo>
                    <a:pt x="902" y="1"/>
                  </a:moveTo>
                  <a:cubicBezTo>
                    <a:pt x="404" y="1"/>
                    <a:pt x="0" y="414"/>
                    <a:pt x="19" y="912"/>
                  </a:cubicBezTo>
                  <a:lnTo>
                    <a:pt x="19" y="2659"/>
                  </a:lnTo>
                  <a:cubicBezTo>
                    <a:pt x="19" y="3147"/>
                    <a:pt x="413" y="3541"/>
                    <a:pt x="902" y="3541"/>
                  </a:cubicBezTo>
                  <a:cubicBezTo>
                    <a:pt x="1381" y="3541"/>
                    <a:pt x="1775" y="3147"/>
                    <a:pt x="1775" y="2659"/>
                  </a:cubicBezTo>
                  <a:lnTo>
                    <a:pt x="1775" y="912"/>
                  </a:lnTo>
                  <a:cubicBezTo>
                    <a:pt x="1794" y="414"/>
                    <a:pt x="1390" y="1"/>
                    <a:pt x="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0"/>
            <p:cNvSpPr/>
            <p:nvPr/>
          </p:nvSpPr>
          <p:spPr>
            <a:xfrm>
              <a:off x="3226557" y="4779596"/>
              <a:ext cx="56478" cy="112007"/>
            </a:xfrm>
            <a:custGeom>
              <a:avLst/>
              <a:gdLst/>
              <a:ahLst/>
              <a:cxnLst/>
              <a:rect l="l" t="t" r="r" b="b"/>
              <a:pathLst>
                <a:path w="1786" h="3542" extrusionOk="0">
                  <a:moveTo>
                    <a:pt x="893" y="1"/>
                  </a:moveTo>
                  <a:cubicBezTo>
                    <a:pt x="395" y="1"/>
                    <a:pt x="1" y="414"/>
                    <a:pt x="20" y="912"/>
                  </a:cubicBezTo>
                  <a:lnTo>
                    <a:pt x="20" y="2659"/>
                  </a:lnTo>
                  <a:cubicBezTo>
                    <a:pt x="10" y="3147"/>
                    <a:pt x="405" y="3541"/>
                    <a:pt x="893" y="3541"/>
                  </a:cubicBezTo>
                  <a:cubicBezTo>
                    <a:pt x="1372" y="3541"/>
                    <a:pt x="1766" y="3147"/>
                    <a:pt x="1766" y="2659"/>
                  </a:cubicBezTo>
                  <a:lnTo>
                    <a:pt x="1766" y="912"/>
                  </a:lnTo>
                  <a:cubicBezTo>
                    <a:pt x="1785" y="414"/>
                    <a:pt x="1391" y="1"/>
                    <a:pt x="89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0"/>
            <p:cNvSpPr/>
            <p:nvPr/>
          </p:nvSpPr>
          <p:spPr>
            <a:xfrm>
              <a:off x="3985947" y="3965787"/>
              <a:ext cx="59810" cy="59810"/>
            </a:xfrm>
            <a:custGeom>
              <a:avLst/>
              <a:gdLst/>
              <a:ahLst/>
              <a:cxnLst/>
              <a:rect l="l" t="t" r="r" b="b"/>
              <a:pathLst>
                <a:path w="3684" h="3684" extrusionOk="0">
                  <a:moveTo>
                    <a:pt x="1843" y="0"/>
                  </a:moveTo>
                  <a:cubicBezTo>
                    <a:pt x="823" y="0"/>
                    <a:pt x="1" y="821"/>
                    <a:pt x="1" y="1841"/>
                  </a:cubicBezTo>
                  <a:lnTo>
                    <a:pt x="1" y="1842"/>
                  </a:lnTo>
                  <a:cubicBezTo>
                    <a:pt x="1" y="2862"/>
                    <a:pt x="823" y="3683"/>
                    <a:pt x="1843" y="3683"/>
                  </a:cubicBezTo>
                  <a:cubicBezTo>
                    <a:pt x="2863" y="3683"/>
                    <a:pt x="3684" y="2862"/>
                    <a:pt x="3684" y="1842"/>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0"/>
            <p:cNvSpPr/>
            <p:nvPr/>
          </p:nvSpPr>
          <p:spPr>
            <a:xfrm>
              <a:off x="4093390" y="3965787"/>
              <a:ext cx="59794" cy="59810"/>
            </a:xfrm>
            <a:custGeom>
              <a:avLst/>
              <a:gdLst/>
              <a:ahLst/>
              <a:cxnLst/>
              <a:rect l="l" t="t" r="r" b="b"/>
              <a:pathLst>
                <a:path w="3683" h="3684" extrusionOk="0">
                  <a:moveTo>
                    <a:pt x="1841" y="0"/>
                  </a:moveTo>
                  <a:cubicBezTo>
                    <a:pt x="821" y="0"/>
                    <a:pt x="0" y="821"/>
                    <a:pt x="0" y="1841"/>
                  </a:cubicBezTo>
                  <a:lnTo>
                    <a:pt x="0" y="1842"/>
                  </a:lnTo>
                  <a:cubicBezTo>
                    <a:pt x="0" y="2862"/>
                    <a:pt x="821" y="3683"/>
                    <a:pt x="1841" y="3683"/>
                  </a:cubicBezTo>
                  <a:lnTo>
                    <a:pt x="1842" y="3683"/>
                  </a:lnTo>
                  <a:cubicBezTo>
                    <a:pt x="2862" y="3683"/>
                    <a:pt x="3683" y="2862"/>
                    <a:pt x="3683" y="1842"/>
                  </a:cubicBezTo>
                  <a:lnTo>
                    <a:pt x="3683" y="1841"/>
                  </a:ln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0"/>
            <p:cNvSpPr/>
            <p:nvPr/>
          </p:nvSpPr>
          <p:spPr>
            <a:xfrm>
              <a:off x="3878552" y="4064058"/>
              <a:ext cx="59810" cy="59810"/>
            </a:xfrm>
            <a:custGeom>
              <a:avLst/>
              <a:gdLst/>
              <a:ahLst/>
              <a:cxnLst/>
              <a:rect l="l" t="t" r="r" b="b"/>
              <a:pathLst>
                <a:path w="3684" h="3684" extrusionOk="0">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0"/>
            <p:cNvSpPr/>
            <p:nvPr/>
          </p:nvSpPr>
          <p:spPr>
            <a:xfrm>
              <a:off x="3985947" y="4064058"/>
              <a:ext cx="59810" cy="59810"/>
            </a:xfrm>
            <a:custGeom>
              <a:avLst/>
              <a:gdLst/>
              <a:ahLst/>
              <a:cxnLst/>
              <a:rect l="l" t="t" r="r" b="b"/>
              <a:pathLst>
                <a:path w="3684" h="3684" extrusionOk="0">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0"/>
            <p:cNvSpPr/>
            <p:nvPr/>
          </p:nvSpPr>
          <p:spPr>
            <a:xfrm>
              <a:off x="4093390" y="4064058"/>
              <a:ext cx="59794" cy="59810"/>
            </a:xfrm>
            <a:custGeom>
              <a:avLst/>
              <a:gdLst/>
              <a:ahLst/>
              <a:cxnLst/>
              <a:rect l="l" t="t" r="r" b="b"/>
              <a:pathLst>
                <a:path w="3683" h="3684" extrusionOk="0">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0"/>
            <p:cNvSpPr/>
            <p:nvPr/>
          </p:nvSpPr>
          <p:spPr>
            <a:xfrm>
              <a:off x="3878552" y="4162312"/>
              <a:ext cx="59810" cy="59842"/>
            </a:xfrm>
            <a:custGeom>
              <a:avLst/>
              <a:gdLst/>
              <a:ahLst/>
              <a:cxnLst/>
              <a:rect l="l" t="t" r="r" b="b"/>
              <a:pathLst>
                <a:path w="3684" h="3686" extrusionOk="0">
                  <a:moveTo>
                    <a:pt x="1841" y="0"/>
                  </a:moveTo>
                  <a:cubicBezTo>
                    <a:pt x="821" y="0"/>
                    <a:pt x="1" y="823"/>
                    <a:pt x="1" y="1843"/>
                  </a:cubicBezTo>
                  <a:cubicBezTo>
                    <a:pt x="1" y="2863"/>
                    <a:pt x="821" y="3685"/>
                    <a:pt x="1841" y="3685"/>
                  </a:cubicBezTo>
                  <a:lnTo>
                    <a:pt x="1843" y="3685"/>
                  </a:lnTo>
                  <a:cubicBezTo>
                    <a:pt x="2863" y="3685"/>
                    <a:pt x="3683" y="2863"/>
                    <a:pt x="3683" y="1843"/>
                  </a:cubicBezTo>
                  <a:cubicBezTo>
                    <a:pt x="3683"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0"/>
            <p:cNvSpPr/>
            <p:nvPr/>
          </p:nvSpPr>
          <p:spPr>
            <a:xfrm>
              <a:off x="3985947" y="4162312"/>
              <a:ext cx="59810" cy="59842"/>
            </a:xfrm>
            <a:custGeom>
              <a:avLst/>
              <a:gdLst/>
              <a:ahLst/>
              <a:cxnLst/>
              <a:rect l="l" t="t" r="r" b="b"/>
              <a:pathLst>
                <a:path w="3684" h="3686" extrusionOk="0">
                  <a:moveTo>
                    <a:pt x="1843" y="0"/>
                  </a:moveTo>
                  <a:cubicBezTo>
                    <a:pt x="823" y="0"/>
                    <a:pt x="1" y="823"/>
                    <a:pt x="1" y="1843"/>
                  </a:cubicBezTo>
                  <a:cubicBezTo>
                    <a:pt x="1" y="2863"/>
                    <a:pt x="823" y="3685"/>
                    <a:pt x="1843" y="3685"/>
                  </a:cubicBezTo>
                  <a:cubicBezTo>
                    <a:pt x="2863" y="3685"/>
                    <a:pt x="3684" y="2863"/>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0"/>
            <p:cNvSpPr/>
            <p:nvPr/>
          </p:nvSpPr>
          <p:spPr>
            <a:xfrm>
              <a:off x="4093390" y="4162312"/>
              <a:ext cx="59794" cy="59842"/>
            </a:xfrm>
            <a:custGeom>
              <a:avLst/>
              <a:gdLst/>
              <a:ahLst/>
              <a:cxnLst/>
              <a:rect l="l" t="t" r="r" b="b"/>
              <a:pathLst>
                <a:path w="3683" h="3686" extrusionOk="0">
                  <a:moveTo>
                    <a:pt x="1841" y="0"/>
                  </a:moveTo>
                  <a:cubicBezTo>
                    <a:pt x="821" y="0"/>
                    <a:pt x="0" y="823"/>
                    <a:pt x="0" y="1843"/>
                  </a:cubicBezTo>
                  <a:cubicBezTo>
                    <a:pt x="0" y="2863"/>
                    <a:pt x="821" y="3685"/>
                    <a:pt x="1841" y="3685"/>
                  </a:cubicBezTo>
                  <a:lnTo>
                    <a:pt x="1842" y="3685"/>
                  </a:lnTo>
                  <a:cubicBezTo>
                    <a:pt x="2862" y="3685"/>
                    <a:pt x="3683" y="2863"/>
                    <a:pt x="3683" y="1843"/>
                  </a:cubicBezTo>
                  <a:cubicBezTo>
                    <a:pt x="3683" y="823"/>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3878552" y="4260583"/>
              <a:ext cx="59810" cy="59810"/>
            </a:xfrm>
            <a:custGeom>
              <a:avLst/>
              <a:gdLst/>
              <a:ahLst/>
              <a:cxnLst/>
              <a:rect l="l" t="t" r="r" b="b"/>
              <a:pathLst>
                <a:path w="3684" h="3684" extrusionOk="0">
                  <a:moveTo>
                    <a:pt x="1841" y="1"/>
                  </a:moveTo>
                  <a:cubicBezTo>
                    <a:pt x="821" y="1"/>
                    <a:pt x="1" y="822"/>
                    <a:pt x="1" y="1841"/>
                  </a:cubicBezTo>
                  <a:lnTo>
                    <a:pt x="1" y="1843"/>
                  </a:lnTo>
                  <a:cubicBezTo>
                    <a:pt x="1" y="2863"/>
                    <a:pt x="821" y="3684"/>
                    <a:pt x="1841" y="3684"/>
                  </a:cubicBezTo>
                  <a:lnTo>
                    <a:pt x="1843" y="3684"/>
                  </a:lnTo>
                  <a:cubicBezTo>
                    <a:pt x="2863" y="3684"/>
                    <a:pt x="3683" y="2863"/>
                    <a:pt x="3683" y="1843"/>
                  </a:cubicBezTo>
                  <a:lnTo>
                    <a:pt x="3683" y="1841"/>
                  </a:lnTo>
                  <a:cubicBezTo>
                    <a:pt x="3683"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3985947" y="4260583"/>
              <a:ext cx="59810" cy="59810"/>
            </a:xfrm>
            <a:custGeom>
              <a:avLst/>
              <a:gdLst/>
              <a:ahLst/>
              <a:cxnLst/>
              <a:rect l="l" t="t" r="r" b="b"/>
              <a:pathLst>
                <a:path w="3684" h="3684" extrusionOk="0">
                  <a:moveTo>
                    <a:pt x="1843" y="1"/>
                  </a:moveTo>
                  <a:cubicBezTo>
                    <a:pt x="823" y="1"/>
                    <a:pt x="1" y="822"/>
                    <a:pt x="1" y="1841"/>
                  </a:cubicBezTo>
                  <a:lnTo>
                    <a:pt x="1" y="1843"/>
                  </a:lnTo>
                  <a:cubicBezTo>
                    <a:pt x="1" y="2863"/>
                    <a:pt x="823" y="3684"/>
                    <a:pt x="1843" y="3684"/>
                  </a:cubicBez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4093390" y="4260583"/>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lnTo>
                    <a:pt x="1842" y="3684"/>
                  </a:lnTo>
                  <a:cubicBezTo>
                    <a:pt x="2862" y="3684"/>
                    <a:pt x="3683" y="2863"/>
                    <a:pt x="3683" y="1843"/>
                  </a:cubicBezTo>
                  <a:lnTo>
                    <a:pt x="3683" y="1841"/>
                  </a:lnTo>
                  <a:cubicBezTo>
                    <a:pt x="3683" y="822"/>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3878552" y="4358837"/>
              <a:ext cx="59810" cy="59842"/>
            </a:xfrm>
            <a:custGeom>
              <a:avLst/>
              <a:gdLst/>
              <a:ahLst/>
              <a:cxnLst/>
              <a:rect l="l" t="t" r="r" b="b"/>
              <a:pathLst>
                <a:path w="3684" h="3686" extrusionOk="0">
                  <a:moveTo>
                    <a:pt x="1841" y="1"/>
                  </a:moveTo>
                  <a:cubicBezTo>
                    <a:pt x="821" y="1"/>
                    <a:pt x="1" y="823"/>
                    <a:pt x="1" y="1843"/>
                  </a:cubicBezTo>
                  <a:cubicBezTo>
                    <a:pt x="1" y="2865"/>
                    <a:pt x="821" y="3685"/>
                    <a:pt x="1841" y="3685"/>
                  </a:cubicBezTo>
                  <a:lnTo>
                    <a:pt x="1843" y="3685"/>
                  </a:lnTo>
                  <a:cubicBezTo>
                    <a:pt x="2863" y="3685"/>
                    <a:pt x="3683" y="2865"/>
                    <a:pt x="3683" y="1843"/>
                  </a:cubicBez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3985947" y="4358837"/>
              <a:ext cx="59810" cy="59842"/>
            </a:xfrm>
            <a:custGeom>
              <a:avLst/>
              <a:gdLst/>
              <a:ahLst/>
              <a:cxnLst/>
              <a:rect l="l" t="t" r="r" b="b"/>
              <a:pathLst>
                <a:path w="3684" h="3686" extrusionOk="0">
                  <a:moveTo>
                    <a:pt x="1843" y="1"/>
                  </a:moveTo>
                  <a:cubicBezTo>
                    <a:pt x="823" y="1"/>
                    <a:pt x="1" y="823"/>
                    <a:pt x="1" y="1843"/>
                  </a:cubicBezTo>
                  <a:cubicBezTo>
                    <a:pt x="1" y="2865"/>
                    <a:pt x="823" y="3685"/>
                    <a:pt x="1843" y="3685"/>
                  </a:cubicBezTo>
                  <a:cubicBezTo>
                    <a:pt x="2863" y="3685"/>
                    <a:pt x="3684" y="2865"/>
                    <a:pt x="3684" y="1843"/>
                  </a:cubicBezTo>
                  <a:cubicBezTo>
                    <a:pt x="3684"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4093390" y="4358837"/>
              <a:ext cx="59794" cy="59842"/>
            </a:xfrm>
            <a:custGeom>
              <a:avLst/>
              <a:gdLst/>
              <a:ahLst/>
              <a:cxnLst/>
              <a:rect l="l" t="t" r="r" b="b"/>
              <a:pathLst>
                <a:path w="3683" h="3686" extrusionOk="0">
                  <a:moveTo>
                    <a:pt x="1841" y="1"/>
                  </a:moveTo>
                  <a:cubicBezTo>
                    <a:pt x="821" y="1"/>
                    <a:pt x="0" y="823"/>
                    <a:pt x="0" y="1843"/>
                  </a:cubicBezTo>
                  <a:cubicBezTo>
                    <a:pt x="0" y="2865"/>
                    <a:pt x="821" y="3685"/>
                    <a:pt x="1841" y="3685"/>
                  </a:cubicBezTo>
                  <a:lnTo>
                    <a:pt x="1842" y="3685"/>
                  </a:lnTo>
                  <a:cubicBezTo>
                    <a:pt x="2862" y="3685"/>
                    <a:pt x="3683" y="2865"/>
                    <a:pt x="3683" y="1843"/>
                  </a:cubicBezTo>
                  <a:cubicBezTo>
                    <a:pt x="3683" y="823"/>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3878552" y="4457123"/>
              <a:ext cx="59810" cy="59826"/>
            </a:xfrm>
            <a:custGeom>
              <a:avLst/>
              <a:gdLst/>
              <a:ahLst/>
              <a:cxnLst/>
              <a:rect l="l" t="t" r="r" b="b"/>
              <a:pathLst>
                <a:path w="3684" h="3685" extrusionOk="0">
                  <a:moveTo>
                    <a:pt x="1841" y="0"/>
                  </a:moveTo>
                  <a:cubicBezTo>
                    <a:pt x="821" y="0"/>
                    <a:pt x="1" y="821"/>
                    <a:pt x="1" y="1843"/>
                  </a:cubicBezTo>
                  <a:cubicBezTo>
                    <a:pt x="1" y="2862"/>
                    <a:pt x="821" y="3685"/>
                    <a:pt x="1841" y="3685"/>
                  </a:cubicBezTo>
                  <a:lnTo>
                    <a:pt x="1843" y="3685"/>
                  </a:lnTo>
                  <a:cubicBezTo>
                    <a:pt x="2863" y="3685"/>
                    <a:pt x="3683" y="2862"/>
                    <a:pt x="3683" y="1843"/>
                  </a:cubicBez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3985947" y="4457123"/>
              <a:ext cx="59810" cy="59826"/>
            </a:xfrm>
            <a:custGeom>
              <a:avLst/>
              <a:gdLst/>
              <a:ahLst/>
              <a:cxnLst/>
              <a:rect l="l" t="t" r="r" b="b"/>
              <a:pathLst>
                <a:path w="3684" h="3685" extrusionOk="0">
                  <a:moveTo>
                    <a:pt x="1843" y="0"/>
                  </a:moveTo>
                  <a:cubicBezTo>
                    <a:pt x="823" y="0"/>
                    <a:pt x="1" y="821"/>
                    <a:pt x="1" y="1843"/>
                  </a:cubicBezTo>
                  <a:cubicBezTo>
                    <a:pt x="1" y="2862"/>
                    <a:pt x="823" y="3685"/>
                    <a:pt x="1843" y="3685"/>
                  </a:cubicBezTo>
                  <a:cubicBezTo>
                    <a:pt x="2863" y="3685"/>
                    <a:pt x="3684" y="2862"/>
                    <a:pt x="3684" y="1843"/>
                  </a:cubicBez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4093390" y="4457123"/>
              <a:ext cx="59794" cy="59826"/>
            </a:xfrm>
            <a:custGeom>
              <a:avLst/>
              <a:gdLst/>
              <a:ahLst/>
              <a:cxnLst/>
              <a:rect l="l" t="t" r="r" b="b"/>
              <a:pathLst>
                <a:path w="3683" h="3685" extrusionOk="0">
                  <a:moveTo>
                    <a:pt x="1841" y="0"/>
                  </a:moveTo>
                  <a:cubicBezTo>
                    <a:pt x="821" y="0"/>
                    <a:pt x="0" y="821"/>
                    <a:pt x="0" y="1843"/>
                  </a:cubicBezTo>
                  <a:cubicBezTo>
                    <a:pt x="0" y="2862"/>
                    <a:pt x="821" y="3685"/>
                    <a:pt x="1841" y="3685"/>
                  </a:cubicBezTo>
                  <a:lnTo>
                    <a:pt x="1842" y="3685"/>
                  </a:lnTo>
                  <a:cubicBezTo>
                    <a:pt x="2862" y="3685"/>
                    <a:pt x="3683" y="2862"/>
                    <a:pt x="3683" y="1843"/>
                  </a:cubicBez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3878552" y="4555394"/>
              <a:ext cx="59810" cy="59810"/>
            </a:xfrm>
            <a:custGeom>
              <a:avLst/>
              <a:gdLst/>
              <a:ahLst/>
              <a:cxnLst/>
              <a:rect l="l" t="t" r="r" b="b"/>
              <a:pathLst>
                <a:path w="3684" h="3684" extrusionOk="0">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3985947" y="4555394"/>
              <a:ext cx="59810" cy="59810"/>
            </a:xfrm>
            <a:custGeom>
              <a:avLst/>
              <a:gdLst/>
              <a:ahLst/>
              <a:cxnLst/>
              <a:rect l="l" t="t" r="r" b="b"/>
              <a:pathLst>
                <a:path w="3684" h="3684" extrusionOk="0">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0"/>
            <p:cNvSpPr/>
            <p:nvPr/>
          </p:nvSpPr>
          <p:spPr>
            <a:xfrm>
              <a:off x="4093390" y="4555394"/>
              <a:ext cx="59794" cy="59810"/>
            </a:xfrm>
            <a:custGeom>
              <a:avLst/>
              <a:gdLst/>
              <a:ahLst/>
              <a:cxnLst/>
              <a:rect l="l" t="t" r="r" b="b"/>
              <a:pathLst>
                <a:path w="3683" h="3684" extrusionOk="0">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0"/>
            <p:cNvSpPr/>
            <p:nvPr/>
          </p:nvSpPr>
          <p:spPr>
            <a:xfrm>
              <a:off x="3878552" y="4653648"/>
              <a:ext cx="59810" cy="59842"/>
            </a:xfrm>
            <a:custGeom>
              <a:avLst/>
              <a:gdLst/>
              <a:ahLst/>
              <a:cxnLst/>
              <a:rect l="l" t="t" r="r" b="b"/>
              <a:pathLst>
                <a:path w="3684" h="3686" extrusionOk="0">
                  <a:moveTo>
                    <a:pt x="1841" y="0"/>
                  </a:moveTo>
                  <a:cubicBezTo>
                    <a:pt x="821" y="0"/>
                    <a:pt x="1" y="823"/>
                    <a:pt x="1" y="1843"/>
                  </a:cubicBezTo>
                  <a:cubicBezTo>
                    <a:pt x="1" y="2864"/>
                    <a:pt x="821" y="3685"/>
                    <a:pt x="1841" y="3685"/>
                  </a:cubicBezTo>
                  <a:lnTo>
                    <a:pt x="1843" y="3685"/>
                  </a:lnTo>
                  <a:cubicBezTo>
                    <a:pt x="2863" y="3685"/>
                    <a:pt x="3683" y="2864"/>
                    <a:pt x="3683" y="1843"/>
                  </a:cubicBezTo>
                  <a:cubicBezTo>
                    <a:pt x="3683" y="823"/>
                    <a:pt x="2863" y="0"/>
                    <a:pt x="1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a:off x="3985947" y="4653648"/>
              <a:ext cx="59810" cy="59842"/>
            </a:xfrm>
            <a:custGeom>
              <a:avLst/>
              <a:gdLst/>
              <a:ahLst/>
              <a:cxnLst/>
              <a:rect l="l" t="t" r="r" b="b"/>
              <a:pathLst>
                <a:path w="3684" h="3686" extrusionOk="0">
                  <a:moveTo>
                    <a:pt x="1843" y="0"/>
                  </a:moveTo>
                  <a:cubicBezTo>
                    <a:pt x="823" y="0"/>
                    <a:pt x="1" y="823"/>
                    <a:pt x="1" y="1843"/>
                  </a:cubicBezTo>
                  <a:cubicBezTo>
                    <a:pt x="1" y="2864"/>
                    <a:pt x="823" y="3685"/>
                    <a:pt x="1843" y="3685"/>
                  </a:cubicBezTo>
                  <a:cubicBezTo>
                    <a:pt x="2863" y="3685"/>
                    <a:pt x="3684" y="2864"/>
                    <a:pt x="3684" y="1843"/>
                  </a:cubicBezTo>
                  <a:cubicBezTo>
                    <a:pt x="3684" y="823"/>
                    <a:pt x="2863" y="0"/>
                    <a:pt x="1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a:off x="4093390" y="4653648"/>
              <a:ext cx="59794" cy="59842"/>
            </a:xfrm>
            <a:custGeom>
              <a:avLst/>
              <a:gdLst/>
              <a:ahLst/>
              <a:cxnLst/>
              <a:rect l="l" t="t" r="r" b="b"/>
              <a:pathLst>
                <a:path w="3683" h="3686" extrusionOk="0">
                  <a:moveTo>
                    <a:pt x="1841" y="0"/>
                  </a:moveTo>
                  <a:cubicBezTo>
                    <a:pt x="821" y="0"/>
                    <a:pt x="0" y="823"/>
                    <a:pt x="0" y="1843"/>
                  </a:cubicBezTo>
                  <a:cubicBezTo>
                    <a:pt x="0" y="2864"/>
                    <a:pt x="821" y="3685"/>
                    <a:pt x="1841" y="3685"/>
                  </a:cubicBezTo>
                  <a:lnTo>
                    <a:pt x="1842" y="3685"/>
                  </a:lnTo>
                  <a:cubicBezTo>
                    <a:pt x="2862" y="3685"/>
                    <a:pt x="3683" y="2864"/>
                    <a:pt x="3683" y="1843"/>
                  </a:cubicBezTo>
                  <a:cubicBezTo>
                    <a:pt x="3683" y="823"/>
                    <a:pt x="2862" y="0"/>
                    <a:pt x="1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0"/>
            <p:cNvSpPr/>
            <p:nvPr/>
          </p:nvSpPr>
          <p:spPr>
            <a:xfrm>
              <a:off x="3878552" y="4751919"/>
              <a:ext cx="59810" cy="59842"/>
            </a:xfrm>
            <a:custGeom>
              <a:avLst/>
              <a:gdLst/>
              <a:ahLst/>
              <a:cxnLst/>
              <a:rect l="l" t="t" r="r" b="b"/>
              <a:pathLst>
                <a:path w="3684" h="3686" extrusionOk="0">
                  <a:moveTo>
                    <a:pt x="1841" y="1"/>
                  </a:moveTo>
                  <a:cubicBezTo>
                    <a:pt x="821" y="1"/>
                    <a:pt x="1" y="822"/>
                    <a:pt x="1" y="1843"/>
                  </a:cubicBezTo>
                  <a:cubicBezTo>
                    <a:pt x="1" y="2863"/>
                    <a:pt x="821" y="3686"/>
                    <a:pt x="1841" y="3686"/>
                  </a:cubicBezTo>
                  <a:lnTo>
                    <a:pt x="1843" y="3686"/>
                  </a:lnTo>
                  <a:cubicBezTo>
                    <a:pt x="2863" y="3686"/>
                    <a:pt x="3683" y="2863"/>
                    <a:pt x="3683" y="1843"/>
                  </a:cubicBezTo>
                  <a:cubicBezTo>
                    <a:pt x="3683"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0"/>
            <p:cNvSpPr/>
            <p:nvPr/>
          </p:nvSpPr>
          <p:spPr>
            <a:xfrm>
              <a:off x="3985947" y="4751919"/>
              <a:ext cx="59810" cy="59842"/>
            </a:xfrm>
            <a:custGeom>
              <a:avLst/>
              <a:gdLst/>
              <a:ahLst/>
              <a:cxnLst/>
              <a:rect l="l" t="t" r="r" b="b"/>
              <a:pathLst>
                <a:path w="3684" h="3686" extrusionOk="0">
                  <a:moveTo>
                    <a:pt x="1843" y="1"/>
                  </a:moveTo>
                  <a:cubicBezTo>
                    <a:pt x="823" y="1"/>
                    <a:pt x="1" y="822"/>
                    <a:pt x="1" y="1843"/>
                  </a:cubicBezTo>
                  <a:cubicBezTo>
                    <a:pt x="1" y="2863"/>
                    <a:pt x="823" y="3686"/>
                    <a:pt x="1843" y="3686"/>
                  </a:cubicBezTo>
                  <a:cubicBezTo>
                    <a:pt x="2863" y="3686"/>
                    <a:pt x="3684" y="2863"/>
                    <a:pt x="3684" y="1843"/>
                  </a:cubicBez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0"/>
            <p:cNvSpPr/>
            <p:nvPr/>
          </p:nvSpPr>
          <p:spPr>
            <a:xfrm>
              <a:off x="4093390" y="4751919"/>
              <a:ext cx="59794" cy="59842"/>
            </a:xfrm>
            <a:custGeom>
              <a:avLst/>
              <a:gdLst/>
              <a:ahLst/>
              <a:cxnLst/>
              <a:rect l="l" t="t" r="r" b="b"/>
              <a:pathLst>
                <a:path w="3683" h="3686" extrusionOk="0">
                  <a:moveTo>
                    <a:pt x="1841" y="1"/>
                  </a:moveTo>
                  <a:cubicBezTo>
                    <a:pt x="821" y="1"/>
                    <a:pt x="0" y="822"/>
                    <a:pt x="0" y="1843"/>
                  </a:cubicBezTo>
                  <a:cubicBezTo>
                    <a:pt x="0" y="2863"/>
                    <a:pt x="821" y="3686"/>
                    <a:pt x="1841" y="3686"/>
                  </a:cubicBezTo>
                  <a:lnTo>
                    <a:pt x="1842" y="3686"/>
                  </a:lnTo>
                  <a:cubicBezTo>
                    <a:pt x="2862" y="3686"/>
                    <a:pt x="3683" y="2863"/>
                    <a:pt x="3683" y="1843"/>
                  </a:cubicBezTo>
                  <a:cubicBezTo>
                    <a:pt x="3683" y="822"/>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0"/>
            <p:cNvSpPr/>
            <p:nvPr/>
          </p:nvSpPr>
          <p:spPr>
            <a:xfrm>
              <a:off x="3878552" y="4850205"/>
              <a:ext cx="59810" cy="59810"/>
            </a:xfrm>
            <a:custGeom>
              <a:avLst/>
              <a:gdLst/>
              <a:ahLst/>
              <a:cxnLst/>
              <a:rect l="l" t="t" r="r" b="b"/>
              <a:pathLst>
                <a:path w="3684" h="3684" extrusionOk="0">
                  <a:moveTo>
                    <a:pt x="1841" y="0"/>
                  </a:moveTo>
                  <a:cubicBezTo>
                    <a:pt x="821" y="0"/>
                    <a:pt x="1" y="821"/>
                    <a:pt x="1" y="1841"/>
                  </a:cubicBezTo>
                  <a:lnTo>
                    <a:pt x="1" y="1843"/>
                  </a:lnTo>
                  <a:cubicBezTo>
                    <a:pt x="1" y="2863"/>
                    <a:pt x="821" y="3683"/>
                    <a:pt x="1841" y="3683"/>
                  </a:cubicBezTo>
                  <a:lnTo>
                    <a:pt x="1843" y="3683"/>
                  </a:lnTo>
                  <a:cubicBezTo>
                    <a:pt x="2863" y="3683"/>
                    <a:pt x="3683" y="2863"/>
                    <a:pt x="3683" y="1843"/>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0"/>
            <p:cNvSpPr/>
            <p:nvPr/>
          </p:nvSpPr>
          <p:spPr>
            <a:xfrm>
              <a:off x="3985947" y="4850205"/>
              <a:ext cx="59810" cy="59810"/>
            </a:xfrm>
            <a:custGeom>
              <a:avLst/>
              <a:gdLst/>
              <a:ahLst/>
              <a:cxnLst/>
              <a:rect l="l" t="t" r="r" b="b"/>
              <a:pathLst>
                <a:path w="3684" h="3684" extrusionOk="0">
                  <a:moveTo>
                    <a:pt x="1843" y="0"/>
                  </a:moveTo>
                  <a:cubicBezTo>
                    <a:pt x="823" y="0"/>
                    <a:pt x="1" y="821"/>
                    <a:pt x="1" y="1841"/>
                  </a:cubicBezTo>
                  <a:lnTo>
                    <a:pt x="1" y="1843"/>
                  </a:lnTo>
                  <a:cubicBezTo>
                    <a:pt x="1" y="2863"/>
                    <a:pt x="823" y="3683"/>
                    <a:pt x="1843" y="3683"/>
                  </a:cubicBezTo>
                  <a:cubicBezTo>
                    <a:pt x="2863" y="3683"/>
                    <a:pt x="3684" y="2863"/>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0"/>
            <p:cNvSpPr/>
            <p:nvPr/>
          </p:nvSpPr>
          <p:spPr>
            <a:xfrm>
              <a:off x="4093390" y="4850205"/>
              <a:ext cx="59794" cy="59810"/>
            </a:xfrm>
            <a:custGeom>
              <a:avLst/>
              <a:gdLst/>
              <a:ahLst/>
              <a:cxnLst/>
              <a:rect l="l" t="t" r="r" b="b"/>
              <a:pathLst>
                <a:path w="3683" h="3684" extrusionOk="0">
                  <a:moveTo>
                    <a:pt x="1841" y="0"/>
                  </a:moveTo>
                  <a:cubicBezTo>
                    <a:pt x="821" y="0"/>
                    <a:pt x="0" y="821"/>
                    <a:pt x="0" y="1841"/>
                  </a:cubicBezTo>
                  <a:lnTo>
                    <a:pt x="0" y="1843"/>
                  </a:lnTo>
                  <a:cubicBezTo>
                    <a:pt x="0" y="2863"/>
                    <a:pt x="821" y="3683"/>
                    <a:pt x="1841" y="3683"/>
                  </a:cubicBezTo>
                  <a:lnTo>
                    <a:pt x="1842" y="3683"/>
                  </a:lnTo>
                  <a:cubicBezTo>
                    <a:pt x="2862" y="3683"/>
                    <a:pt x="3683" y="2863"/>
                    <a:pt x="3683" y="1843"/>
                  </a:cubicBezTo>
                  <a:lnTo>
                    <a:pt x="3683" y="1841"/>
                  </a:ln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0"/>
            <p:cNvSpPr/>
            <p:nvPr/>
          </p:nvSpPr>
          <p:spPr>
            <a:xfrm>
              <a:off x="3878552" y="4648015"/>
              <a:ext cx="59810" cy="59842"/>
            </a:xfrm>
            <a:custGeom>
              <a:avLst/>
              <a:gdLst/>
              <a:ahLst/>
              <a:cxnLst/>
              <a:rect l="l" t="t" r="r" b="b"/>
              <a:pathLst>
                <a:path w="3684" h="3686" extrusionOk="0">
                  <a:moveTo>
                    <a:pt x="1" y="0"/>
                  </a:moveTo>
                  <a:lnTo>
                    <a:pt x="1" y="3685"/>
                  </a:lnTo>
                  <a:lnTo>
                    <a:pt x="3683" y="3685"/>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0"/>
            <p:cNvSpPr/>
            <p:nvPr/>
          </p:nvSpPr>
          <p:spPr>
            <a:xfrm>
              <a:off x="3985947" y="4648015"/>
              <a:ext cx="59810" cy="59842"/>
            </a:xfrm>
            <a:custGeom>
              <a:avLst/>
              <a:gdLst/>
              <a:ahLst/>
              <a:cxnLst/>
              <a:rect l="l" t="t" r="r" b="b"/>
              <a:pathLst>
                <a:path w="3684" h="3686" extrusionOk="0">
                  <a:moveTo>
                    <a:pt x="1" y="0"/>
                  </a:moveTo>
                  <a:lnTo>
                    <a:pt x="1" y="3685"/>
                  </a:lnTo>
                  <a:lnTo>
                    <a:pt x="3684" y="3685"/>
                  </a:lnTo>
                  <a:lnTo>
                    <a:pt x="36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0"/>
            <p:cNvSpPr/>
            <p:nvPr/>
          </p:nvSpPr>
          <p:spPr>
            <a:xfrm>
              <a:off x="4093390" y="4648015"/>
              <a:ext cx="59794" cy="59842"/>
            </a:xfrm>
            <a:custGeom>
              <a:avLst/>
              <a:gdLst/>
              <a:ahLst/>
              <a:cxnLst/>
              <a:rect l="l" t="t" r="r" b="b"/>
              <a:pathLst>
                <a:path w="3683" h="3686" extrusionOk="0">
                  <a:moveTo>
                    <a:pt x="0" y="0"/>
                  </a:moveTo>
                  <a:lnTo>
                    <a:pt x="0" y="3685"/>
                  </a:lnTo>
                  <a:lnTo>
                    <a:pt x="3683" y="3685"/>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0"/>
            <p:cNvSpPr/>
            <p:nvPr/>
          </p:nvSpPr>
          <p:spPr>
            <a:xfrm>
              <a:off x="3878552" y="3859464"/>
              <a:ext cx="274631" cy="59063"/>
            </a:xfrm>
            <a:custGeom>
              <a:avLst/>
              <a:gdLst/>
              <a:ahLst/>
              <a:cxnLst/>
              <a:rect l="l" t="t" r="r" b="b"/>
              <a:pathLst>
                <a:path w="16916" h="3638" extrusionOk="0">
                  <a:moveTo>
                    <a:pt x="3638" y="1"/>
                  </a:moveTo>
                  <a:cubicBezTo>
                    <a:pt x="1628" y="1"/>
                    <a:pt x="1" y="1628"/>
                    <a:pt x="1" y="3638"/>
                  </a:cubicBezTo>
                  <a:lnTo>
                    <a:pt x="16916" y="3638"/>
                  </a:lnTo>
                  <a:cubicBezTo>
                    <a:pt x="16916" y="1628"/>
                    <a:pt x="15288" y="1"/>
                    <a:pt x="13279"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0"/>
            <p:cNvSpPr/>
            <p:nvPr/>
          </p:nvSpPr>
          <p:spPr>
            <a:xfrm>
              <a:off x="4604371" y="3801229"/>
              <a:ext cx="351455" cy="1162832"/>
            </a:xfrm>
            <a:custGeom>
              <a:avLst/>
              <a:gdLst/>
              <a:ahLst/>
              <a:cxnLst/>
              <a:rect l="l" t="t" r="r" b="b"/>
              <a:pathLst>
                <a:path w="21648" h="71625" extrusionOk="0">
                  <a:moveTo>
                    <a:pt x="2448" y="0"/>
                  </a:moveTo>
                  <a:cubicBezTo>
                    <a:pt x="1096" y="0"/>
                    <a:pt x="0" y="1097"/>
                    <a:pt x="0" y="2450"/>
                  </a:cubicBezTo>
                  <a:lnTo>
                    <a:pt x="0" y="71624"/>
                  </a:lnTo>
                  <a:lnTo>
                    <a:pt x="21648" y="71624"/>
                  </a:lnTo>
                  <a:lnTo>
                    <a:pt x="21648" y="2450"/>
                  </a:lnTo>
                  <a:cubicBezTo>
                    <a:pt x="21648" y="1097"/>
                    <a:pt x="20551" y="0"/>
                    <a:pt x="19198"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0"/>
            <p:cNvSpPr/>
            <p:nvPr/>
          </p:nvSpPr>
          <p:spPr>
            <a:xfrm>
              <a:off x="4642766" y="3848490"/>
              <a:ext cx="59810" cy="59842"/>
            </a:xfrm>
            <a:custGeom>
              <a:avLst/>
              <a:gdLst/>
              <a:ahLst/>
              <a:cxnLst/>
              <a:rect l="l" t="t" r="r" b="b"/>
              <a:pathLst>
                <a:path w="3684" h="3686" extrusionOk="0">
                  <a:moveTo>
                    <a:pt x="1843" y="0"/>
                  </a:moveTo>
                  <a:cubicBezTo>
                    <a:pt x="821" y="0"/>
                    <a:pt x="0" y="821"/>
                    <a:pt x="0" y="1843"/>
                  </a:cubicBezTo>
                  <a:lnTo>
                    <a:pt x="0" y="1845"/>
                  </a:lnTo>
                  <a:cubicBezTo>
                    <a:pt x="0" y="2864"/>
                    <a:pt x="821" y="3685"/>
                    <a:pt x="1843" y="3685"/>
                  </a:cubicBezTo>
                  <a:cubicBezTo>
                    <a:pt x="2863" y="3685"/>
                    <a:pt x="3683" y="2864"/>
                    <a:pt x="3683" y="1845"/>
                  </a:cubicBezTo>
                  <a:lnTo>
                    <a:pt x="3683" y="1843"/>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0"/>
            <p:cNvSpPr/>
            <p:nvPr/>
          </p:nvSpPr>
          <p:spPr>
            <a:xfrm>
              <a:off x="4750161" y="3848490"/>
              <a:ext cx="59842" cy="59842"/>
            </a:xfrm>
            <a:custGeom>
              <a:avLst/>
              <a:gdLst/>
              <a:ahLst/>
              <a:cxnLst/>
              <a:rect l="l" t="t" r="r" b="b"/>
              <a:pathLst>
                <a:path w="3686" h="3686" extrusionOk="0">
                  <a:moveTo>
                    <a:pt x="1843" y="0"/>
                  </a:moveTo>
                  <a:cubicBezTo>
                    <a:pt x="823" y="0"/>
                    <a:pt x="1" y="821"/>
                    <a:pt x="1" y="1843"/>
                  </a:cubicBezTo>
                  <a:lnTo>
                    <a:pt x="1" y="1845"/>
                  </a:lnTo>
                  <a:cubicBezTo>
                    <a:pt x="1" y="2864"/>
                    <a:pt x="823" y="3685"/>
                    <a:pt x="1843" y="3685"/>
                  </a:cubicBezTo>
                  <a:cubicBezTo>
                    <a:pt x="2865" y="3685"/>
                    <a:pt x="3685" y="2864"/>
                    <a:pt x="3685" y="1845"/>
                  </a:cubicBezTo>
                  <a:lnTo>
                    <a:pt x="3685" y="1843"/>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a:off x="4857588" y="3848490"/>
              <a:ext cx="59842" cy="59842"/>
            </a:xfrm>
            <a:custGeom>
              <a:avLst/>
              <a:gdLst/>
              <a:ahLst/>
              <a:cxnLst/>
              <a:rect l="l" t="t" r="r" b="b"/>
              <a:pathLst>
                <a:path w="3686" h="3686" extrusionOk="0">
                  <a:moveTo>
                    <a:pt x="1843" y="0"/>
                  </a:moveTo>
                  <a:cubicBezTo>
                    <a:pt x="822" y="0"/>
                    <a:pt x="1" y="821"/>
                    <a:pt x="1" y="1843"/>
                  </a:cubicBezTo>
                  <a:lnTo>
                    <a:pt x="1" y="1845"/>
                  </a:lnTo>
                  <a:cubicBezTo>
                    <a:pt x="1" y="2864"/>
                    <a:pt x="822" y="3685"/>
                    <a:pt x="1843" y="3685"/>
                  </a:cubicBezTo>
                  <a:cubicBezTo>
                    <a:pt x="2863" y="3685"/>
                    <a:pt x="3686" y="2864"/>
                    <a:pt x="3686" y="1845"/>
                  </a:cubicBezTo>
                  <a:lnTo>
                    <a:pt x="3686" y="1843"/>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a:off x="4642766" y="3941305"/>
              <a:ext cx="59810" cy="59842"/>
            </a:xfrm>
            <a:custGeom>
              <a:avLst/>
              <a:gdLst/>
              <a:ahLst/>
              <a:cxnLst/>
              <a:rect l="l" t="t" r="r" b="b"/>
              <a:pathLst>
                <a:path w="3684" h="3686" extrusionOk="0">
                  <a:moveTo>
                    <a:pt x="1843" y="1"/>
                  </a:moveTo>
                  <a:cubicBezTo>
                    <a:pt x="821" y="1"/>
                    <a:pt x="0" y="821"/>
                    <a:pt x="0" y="1841"/>
                  </a:cubicBezTo>
                  <a:lnTo>
                    <a:pt x="0" y="1843"/>
                  </a:lnTo>
                  <a:cubicBezTo>
                    <a:pt x="0" y="2863"/>
                    <a:pt x="821" y="3685"/>
                    <a:pt x="1843" y="3685"/>
                  </a:cubicBezTo>
                  <a:cubicBezTo>
                    <a:pt x="2863" y="3685"/>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a:off x="4750161" y="3941305"/>
              <a:ext cx="59842" cy="59842"/>
            </a:xfrm>
            <a:custGeom>
              <a:avLst/>
              <a:gdLst/>
              <a:ahLst/>
              <a:cxnLst/>
              <a:rect l="l" t="t" r="r" b="b"/>
              <a:pathLst>
                <a:path w="3686" h="3686" extrusionOk="0">
                  <a:moveTo>
                    <a:pt x="1843" y="1"/>
                  </a:moveTo>
                  <a:cubicBezTo>
                    <a:pt x="823" y="1"/>
                    <a:pt x="1" y="821"/>
                    <a:pt x="1" y="1841"/>
                  </a:cubicBezTo>
                  <a:lnTo>
                    <a:pt x="1" y="1843"/>
                  </a:lnTo>
                  <a:cubicBezTo>
                    <a:pt x="1" y="2863"/>
                    <a:pt x="823" y="3685"/>
                    <a:pt x="1843" y="3685"/>
                  </a:cubicBezTo>
                  <a:cubicBezTo>
                    <a:pt x="2865" y="3685"/>
                    <a:pt x="3685" y="2863"/>
                    <a:pt x="3685" y="1843"/>
                  </a:cubicBezTo>
                  <a:lnTo>
                    <a:pt x="3685" y="1841"/>
                  </a:lnTo>
                  <a:cubicBezTo>
                    <a:pt x="3685" y="821"/>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0"/>
            <p:cNvSpPr/>
            <p:nvPr/>
          </p:nvSpPr>
          <p:spPr>
            <a:xfrm>
              <a:off x="4857588" y="3941305"/>
              <a:ext cx="59842" cy="59842"/>
            </a:xfrm>
            <a:custGeom>
              <a:avLst/>
              <a:gdLst/>
              <a:ahLst/>
              <a:cxnLst/>
              <a:rect l="l" t="t" r="r" b="b"/>
              <a:pathLst>
                <a:path w="3686" h="3686" extrusionOk="0">
                  <a:moveTo>
                    <a:pt x="1843" y="1"/>
                  </a:moveTo>
                  <a:cubicBezTo>
                    <a:pt x="822" y="1"/>
                    <a:pt x="1" y="821"/>
                    <a:pt x="1" y="1841"/>
                  </a:cubicBezTo>
                  <a:lnTo>
                    <a:pt x="1" y="1843"/>
                  </a:lnTo>
                  <a:cubicBezTo>
                    <a:pt x="1" y="2863"/>
                    <a:pt x="822" y="3685"/>
                    <a:pt x="1843" y="3685"/>
                  </a:cubicBezTo>
                  <a:cubicBezTo>
                    <a:pt x="2863" y="3685"/>
                    <a:pt x="3686" y="2863"/>
                    <a:pt x="3686" y="1843"/>
                  </a:cubicBezTo>
                  <a:lnTo>
                    <a:pt x="3686" y="1841"/>
                  </a:lnTo>
                  <a:cubicBezTo>
                    <a:pt x="3686"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4642766" y="4034088"/>
              <a:ext cx="59810" cy="59842"/>
            </a:xfrm>
            <a:custGeom>
              <a:avLst/>
              <a:gdLst/>
              <a:ahLst/>
              <a:cxnLst/>
              <a:rect l="l" t="t" r="r" b="b"/>
              <a:pathLst>
                <a:path w="3684" h="3686" extrusionOk="0">
                  <a:moveTo>
                    <a:pt x="1843" y="1"/>
                  </a:moveTo>
                  <a:cubicBezTo>
                    <a:pt x="821" y="1"/>
                    <a:pt x="0" y="823"/>
                    <a:pt x="0" y="1843"/>
                  </a:cubicBezTo>
                  <a:lnTo>
                    <a:pt x="0" y="1845"/>
                  </a:lnTo>
                  <a:cubicBezTo>
                    <a:pt x="0" y="2865"/>
                    <a:pt x="821" y="3685"/>
                    <a:pt x="1843" y="3685"/>
                  </a:cubicBezTo>
                  <a:cubicBezTo>
                    <a:pt x="2863" y="3685"/>
                    <a:pt x="3683" y="2865"/>
                    <a:pt x="3683" y="1845"/>
                  </a:cubicBezTo>
                  <a:lnTo>
                    <a:pt x="3683" y="1843"/>
                  </a:ln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4750161" y="4034088"/>
              <a:ext cx="59842" cy="59842"/>
            </a:xfrm>
            <a:custGeom>
              <a:avLst/>
              <a:gdLst/>
              <a:ahLst/>
              <a:cxnLst/>
              <a:rect l="l" t="t" r="r" b="b"/>
              <a:pathLst>
                <a:path w="3686" h="3686" extrusionOk="0">
                  <a:moveTo>
                    <a:pt x="1843" y="1"/>
                  </a:moveTo>
                  <a:cubicBezTo>
                    <a:pt x="823" y="1"/>
                    <a:pt x="1" y="823"/>
                    <a:pt x="1" y="1843"/>
                  </a:cubicBezTo>
                  <a:lnTo>
                    <a:pt x="1" y="1845"/>
                  </a:lnTo>
                  <a:cubicBezTo>
                    <a:pt x="1" y="2865"/>
                    <a:pt x="823" y="3685"/>
                    <a:pt x="1843" y="3685"/>
                  </a:cubicBezTo>
                  <a:cubicBezTo>
                    <a:pt x="2865" y="3685"/>
                    <a:pt x="3685" y="2865"/>
                    <a:pt x="3685" y="1845"/>
                  </a:cubicBezTo>
                  <a:lnTo>
                    <a:pt x="3685" y="1843"/>
                  </a:lnTo>
                  <a:cubicBezTo>
                    <a:pt x="3685" y="823"/>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4857588" y="4034088"/>
              <a:ext cx="59842" cy="59842"/>
            </a:xfrm>
            <a:custGeom>
              <a:avLst/>
              <a:gdLst/>
              <a:ahLst/>
              <a:cxnLst/>
              <a:rect l="l" t="t" r="r" b="b"/>
              <a:pathLst>
                <a:path w="3686" h="3686" extrusionOk="0">
                  <a:moveTo>
                    <a:pt x="1843" y="1"/>
                  </a:moveTo>
                  <a:cubicBezTo>
                    <a:pt x="822" y="1"/>
                    <a:pt x="1" y="823"/>
                    <a:pt x="1" y="1843"/>
                  </a:cubicBezTo>
                  <a:lnTo>
                    <a:pt x="1" y="1845"/>
                  </a:lnTo>
                  <a:cubicBezTo>
                    <a:pt x="1" y="2865"/>
                    <a:pt x="822" y="3685"/>
                    <a:pt x="1843" y="3685"/>
                  </a:cubicBezTo>
                  <a:cubicBezTo>
                    <a:pt x="2863" y="3685"/>
                    <a:pt x="3686" y="2865"/>
                    <a:pt x="3686" y="1845"/>
                  </a:cubicBezTo>
                  <a:lnTo>
                    <a:pt x="3686" y="1843"/>
                  </a:lnTo>
                  <a:cubicBezTo>
                    <a:pt x="3686"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4642766" y="4126904"/>
              <a:ext cx="59810" cy="59842"/>
            </a:xfrm>
            <a:custGeom>
              <a:avLst/>
              <a:gdLst/>
              <a:ahLst/>
              <a:cxnLst/>
              <a:rect l="l" t="t" r="r" b="b"/>
              <a:pathLst>
                <a:path w="3684" h="3686" extrusionOk="0">
                  <a:moveTo>
                    <a:pt x="1843" y="1"/>
                  </a:moveTo>
                  <a:cubicBezTo>
                    <a:pt x="821" y="1"/>
                    <a:pt x="0" y="824"/>
                    <a:pt x="0" y="1843"/>
                  </a:cubicBezTo>
                  <a:lnTo>
                    <a:pt x="0" y="1845"/>
                  </a:lnTo>
                  <a:cubicBezTo>
                    <a:pt x="0" y="2865"/>
                    <a:pt x="821" y="3686"/>
                    <a:pt x="1843" y="3686"/>
                  </a:cubicBezTo>
                  <a:cubicBezTo>
                    <a:pt x="2863" y="3686"/>
                    <a:pt x="3683" y="2865"/>
                    <a:pt x="3683" y="1845"/>
                  </a:cubicBezTo>
                  <a:lnTo>
                    <a:pt x="3683" y="1843"/>
                  </a:lnTo>
                  <a:cubicBezTo>
                    <a:pt x="3683" y="824"/>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4750161" y="4126904"/>
              <a:ext cx="59842" cy="59842"/>
            </a:xfrm>
            <a:custGeom>
              <a:avLst/>
              <a:gdLst/>
              <a:ahLst/>
              <a:cxnLst/>
              <a:rect l="l" t="t" r="r" b="b"/>
              <a:pathLst>
                <a:path w="3686" h="3686" extrusionOk="0">
                  <a:moveTo>
                    <a:pt x="1843" y="1"/>
                  </a:moveTo>
                  <a:cubicBezTo>
                    <a:pt x="823" y="1"/>
                    <a:pt x="1" y="824"/>
                    <a:pt x="1" y="1843"/>
                  </a:cubicBezTo>
                  <a:lnTo>
                    <a:pt x="1" y="1845"/>
                  </a:lnTo>
                  <a:cubicBezTo>
                    <a:pt x="1" y="2865"/>
                    <a:pt x="823" y="3686"/>
                    <a:pt x="1843" y="3686"/>
                  </a:cubicBezTo>
                  <a:cubicBezTo>
                    <a:pt x="2865" y="3686"/>
                    <a:pt x="3685" y="2865"/>
                    <a:pt x="3685" y="1845"/>
                  </a:cubicBezTo>
                  <a:lnTo>
                    <a:pt x="3685" y="1843"/>
                  </a:lnTo>
                  <a:cubicBezTo>
                    <a:pt x="3685" y="824"/>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4857588" y="4126904"/>
              <a:ext cx="59842" cy="59842"/>
            </a:xfrm>
            <a:custGeom>
              <a:avLst/>
              <a:gdLst/>
              <a:ahLst/>
              <a:cxnLst/>
              <a:rect l="l" t="t" r="r" b="b"/>
              <a:pathLst>
                <a:path w="3686" h="3686" extrusionOk="0">
                  <a:moveTo>
                    <a:pt x="1843" y="1"/>
                  </a:moveTo>
                  <a:cubicBezTo>
                    <a:pt x="822" y="1"/>
                    <a:pt x="1" y="824"/>
                    <a:pt x="1" y="1843"/>
                  </a:cubicBezTo>
                  <a:lnTo>
                    <a:pt x="1" y="1845"/>
                  </a:lnTo>
                  <a:cubicBezTo>
                    <a:pt x="1" y="2865"/>
                    <a:pt x="822" y="3686"/>
                    <a:pt x="1843" y="3686"/>
                  </a:cubicBezTo>
                  <a:cubicBezTo>
                    <a:pt x="2863" y="3686"/>
                    <a:pt x="3686" y="2865"/>
                    <a:pt x="3686" y="1845"/>
                  </a:cubicBezTo>
                  <a:lnTo>
                    <a:pt x="3686" y="1843"/>
                  </a:lnTo>
                  <a:cubicBezTo>
                    <a:pt x="3686" y="824"/>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4642766" y="4219735"/>
              <a:ext cx="59810" cy="59826"/>
            </a:xfrm>
            <a:custGeom>
              <a:avLst/>
              <a:gdLst/>
              <a:ahLst/>
              <a:cxnLst/>
              <a:rect l="l" t="t" r="r" b="b"/>
              <a:pathLst>
                <a:path w="3684" h="3685" extrusionOk="0">
                  <a:moveTo>
                    <a:pt x="1843" y="0"/>
                  </a:moveTo>
                  <a:cubicBezTo>
                    <a:pt x="821" y="0"/>
                    <a:pt x="0" y="821"/>
                    <a:pt x="0" y="1841"/>
                  </a:cubicBezTo>
                  <a:lnTo>
                    <a:pt x="0" y="1842"/>
                  </a:lnTo>
                  <a:cubicBezTo>
                    <a:pt x="0" y="2864"/>
                    <a:pt x="821" y="3685"/>
                    <a:pt x="1843" y="3685"/>
                  </a:cubicBezTo>
                  <a:cubicBezTo>
                    <a:pt x="2863" y="3685"/>
                    <a:pt x="3683" y="2864"/>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3944815" y="4041228"/>
              <a:ext cx="212267" cy="182057"/>
            </a:xfrm>
            <a:custGeom>
              <a:avLst/>
              <a:gdLst/>
              <a:ahLst/>
              <a:cxnLst/>
              <a:rect l="l" t="t" r="r" b="b"/>
              <a:pathLst>
                <a:path w="6134" h="5261" extrusionOk="0">
                  <a:moveTo>
                    <a:pt x="874" y="1"/>
                  </a:moveTo>
                  <a:cubicBezTo>
                    <a:pt x="395" y="1"/>
                    <a:pt x="0" y="395"/>
                    <a:pt x="0" y="883"/>
                  </a:cubicBezTo>
                  <a:lnTo>
                    <a:pt x="0" y="5260"/>
                  </a:lnTo>
                  <a:lnTo>
                    <a:pt x="6133" y="5260"/>
                  </a:lnTo>
                  <a:lnTo>
                    <a:pt x="6133" y="883"/>
                  </a:lnTo>
                  <a:cubicBezTo>
                    <a:pt x="6133" y="395"/>
                    <a:pt x="5739" y="1"/>
                    <a:pt x="5260"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3823252" y="4162790"/>
              <a:ext cx="576589" cy="849276"/>
            </a:xfrm>
            <a:custGeom>
              <a:avLst/>
              <a:gdLst/>
              <a:ahLst/>
              <a:cxnLst/>
              <a:rect l="l" t="t" r="r" b="b"/>
              <a:pathLst>
                <a:path w="16662" h="24542" extrusionOk="0">
                  <a:moveTo>
                    <a:pt x="883" y="0"/>
                  </a:moveTo>
                  <a:cubicBezTo>
                    <a:pt x="395" y="0"/>
                    <a:pt x="10" y="385"/>
                    <a:pt x="10" y="874"/>
                  </a:cubicBezTo>
                  <a:lnTo>
                    <a:pt x="10" y="23658"/>
                  </a:lnTo>
                  <a:cubicBezTo>
                    <a:pt x="1" y="24147"/>
                    <a:pt x="395" y="24541"/>
                    <a:pt x="883" y="24541"/>
                  </a:cubicBezTo>
                  <a:lnTo>
                    <a:pt x="16662" y="24541"/>
                  </a:lnTo>
                  <a:lnTo>
                    <a:pt x="16662"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3916198" y="4496195"/>
              <a:ext cx="148905" cy="60836"/>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8"/>
                  </a:cubicBezTo>
                  <a:lnTo>
                    <a:pt x="3457" y="1758"/>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3917513" y="4375013"/>
              <a:ext cx="148559" cy="60801"/>
            </a:xfrm>
            <a:custGeom>
              <a:avLst/>
              <a:gdLst/>
              <a:ahLst/>
              <a:cxnLst/>
              <a:rect l="l" t="t" r="r" b="b"/>
              <a:pathLst>
                <a:path w="4293" h="1757" extrusionOk="0">
                  <a:moveTo>
                    <a:pt x="874" y="0"/>
                  </a:moveTo>
                  <a:cubicBezTo>
                    <a:pt x="395" y="0"/>
                    <a:pt x="0" y="395"/>
                    <a:pt x="0" y="874"/>
                  </a:cubicBezTo>
                  <a:cubicBezTo>
                    <a:pt x="0" y="1362"/>
                    <a:pt x="395" y="1747"/>
                    <a:pt x="874" y="1756"/>
                  </a:cubicBezTo>
                  <a:lnTo>
                    <a:pt x="3419" y="1756"/>
                  </a:lnTo>
                  <a:cubicBezTo>
                    <a:pt x="3898" y="1747"/>
                    <a:pt x="4292" y="1362"/>
                    <a:pt x="4292" y="874"/>
                  </a:cubicBezTo>
                  <a:cubicBezTo>
                    <a:pt x="4292" y="395"/>
                    <a:pt x="3898" y="0"/>
                    <a:pt x="341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3916198" y="4253763"/>
              <a:ext cx="148905" cy="60524"/>
            </a:xfrm>
            <a:custGeom>
              <a:avLst/>
              <a:gdLst/>
              <a:ahLst/>
              <a:cxnLst/>
              <a:rect l="l" t="t" r="r" b="b"/>
              <a:pathLst>
                <a:path w="4303" h="1749" extrusionOk="0">
                  <a:moveTo>
                    <a:pt x="878" y="0"/>
                  </a:moveTo>
                  <a:cubicBezTo>
                    <a:pt x="395" y="0"/>
                    <a:pt x="1" y="388"/>
                    <a:pt x="1" y="874"/>
                  </a:cubicBezTo>
                  <a:cubicBezTo>
                    <a:pt x="1" y="1361"/>
                    <a:pt x="395" y="1748"/>
                    <a:pt x="878" y="1748"/>
                  </a:cubicBezTo>
                  <a:cubicBezTo>
                    <a:pt x="889" y="1748"/>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3916198" y="4617411"/>
              <a:ext cx="148905" cy="60870"/>
            </a:xfrm>
            <a:custGeom>
              <a:avLst/>
              <a:gdLst/>
              <a:ahLst/>
              <a:cxnLst/>
              <a:rect l="l" t="t" r="r" b="b"/>
              <a:pathLst>
                <a:path w="4303" h="1759" extrusionOk="0">
                  <a:moveTo>
                    <a:pt x="878" y="1"/>
                  </a:moveTo>
                  <a:cubicBezTo>
                    <a:pt x="396" y="1"/>
                    <a:pt x="1" y="398"/>
                    <a:pt x="1" y="884"/>
                  </a:cubicBezTo>
                  <a:cubicBezTo>
                    <a:pt x="1" y="1371"/>
                    <a:pt x="395" y="1758"/>
                    <a:pt x="878" y="1758"/>
                  </a:cubicBezTo>
                  <a:cubicBezTo>
                    <a:pt x="889" y="1758"/>
                    <a:pt x="900" y="1758"/>
                    <a:pt x="912" y="1758"/>
                  </a:cubicBezTo>
                  <a:lnTo>
                    <a:pt x="3457" y="1758"/>
                  </a:lnTo>
                  <a:cubicBezTo>
                    <a:pt x="3926" y="1739"/>
                    <a:pt x="4302" y="1354"/>
                    <a:pt x="4302" y="884"/>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3916198" y="4738973"/>
              <a:ext cx="148905" cy="60524"/>
            </a:xfrm>
            <a:custGeom>
              <a:avLst/>
              <a:gdLst/>
              <a:ahLst/>
              <a:cxnLst/>
              <a:rect l="l" t="t" r="r" b="b"/>
              <a:pathLst>
                <a:path w="4303" h="1749" extrusionOk="0">
                  <a:moveTo>
                    <a:pt x="878" y="0"/>
                  </a:moveTo>
                  <a:cubicBezTo>
                    <a:pt x="395" y="0"/>
                    <a:pt x="1" y="388"/>
                    <a:pt x="1" y="874"/>
                  </a:cubicBezTo>
                  <a:cubicBezTo>
                    <a:pt x="1" y="1361"/>
                    <a:pt x="395" y="1749"/>
                    <a:pt x="878" y="1749"/>
                  </a:cubicBezTo>
                  <a:cubicBezTo>
                    <a:pt x="889" y="1749"/>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3916198" y="4860189"/>
              <a:ext cx="148905" cy="60836"/>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7"/>
                  </a:cubicBezTo>
                  <a:lnTo>
                    <a:pt x="3457" y="1757"/>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4116415" y="4253763"/>
              <a:ext cx="70871" cy="60697"/>
            </a:xfrm>
            <a:custGeom>
              <a:avLst/>
              <a:gdLst/>
              <a:ahLst/>
              <a:cxnLst/>
              <a:rect l="l" t="t" r="r" b="b"/>
              <a:pathLst>
                <a:path w="2048" h="1754" extrusionOk="0">
                  <a:moveTo>
                    <a:pt x="1191" y="1"/>
                  </a:moveTo>
                  <a:cubicBezTo>
                    <a:pt x="1185" y="1"/>
                    <a:pt x="1180" y="1"/>
                    <a:pt x="1174" y="1"/>
                  </a:cubicBezTo>
                  <a:cubicBezTo>
                    <a:pt x="395" y="1"/>
                    <a:pt x="0" y="940"/>
                    <a:pt x="554" y="1494"/>
                  </a:cubicBezTo>
                  <a:cubicBezTo>
                    <a:pt x="733" y="1673"/>
                    <a:pt x="952" y="1753"/>
                    <a:pt x="1167" y="1753"/>
                  </a:cubicBezTo>
                  <a:cubicBezTo>
                    <a:pt x="1617" y="1753"/>
                    <a:pt x="2047" y="1402"/>
                    <a:pt x="2047" y="874"/>
                  </a:cubicBezTo>
                  <a:cubicBezTo>
                    <a:pt x="2047" y="392"/>
                    <a:pt x="1671" y="1"/>
                    <a:pt x="119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4116415" y="4375013"/>
              <a:ext cx="70871" cy="60663"/>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4116415" y="4496229"/>
              <a:ext cx="70871" cy="60836"/>
            </a:xfrm>
            <a:custGeom>
              <a:avLst/>
              <a:gdLst/>
              <a:ahLst/>
              <a:cxnLst/>
              <a:rect l="l" t="t" r="r" b="b"/>
              <a:pathLst>
                <a:path w="2048" h="1758" extrusionOk="0">
                  <a:moveTo>
                    <a:pt x="1174" y="0"/>
                  </a:moveTo>
                  <a:cubicBezTo>
                    <a:pt x="395" y="0"/>
                    <a:pt x="0" y="949"/>
                    <a:pt x="554" y="1503"/>
                  </a:cubicBezTo>
                  <a:cubicBezTo>
                    <a:pt x="733" y="1679"/>
                    <a:pt x="951" y="1758"/>
                    <a:pt x="1166" y="1758"/>
                  </a:cubicBezTo>
                  <a:cubicBezTo>
                    <a:pt x="1616" y="1758"/>
                    <a:pt x="2047" y="1408"/>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4116415" y="4617445"/>
              <a:ext cx="70871" cy="61009"/>
            </a:xfrm>
            <a:custGeom>
              <a:avLst/>
              <a:gdLst/>
              <a:ahLst/>
              <a:cxnLst/>
              <a:rect l="l" t="t" r="r" b="b"/>
              <a:pathLst>
                <a:path w="2048" h="1763" extrusionOk="0">
                  <a:moveTo>
                    <a:pt x="1174" y="0"/>
                  </a:moveTo>
                  <a:cubicBezTo>
                    <a:pt x="395" y="0"/>
                    <a:pt x="0" y="949"/>
                    <a:pt x="554" y="1503"/>
                  </a:cubicBezTo>
                  <a:cubicBezTo>
                    <a:pt x="733" y="1682"/>
                    <a:pt x="952" y="1762"/>
                    <a:pt x="1167" y="1762"/>
                  </a:cubicBezTo>
                  <a:cubicBezTo>
                    <a:pt x="1617" y="1762"/>
                    <a:pt x="2047" y="1411"/>
                    <a:pt x="2047" y="883"/>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4116415" y="4738973"/>
              <a:ext cx="70871" cy="60697"/>
            </a:xfrm>
            <a:custGeom>
              <a:avLst/>
              <a:gdLst/>
              <a:ahLst/>
              <a:cxnLst/>
              <a:rect l="l" t="t" r="r" b="b"/>
              <a:pathLst>
                <a:path w="2048" h="1754" extrusionOk="0">
                  <a:moveTo>
                    <a:pt x="1174" y="1"/>
                  </a:moveTo>
                  <a:cubicBezTo>
                    <a:pt x="395" y="1"/>
                    <a:pt x="0" y="940"/>
                    <a:pt x="554" y="1494"/>
                  </a:cubicBezTo>
                  <a:cubicBezTo>
                    <a:pt x="733" y="1673"/>
                    <a:pt x="952" y="1753"/>
                    <a:pt x="1167" y="1753"/>
                  </a:cubicBezTo>
                  <a:cubicBezTo>
                    <a:pt x="1617" y="1753"/>
                    <a:pt x="2047" y="1402"/>
                    <a:pt x="2047" y="874"/>
                  </a:cubicBezTo>
                  <a:cubicBezTo>
                    <a:pt x="2047" y="386"/>
                    <a:pt x="1662"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4116415" y="4860224"/>
              <a:ext cx="70871" cy="60663"/>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4750161" y="4219735"/>
              <a:ext cx="59842" cy="59826"/>
            </a:xfrm>
            <a:custGeom>
              <a:avLst/>
              <a:gdLst/>
              <a:ahLst/>
              <a:cxnLst/>
              <a:rect l="l" t="t" r="r" b="b"/>
              <a:pathLst>
                <a:path w="3686" h="3685" extrusionOk="0">
                  <a:moveTo>
                    <a:pt x="1843" y="0"/>
                  </a:moveTo>
                  <a:cubicBezTo>
                    <a:pt x="823" y="0"/>
                    <a:pt x="1" y="821"/>
                    <a:pt x="1" y="1841"/>
                  </a:cubicBezTo>
                  <a:lnTo>
                    <a:pt x="1" y="1842"/>
                  </a:lnTo>
                  <a:cubicBezTo>
                    <a:pt x="1" y="2864"/>
                    <a:pt x="823" y="3685"/>
                    <a:pt x="1843" y="3685"/>
                  </a:cubicBezTo>
                  <a:cubicBezTo>
                    <a:pt x="2865" y="3685"/>
                    <a:pt x="3685" y="2864"/>
                    <a:pt x="3685" y="1842"/>
                  </a:cubicBezTo>
                  <a:lnTo>
                    <a:pt x="3685" y="1841"/>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4857588" y="4219735"/>
              <a:ext cx="59842" cy="59826"/>
            </a:xfrm>
            <a:custGeom>
              <a:avLst/>
              <a:gdLst/>
              <a:ahLst/>
              <a:cxnLst/>
              <a:rect l="l" t="t" r="r" b="b"/>
              <a:pathLst>
                <a:path w="3686" h="3685" extrusionOk="0">
                  <a:moveTo>
                    <a:pt x="1843" y="0"/>
                  </a:moveTo>
                  <a:cubicBezTo>
                    <a:pt x="822" y="0"/>
                    <a:pt x="1" y="821"/>
                    <a:pt x="1" y="1841"/>
                  </a:cubicBezTo>
                  <a:lnTo>
                    <a:pt x="1" y="1842"/>
                  </a:lnTo>
                  <a:cubicBezTo>
                    <a:pt x="1" y="2864"/>
                    <a:pt x="822" y="3685"/>
                    <a:pt x="1843" y="3685"/>
                  </a:cubicBezTo>
                  <a:cubicBezTo>
                    <a:pt x="2863" y="3685"/>
                    <a:pt x="3686" y="2864"/>
                    <a:pt x="3686" y="1842"/>
                  </a:cubicBezTo>
                  <a:lnTo>
                    <a:pt x="3686" y="1841"/>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4642766" y="4312551"/>
              <a:ext cx="59810" cy="59826"/>
            </a:xfrm>
            <a:custGeom>
              <a:avLst/>
              <a:gdLst/>
              <a:ahLst/>
              <a:cxnLst/>
              <a:rect l="l" t="t" r="r" b="b"/>
              <a:pathLst>
                <a:path w="3684" h="3685" extrusionOk="0">
                  <a:moveTo>
                    <a:pt x="1843" y="0"/>
                  </a:moveTo>
                  <a:cubicBezTo>
                    <a:pt x="821" y="0"/>
                    <a:pt x="0" y="821"/>
                    <a:pt x="0" y="1841"/>
                  </a:cubicBezTo>
                  <a:lnTo>
                    <a:pt x="0" y="1842"/>
                  </a:lnTo>
                  <a:cubicBezTo>
                    <a:pt x="0" y="2862"/>
                    <a:pt x="821" y="3685"/>
                    <a:pt x="1843" y="3685"/>
                  </a:cubicBezTo>
                  <a:cubicBezTo>
                    <a:pt x="2863" y="3685"/>
                    <a:pt x="3683" y="2862"/>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4750161" y="4312551"/>
              <a:ext cx="59842" cy="59826"/>
            </a:xfrm>
            <a:custGeom>
              <a:avLst/>
              <a:gdLst/>
              <a:ahLst/>
              <a:cxnLst/>
              <a:rect l="l" t="t" r="r" b="b"/>
              <a:pathLst>
                <a:path w="3686" h="3685" extrusionOk="0">
                  <a:moveTo>
                    <a:pt x="1843" y="0"/>
                  </a:moveTo>
                  <a:cubicBezTo>
                    <a:pt x="823" y="0"/>
                    <a:pt x="1" y="821"/>
                    <a:pt x="1" y="1841"/>
                  </a:cubicBezTo>
                  <a:lnTo>
                    <a:pt x="1" y="1842"/>
                  </a:lnTo>
                  <a:cubicBezTo>
                    <a:pt x="1" y="2862"/>
                    <a:pt x="823" y="3685"/>
                    <a:pt x="1843" y="3685"/>
                  </a:cubicBezTo>
                  <a:cubicBezTo>
                    <a:pt x="2865" y="3685"/>
                    <a:pt x="3685" y="2862"/>
                    <a:pt x="3685" y="1842"/>
                  </a:cubicBezTo>
                  <a:lnTo>
                    <a:pt x="3685" y="1841"/>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4857588" y="4312551"/>
              <a:ext cx="59842" cy="59826"/>
            </a:xfrm>
            <a:custGeom>
              <a:avLst/>
              <a:gdLst/>
              <a:ahLst/>
              <a:cxnLst/>
              <a:rect l="l" t="t" r="r" b="b"/>
              <a:pathLst>
                <a:path w="3686" h="3685" extrusionOk="0">
                  <a:moveTo>
                    <a:pt x="1843" y="0"/>
                  </a:moveTo>
                  <a:cubicBezTo>
                    <a:pt x="822" y="0"/>
                    <a:pt x="1" y="821"/>
                    <a:pt x="1" y="1841"/>
                  </a:cubicBezTo>
                  <a:lnTo>
                    <a:pt x="1" y="1842"/>
                  </a:lnTo>
                  <a:cubicBezTo>
                    <a:pt x="1" y="2862"/>
                    <a:pt x="822" y="3685"/>
                    <a:pt x="1843" y="3685"/>
                  </a:cubicBezTo>
                  <a:cubicBezTo>
                    <a:pt x="2863" y="3685"/>
                    <a:pt x="3686" y="2862"/>
                    <a:pt x="3686" y="1842"/>
                  </a:cubicBezTo>
                  <a:lnTo>
                    <a:pt x="3686" y="1841"/>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4642766" y="4405334"/>
              <a:ext cx="59810" cy="59842"/>
            </a:xfrm>
            <a:custGeom>
              <a:avLst/>
              <a:gdLst/>
              <a:ahLst/>
              <a:cxnLst/>
              <a:rect l="l" t="t" r="r" b="b"/>
              <a:pathLst>
                <a:path w="3684" h="3686" extrusionOk="0">
                  <a:moveTo>
                    <a:pt x="1843" y="1"/>
                  </a:moveTo>
                  <a:cubicBezTo>
                    <a:pt x="821" y="1"/>
                    <a:pt x="0" y="823"/>
                    <a:pt x="0" y="1843"/>
                  </a:cubicBezTo>
                  <a:lnTo>
                    <a:pt x="0" y="1845"/>
                  </a:lnTo>
                  <a:cubicBezTo>
                    <a:pt x="0" y="2864"/>
                    <a:pt x="821" y="3685"/>
                    <a:pt x="1843" y="3685"/>
                  </a:cubicBezTo>
                  <a:cubicBezTo>
                    <a:pt x="2863" y="3685"/>
                    <a:pt x="3683" y="2864"/>
                    <a:pt x="3683" y="1845"/>
                  </a:cubicBezTo>
                  <a:lnTo>
                    <a:pt x="3683" y="1843"/>
                  </a:ln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4750161" y="4405334"/>
              <a:ext cx="59842" cy="59842"/>
            </a:xfrm>
            <a:custGeom>
              <a:avLst/>
              <a:gdLst/>
              <a:ahLst/>
              <a:cxnLst/>
              <a:rect l="l" t="t" r="r" b="b"/>
              <a:pathLst>
                <a:path w="3686" h="3686" extrusionOk="0">
                  <a:moveTo>
                    <a:pt x="1843" y="1"/>
                  </a:moveTo>
                  <a:cubicBezTo>
                    <a:pt x="823" y="1"/>
                    <a:pt x="1" y="823"/>
                    <a:pt x="1" y="1843"/>
                  </a:cubicBezTo>
                  <a:lnTo>
                    <a:pt x="1" y="1845"/>
                  </a:lnTo>
                  <a:cubicBezTo>
                    <a:pt x="1" y="2864"/>
                    <a:pt x="823" y="3685"/>
                    <a:pt x="1843" y="3685"/>
                  </a:cubicBezTo>
                  <a:cubicBezTo>
                    <a:pt x="2865" y="3685"/>
                    <a:pt x="3685" y="2864"/>
                    <a:pt x="3685" y="1845"/>
                  </a:cubicBezTo>
                  <a:lnTo>
                    <a:pt x="3685" y="1843"/>
                  </a:lnTo>
                  <a:cubicBezTo>
                    <a:pt x="3685" y="823"/>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4857588" y="4405334"/>
              <a:ext cx="59842" cy="59842"/>
            </a:xfrm>
            <a:custGeom>
              <a:avLst/>
              <a:gdLst/>
              <a:ahLst/>
              <a:cxnLst/>
              <a:rect l="l" t="t" r="r" b="b"/>
              <a:pathLst>
                <a:path w="3686" h="3686" extrusionOk="0">
                  <a:moveTo>
                    <a:pt x="1843" y="1"/>
                  </a:moveTo>
                  <a:cubicBezTo>
                    <a:pt x="822" y="1"/>
                    <a:pt x="1" y="823"/>
                    <a:pt x="1" y="1843"/>
                  </a:cubicBezTo>
                  <a:lnTo>
                    <a:pt x="1" y="1845"/>
                  </a:lnTo>
                  <a:cubicBezTo>
                    <a:pt x="1" y="2864"/>
                    <a:pt x="822" y="3685"/>
                    <a:pt x="1843" y="3685"/>
                  </a:cubicBezTo>
                  <a:cubicBezTo>
                    <a:pt x="2863" y="3685"/>
                    <a:pt x="3686" y="2864"/>
                    <a:pt x="3686" y="1845"/>
                  </a:cubicBezTo>
                  <a:lnTo>
                    <a:pt x="3686" y="1843"/>
                  </a:lnTo>
                  <a:cubicBezTo>
                    <a:pt x="3686"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4642766" y="4498149"/>
              <a:ext cx="59810" cy="59842"/>
            </a:xfrm>
            <a:custGeom>
              <a:avLst/>
              <a:gdLst/>
              <a:ahLst/>
              <a:cxnLst/>
              <a:rect l="l" t="t" r="r" b="b"/>
              <a:pathLst>
                <a:path w="3684" h="3686" extrusionOk="0">
                  <a:moveTo>
                    <a:pt x="1843" y="1"/>
                  </a:moveTo>
                  <a:cubicBezTo>
                    <a:pt x="821" y="1"/>
                    <a:pt x="0" y="821"/>
                    <a:pt x="0" y="1843"/>
                  </a:cubicBezTo>
                  <a:cubicBezTo>
                    <a:pt x="0" y="2864"/>
                    <a:pt x="821" y="3685"/>
                    <a:pt x="1843" y="3685"/>
                  </a:cubicBezTo>
                  <a:cubicBezTo>
                    <a:pt x="2863" y="3685"/>
                    <a:pt x="3683" y="2864"/>
                    <a:pt x="3683" y="1843"/>
                  </a:cubicBez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4750161" y="4498149"/>
              <a:ext cx="59842" cy="59842"/>
            </a:xfrm>
            <a:custGeom>
              <a:avLst/>
              <a:gdLst/>
              <a:ahLst/>
              <a:cxnLst/>
              <a:rect l="l" t="t" r="r" b="b"/>
              <a:pathLst>
                <a:path w="3686" h="3686" extrusionOk="0">
                  <a:moveTo>
                    <a:pt x="1843" y="1"/>
                  </a:moveTo>
                  <a:cubicBezTo>
                    <a:pt x="823" y="1"/>
                    <a:pt x="1" y="821"/>
                    <a:pt x="1" y="1843"/>
                  </a:cubicBezTo>
                  <a:cubicBezTo>
                    <a:pt x="1" y="2864"/>
                    <a:pt x="823" y="3685"/>
                    <a:pt x="1843" y="3685"/>
                  </a:cubicBezTo>
                  <a:cubicBezTo>
                    <a:pt x="2865" y="3685"/>
                    <a:pt x="3685" y="2864"/>
                    <a:pt x="3685" y="1843"/>
                  </a:cubicBezTo>
                  <a:cubicBezTo>
                    <a:pt x="3685" y="821"/>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4857588" y="4498149"/>
              <a:ext cx="59842" cy="59842"/>
            </a:xfrm>
            <a:custGeom>
              <a:avLst/>
              <a:gdLst/>
              <a:ahLst/>
              <a:cxnLst/>
              <a:rect l="l" t="t" r="r" b="b"/>
              <a:pathLst>
                <a:path w="3686" h="3686" extrusionOk="0">
                  <a:moveTo>
                    <a:pt x="1843" y="1"/>
                  </a:moveTo>
                  <a:cubicBezTo>
                    <a:pt x="822" y="1"/>
                    <a:pt x="1" y="821"/>
                    <a:pt x="1" y="1843"/>
                  </a:cubicBezTo>
                  <a:cubicBezTo>
                    <a:pt x="1" y="2864"/>
                    <a:pt x="822" y="3685"/>
                    <a:pt x="1843" y="3685"/>
                  </a:cubicBezTo>
                  <a:cubicBezTo>
                    <a:pt x="2863" y="3685"/>
                    <a:pt x="3686" y="2864"/>
                    <a:pt x="3686" y="1843"/>
                  </a:cubicBezTo>
                  <a:cubicBezTo>
                    <a:pt x="3686"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4642766" y="4590965"/>
              <a:ext cx="59810" cy="59842"/>
            </a:xfrm>
            <a:custGeom>
              <a:avLst/>
              <a:gdLst/>
              <a:ahLst/>
              <a:cxnLst/>
              <a:rect l="l" t="t" r="r" b="b"/>
              <a:pathLst>
                <a:path w="3684" h="3686" extrusionOk="0">
                  <a:moveTo>
                    <a:pt x="1843" y="1"/>
                  </a:moveTo>
                  <a:cubicBezTo>
                    <a:pt x="821" y="1"/>
                    <a:pt x="0" y="822"/>
                    <a:pt x="0" y="1841"/>
                  </a:cubicBezTo>
                  <a:lnTo>
                    <a:pt x="0" y="1843"/>
                  </a:lnTo>
                  <a:cubicBezTo>
                    <a:pt x="0" y="2863"/>
                    <a:pt x="821" y="3685"/>
                    <a:pt x="1843" y="3685"/>
                  </a:cubicBezTo>
                  <a:cubicBezTo>
                    <a:pt x="2863" y="3685"/>
                    <a:pt x="3683" y="2863"/>
                    <a:pt x="3683" y="1843"/>
                  </a:cubicBezTo>
                  <a:lnTo>
                    <a:pt x="3683" y="1841"/>
                  </a:lnTo>
                  <a:cubicBezTo>
                    <a:pt x="3683" y="822"/>
                    <a:pt x="2863"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4750161" y="4590965"/>
              <a:ext cx="59842" cy="59842"/>
            </a:xfrm>
            <a:custGeom>
              <a:avLst/>
              <a:gdLst/>
              <a:ahLst/>
              <a:cxnLst/>
              <a:rect l="l" t="t" r="r" b="b"/>
              <a:pathLst>
                <a:path w="3686" h="3686" extrusionOk="0">
                  <a:moveTo>
                    <a:pt x="1843" y="1"/>
                  </a:moveTo>
                  <a:cubicBezTo>
                    <a:pt x="823" y="1"/>
                    <a:pt x="1" y="822"/>
                    <a:pt x="1" y="1841"/>
                  </a:cubicBezTo>
                  <a:lnTo>
                    <a:pt x="1" y="1843"/>
                  </a:lnTo>
                  <a:cubicBezTo>
                    <a:pt x="1" y="2863"/>
                    <a:pt x="823" y="3685"/>
                    <a:pt x="1843" y="3685"/>
                  </a:cubicBezTo>
                  <a:cubicBezTo>
                    <a:pt x="2865" y="3685"/>
                    <a:pt x="3685" y="2863"/>
                    <a:pt x="3685" y="1843"/>
                  </a:cubicBezTo>
                  <a:lnTo>
                    <a:pt x="3685" y="1841"/>
                  </a:lnTo>
                  <a:cubicBezTo>
                    <a:pt x="3685" y="822"/>
                    <a:pt x="2865"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4857588" y="4590965"/>
              <a:ext cx="59842" cy="59842"/>
            </a:xfrm>
            <a:custGeom>
              <a:avLst/>
              <a:gdLst/>
              <a:ahLst/>
              <a:cxnLst/>
              <a:rect l="l" t="t" r="r" b="b"/>
              <a:pathLst>
                <a:path w="3686" h="3686" extrusionOk="0">
                  <a:moveTo>
                    <a:pt x="1843" y="1"/>
                  </a:moveTo>
                  <a:cubicBezTo>
                    <a:pt x="822" y="1"/>
                    <a:pt x="1" y="822"/>
                    <a:pt x="1" y="1841"/>
                  </a:cubicBezTo>
                  <a:lnTo>
                    <a:pt x="1" y="1843"/>
                  </a:lnTo>
                  <a:cubicBezTo>
                    <a:pt x="1" y="2863"/>
                    <a:pt x="822" y="3685"/>
                    <a:pt x="1843" y="3685"/>
                  </a:cubicBezTo>
                  <a:cubicBezTo>
                    <a:pt x="2863" y="3685"/>
                    <a:pt x="3686" y="2863"/>
                    <a:pt x="3686" y="1843"/>
                  </a:cubicBezTo>
                  <a:lnTo>
                    <a:pt x="3686" y="1841"/>
                  </a:lnTo>
                  <a:cubicBezTo>
                    <a:pt x="3686" y="822"/>
                    <a:pt x="2863"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4642766" y="4628192"/>
              <a:ext cx="59810" cy="59842"/>
            </a:xfrm>
            <a:custGeom>
              <a:avLst/>
              <a:gdLst/>
              <a:ahLst/>
              <a:cxnLst/>
              <a:rect l="l" t="t" r="r" b="b"/>
              <a:pathLst>
                <a:path w="3684" h="3686" extrusionOk="0">
                  <a:moveTo>
                    <a:pt x="0" y="1"/>
                  </a:moveTo>
                  <a:lnTo>
                    <a:pt x="0" y="3686"/>
                  </a:lnTo>
                  <a:lnTo>
                    <a:pt x="3683" y="3686"/>
                  </a:lnTo>
                  <a:lnTo>
                    <a:pt x="36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4750161" y="4628192"/>
              <a:ext cx="59842" cy="59842"/>
            </a:xfrm>
            <a:custGeom>
              <a:avLst/>
              <a:gdLst/>
              <a:ahLst/>
              <a:cxnLst/>
              <a:rect l="l" t="t" r="r" b="b"/>
              <a:pathLst>
                <a:path w="3686" h="3686" extrusionOk="0">
                  <a:moveTo>
                    <a:pt x="1" y="1"/>
                  </a:moveTo>
                  <a:lnTo>
                    <a:pt x="1" y="3686"/>
                  </a:lnTo>
                  <a:lnTo>
                    <a:pt x="3685" y="3686"/>
                  </a:lnTo>
                  <a:lnTo>
                    <a:pt x="36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0"/>
            <p:cNvSpPr/>
            <p:nvPr/>
          </p:nvSpPr>
          <p:spPr>
            <a:xfrm>
              <a:off x="4857588" y="4628192"/>
              <a:ext cx="59842" cy="59842"/>
            </a:xfrm>
            <a:custGeom>
              <a:avLst/>
              <a:gdLst/>
              <a:ahLst/>
              <a:cxnLst/>
              <a:rect l="l" t="t" r="r" b="b"/>
              <a:pathLst>
                <a:path w="3686" h="3686" extrusionOk="0">
                  <a:moveTo>
                    <a:pt x="1" y="1"/>
                  </a:moveTo>
                  <a:lnTo>
                    <a:pt x="1" y="3686"/>
                  </a:lnTo>
                  <a:lnTo>
                    <a:pt x="3686" y="3686"/>
                  </a:lnTo>
                  <a:lnTo>
                    <a:pt x="36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a:off x="4642766" y="4725683"/>
              <a:ext cx="59810" cy="59794"/>
            </a:xfrm>
            <a:custGeom>
              <a:avLst/>
              <a:gdLst/>
              <a:ahLst/>
              <a:cxnLst/>
              <a:rect l="l" t="t" r="r" b="b"/>
              <a:pathLst>
                <a:path w="3684" h="3683" extrusionOk="0">
                  <a:moveTo>
                    <a:pt x="0" y="0"/>
                  </a:moveTo>
                  <a:lnTo>
                    <a:pt x="0" y="3683"/>
                  </a:lnTo>
                  <a:lnTo>
                    <a:pt x="3683" y="3683"/>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4750161" y="4725683"/>
              <a:ext cx="59842" cy="59794"/>
            </a:xfrm>
            <a:custGeom>
              <a:avLst/>
              <a:gdLst/>
              <a:ahLst/>
              <a:cxnLst/>
              <a:rect l="l" t="t" r="r" b="b"/>
              <a:pathLst>
                <a:path w="3686" h="3683" extrusionOk="0">
                  <a:moveTo>
                    <a:pt x="1" y="0"/>
                  </a:moveTo>
                  <a:lnTo>
                    <a:pt x="1" y="3683"/>
                  </a:lnTo>
                  <a:lnTo>
                    <a:pt x="3685" y="3683"/>
                  </a:lnTo>
                  <a:lnTo>
                    <a:pt x="36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4857588" y="4725683"/>
              <a:ext cx="59842" cy="59794"/>
            </a:xfrm>
            <a:custGeom>
              <a:avLst/>
              <a:gdLst/>
              <a:ahLst/>
              <a:cxnLst/>
              <a:rect l="l" t="t" r="r" b="b"/>
              <a:pathLst>
                <a:path w="3686" h="3683" extrusionOk="0">
                  <a:moveTo>
                    <a:pt x="1" y="0"/>
                  </a:moveTo>
                  <a:lnTo>
                    <a:pt x="1" y="3683"/>
                  </a:lnTo>
                  <a:lnTo>
                    <a:pt x="3686" y="3683"/>
                  </a:lnTo>
                  <a:lnTo>
                    <a:pt x="36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4642766" y="4831811"/>
              <a:ext cx="59810" cy="59810"/>
            </a:xfrm>
            <a:custGeom>
              <a:avLst/>
              <a:gdLst/>
              <a:ahLst/>
              <a:cxnLst/>
              <a:rect l="l" t="t" r="r" b="b"/>
              <a:pathLst>
                <a:path w="3684" h="3684" extrusionOk="0">
                  <a:moveTo>
                    <a:pt x="0" y="1"/>
                  </a:moveTo>
                  <a:lnTo>
                    <a:pt x="0" y="3684"/>
                  </a:lnTo>
                  <a:lnTo>
                    <a:pt x="3683" y="3684"/>
                  </a:lnTo>
                  <a:lnTo>
                    <a:pt x="36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4750161" y="4831811"/>
              <a:ext cx="59842" cy="59810"/>
            </a:xfrm>
            <a:custGeom>
              <a:avLst/>
              <a:gdLst/>
              <a:ahLst/>
              <a:cxnLst/>
              <a:rect l="l" t="t" r="r" b="b"/>
              <a:pathLst>
                <a:path w="3686" h="3684" extrusionOk="0">
                  <a:moveTo>
                    <a:pt x="1" y="1"/>
                  </a:moveTo>
                  <a:lnTo>
                    <a:pt x="1" y="3684"/>
                  </a:lnTo>
                  <a:lnTo>
                    <a:pt x="3685" y="3684"/>
                  </a:lnTo>
                  <a:lnTo>
                    <a:pt x="36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4857588" y="4831811"/>
              <a:ext cx="59842" cy="59810"/>
            </a:xfrm>
            <a:custGeom>
              <a:avLst/>
              <a:gdLst/>
              <a:ahLst/>
              <a:cxnLst/>
              <a:rect l="l" t="t" r="r" b="b"/>
              <a:pathLst>
                <a:path w="3686" h="3684" extrusionOk="0">
                  <a:moveTo>
                    <a:pt x="1" y="1"/>
                  </a:moveTo>
                  <a:lnTo>
                    <a:pt x="1" y="3684"/>
                  </a:lnTo>
                  <a:lnTo>
                    <a:pt x="3686" y="3684"/>
                  </a:lnTo>
                  <a:lnTo>
                    <a:pt x="36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4223920" y="3783355"/>
              <a:ext cx="351472" cy="1180707"/>
            </a:xfrm>
            <a:custGeom>
              <a:avLst/>
              <a:gdLst/>
              <a:ahLst/>
              <a:cxnLst/>
              <a:rect l="l" t="t" r="r" b="b"/>
              <a:pathLst>
                <a:path w="21649" h="72726" extrusionOk="0">
                  <a:moveTo>
                    <a:pt x="20164" y="0"/>
                  </a:moveTo>
                  <a:cubicBezTo>
                    <a:pt x="20161" y="0"/>
                    <a:pt x="20158" y="0"/>
                    <a:pt x="20155" y="0"/>
                  </a:cubicBezTo>
                  <a:lnTo>
                    <a:pt x="1517" y="104"/>
                  </a:lnTo>
                  <a:cubicBezTo>
                    <a:pt x="701" y="108"/>
                    <a:pt x="41" y="772"/>
                    <a:pt x="41" y="1589"/>
                  </a:cubicBezTo>
                  <a:lnTo>
                    <a:pt x="0" y="72725"/>
                  </a:lnTo>
                  <a:lnTo>
                    <a:pt x="21648" y="72725"/>
                  </a:lnTo>
                  <a:lnTo>
                    <a:pt x="21648" y="1485"/>
                  </a:lnTo>
                  <a:cubicBezTo>
                    <a:pt x="21648" y="666"/>
                    <a:pt x="20984" y="0"/>
                    <a:pt x="20164"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4288632" y="3855779"/>
              <a:ext cx="33087" cy="1046963"/>
            </a:xfrm>
            <a:custGeom>
              <a:avLst/>
              <a:gdLst/>
              <a:ahLst/>
              <a:cxnLst/>
              <a:rect l="l" t="t" r="r" b="b"/>
              <a:pathLst>
                <a:path w="2038" h="64488" extrusionOk="0">
                  <a:moveTo>
                    <a:pt x="1018" y="1"/>
                  </a:moveTo>
                  <a:cubicBezTo>
                    <a:pt x="454" y="1"/>
                    <a:pt x="0" y="455"/>
                    <a:pt x="0" y="1019"/>
                  </a:cubicBezTo>
                  <a:lnTo>
                    <a:pt x="0" y="63470"/>
                  </a:lnTo>
                  <a:cubicBezTo>
                    <a:pt x="0" y="64035"/>
                    <a:pt x="454" y="64488"/>
                    <a:pt x="1018" y="64488"/>
                  </a:cubicBezTo>
                  <a:cubicBezTo>
                    <a:pt x="1583" y="64488"/>
                    <a:pt x="2038" y="64035"/>
                    <a:pt x="2038" y="63470"/>
                  </a:cubicBezTo>
                  <a:lnTo>
                    <a:pt x="2038" y="1019"/>
                  </a:lnTo>
                  <a:cubicBezTo>
                    <a:pt x="2038" y="455"/>
                    <a:pt x="1583"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4383136" y="3855779"/>
              <a:ext cx="33071" cy="1046963"/>
            </a:xfrm>
            <a:custGeom>
              <a:avLst/>
              <a:gdLst/>
              <a:ahLst/>
              <a:cxnLst/>
              <a:rect l="l" t="t" r="r" b="b"/>
              <a:pathLst>
                <a:path w="2037" h="64488" extrusionOk="0">
                  <a:moveTo>
                    <a:pt x="1018" y="1"/>
                  </a:moveTo>
                  <a:cubicBezTo>
                    <a:pt x="454" y="1"/>
                    <a:pt x="0" y="455"/>
                    <a:pt x="0" y="1019"/>
                  </a:cubicBezTo>
                  <a:lnTo>
                    <a:pt x="0" y="63470"/>
                  </a:lnTo>
                  <a:cubicBezTo>
                    <a:pt x="0" y="64035"/>
                    <a:pt x="454" y="64488"/>
                    <a:pt x="1018" y="64488"/>
                  </a:cubicBezTo>
                  <a:cubicBezTo>
                    <a:pt x="1582" y="64488"/>
                    <a:pt x="2036" y="64035"/>
                    <a:pt x="2036" y="63470"/>
                  </a:cubicBezTo>
                  <a:lnTo>
                    <a:pt x="2036" y="1019"/>
                  </a:lnTo>
                  <a:cubicBezTo>
                    <a:pt x="2036" y="455"/>
                    <a:pt x="1582"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4477608" y="3855779"/>
              <a:ext cx="33103" cy="1046963"/>
            </a:xfrm>
            <a:custGeom>
              <a:avLst/>
              <a:gdLst/>
              <a:ahLst/>
              <a:cxnLst/>
              <a:rect l="l" t="t" r="r" b="b"/>
              <a:pathLst>
                <a:path w="2039" h="64488" extrusionOk="0">
                  <a:moveTo>
                    <a:pt x="1018" y="1"/>
                  </a:moveTo>
                  <a:cubicBezTo>
                    <a:pt x="455" y="1"/>
                    <a:pt x="0" y="455"/>
                    <a:pt x="0" y="1019"/>
                  </a:cubicBezTo>
                  <a:lnTo>
                    <a:pt x="0" y="63470"/>
                  </a:lnTo>
                  <a:cubicBezTo>
                    <a:pt x="0" y="64035"/>
                    <a:pt x="455" y="64488"/>
                    <a:pt x="1018" y="64488"/>
                  </a:cubicBezTo>
                  <a:cubicBezTo>
                    <a:pt x="1584" y="64488"/>
                    <a:pt x="2038" y="64035"/>
                    <a:pt x="2038" y="63470"/>
                  </a:cubicBezTo>
                  <a:lnTo>
                    <a:pt x="2038" y="1019"/>
                  </a:lnTo>
                  <a:cubicBezTo>
                    <a:pt x="2038" y="455"/>
                    <a:pt x="1584"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5004401" y="3427776"/>
              <a:ext cx="351472" cy="1536286"/>
            </a:xfrm>
            <a:custGeom>
              <a:avLst/>
              <a:gdLst/>
              <a:ahLst/>
              <a:cxnLst/>
              <a:rect l="l" t="t" r="r" b="b"/>
              <a:pathLst>
                <a:path w="21649" h="94628" extrusionOk="0">
                  <a:moveTo>
                    <a:pt x="1508" y="1"/>
                  </a:moveTo>
                  <a:cubicBezTo>
                    <a:pt x="675" y="1"/>
                    <a:pt x="0" y="675"/>
                    <a:pt x="0" y="1508"/>
                  </a:cubicBezTo>
                  <a:lnTo>
                    <a:pt x="0" y="94627"/>
                  </a:lnTo>
                  <a:lnTo>
                    <a:pt x="21648" y="94627"/>
                  </a:lnTo>
                  <a:lnTo>
                    <a:pt x="21648" y="1508"/>
                  </a:lnTo>
                  <a:cubicBezTo>
                    <a:pt x="21648" y="675"/>
                    <a:pt x="20974" y="1"/>
                    <a:pt x="2014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0"/>
            <p:cNvSpPr/>
            <p:nvPr/>
          </p:nvSpPr>
          <p:spPr>
            <a:xfrm>
              <a:off x="5150224" y="3584249"/>
              <a:ext cx="59810" cy="59810"/>
            </a:xfrm>
            <a:custGeom>
              <a:avLst/>
              <a:gdLst/>
              <a:ahLst/>
              <a:cxnLst/>
              <a:rect l="l" t="t" r="r" b="b"/>
              <a:pathLst>
                <a:path w="3684" h="3684" extrusionOk="0">
                  <a:moveTo>
                    <a:pt x="1841" y="0"/>
                  </a:moveTo>
                  <a:cubicBezTo>
                    <a:pt x="822" y="0"/>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0"/>
            <p:cNvSpPr/>
            <p:nvPr/>
          </p:nvSpPr>
          <p:spPr>
            <a:xfrm>
              <a:off x="5257667" y="3693429"/>
              <a:ext cx="59794" cy="59794"/>
            </a:xfrm>
            <a:custGeom>
              <a:avLst/>
              <a:gdLst/>
              <a:ahLst/>
              <a:cxnLst/>
              <a:rect l="l" t="t" r="r" b="b"/>
              <a:pathLst>
                <a:path w="3683" h="3683" extrusionOk="0">
                  <a:moveTo>
                    <a:pt x="1841" y="0"/>
                  </a:moveTo>
                  <a:cubicBezTo>
                    <a:pt x="821" y="0"/>
                    <a:pt x="0" y="821"/>
                    <a:pt x="0" y="1841"/>
                  </a:cubicBezTo>
                  <a:lnTo>
                    <a:pt x="0" y="1842"/>
                  </a:lnTo>
                  <a:cubicBezTo>
                    <a:pt x="0" y="2862"/>
                    <a:pt x="821" y="3683"/>
                    <a:pt x="1841" y="3683"/>
                  </a:cubicBezTo>
                  <a:cubicBezTo>
                    <a:pt x="2860" y="3683"/>
                    <a:pt x="3683" y="2862"/>
                    <a:pt x="3683" y="1842"/>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a:off x="5042797" y="3802593"/>
              <a:ext cx="59842" cy="59842"/>
            </a:xfrm>
            <a:custGeom>
              <a:avLst/>
              <a:gdLst/>
              <a:ahLst/>
              <a:cxnLst/>
              <a:rect l="l" t="t" r="r" b="b"/>
              <a:pathLst>
                <a:path w="3686" h="3686" extrusionOk="0">
                  <a:moveTo>
                    <a:pt x="1843" y="1"/>
                  </a:moveTo>
                  <a:cubicBezTo>
                    <a:pt x="822" y="1"/>
                    <a:pt x="1" y="823"/>
                    <a:pt x="1" y="1843"/>
                  </a:cubicBezTo>
                  <a:cubicBezTo>
                    <a:pt x="1" y="2864"/>
                    <a:pt x="822" y="3685"/>
                    <a:pt x="1843" y="3685"/>
                  </a:cubicBezTo>
                  <a:lnTo>
                    <a:pt x="1845" y="3685"/>
                  </a:lnTo>
                  <a:cubicBezTo>
                    <a:pt x="2865" y="3685"/>
                    <a:pt x="3685" y="2864"/>
                    <a:pt x="3685" y="1843"/>
                  </a:cubicBezTo>
                  <a:cubicBezTo>
                    <a:pt x="3685" y="823"/>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a:off x="5257667" y="3802593"/>
              <a:ext cx="59794" cy="59842"/>
            </a:xfrm>
            <a:custGeom>
              <a:avLst/>
              <a:gdLst/>
              <a:ahLst/>
              <a:cxnLst/>
              <a:rect l="l" t="t" r="r" b="b"/>
              <a:pathLst>
                <a:path w="3683" h="3686" extrusionOk="0">
                  <a:moveTo>
                    <a:pt x="1841" y="1"/>
                  </a:moveTo>
                  <a:cubicBezTo>
                    <a:pt x="821" y="1"/>
                    <a:pt x="0" y="823"/>
                    <a:pt x="0" y="1843"/>
                  </a:cubicBezTo>
                  <a:cubicBezTo>
                    <a:pt x="0" y="2864"/>
                    <a:pt x="821" y="3685"/>
                    <a:pt x="1841" y="3685"/>
                  </a:cubicBezTo>
                  <a:cubicBezTo>
                    <a:pt x="2860" y="3685"/>
                    <a:pt x="3683" y="2864"/>
                    <a:pt x="3683" y="1843"/>
                  </a:cubicBezTo>
                  <a:cubicBezTo>
                    <a:pt x="3683" y="823"/>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a:off x="5042797" y="3911790"/>
              <a:ext cx="59842" cy="59810"/>
            </a:xfrm>
            <a:custGeom>
              <a:avLst/>
              <a:gdLst/>
              <a:ahLst/>
              <a:cxnLst/>
              <a:rect l="l" t="t" r="r" b="b"/>
              <a:pathLst>
                <a:path w="3686" h="3684" extrusionOk="0">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a:off x="5150224" y="3911790"/>
              <a:ext cx="59810" cy="59810"/>
            </a:xfrm>
            <a:custGeom>
              <a:avLst/>
              <a:gdLst/>
              <a:ahLst/>
              <a:cxnLst/>
              <a:rect l="l" t="t" r="r" b="b"/>
              <a:pathLst>
                <a:path w="3684" h="3684" extrusionOk="0">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5257667" y="3911790"/>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5042797" y="4020970"/>
              <a:ext cx="59842" cy="59842"/>
            </a:xfrm>
            <a:custGeom>
              <a:avLst/>
              <a:gdLst/>
              <a:ahLst/>
              <a:cxnLst/>
              <a:rect l="l" t="t" r="r" b="b"/>
              <a:pathLst>
                <a:path w="3686" h="3686" extrusionOk="0">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a:off x="5150224" y="4020970"/>
              <a:ext cx="59810" cy="59842"/>
            </a:xfrm>
            <a:custGeom>
              <a:avLst/>
              <a:gdLst/>
              <a:ahLst/>
              <a:cxnLst/>
              <a:rect l="l" t="t" r="r" b="b"/>
              <a:pathLst>
                <a:path w="3684" h="3686" extrusionOk="0">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5257667" y="4020970"/>
              <a:ext cx="59794" cy="59842"/>
            </a:xfrm>
            <a:custGeom>
              <a:avLst/>
              <a:gdLst/>
              <a:ahLst/>
              <a:cxnLst/>
              <a:rect l="l" t="t" r="r" b="b"/>
              <a:pathLst>
                <a:path w="3683" h="3686" extrusionOk="0">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5042797" y="4130167"/>
              <a:ext cx="59842" cy="59810"/>
            </a:xfrm>
            <a:custGeom>
              <a:avLst/>
              <a:gdLst/>
              <a:ahLst/>
              <a:cxnLst/>
              <a:rect l="l" t="t" r="r" b="b"/>
              <a:pathLst>
                <a:path w="3686" h="3684" extrusionOk="0">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5150224" y="4130167"/>
              <a:ext cx="59810" cy="59810"/>
            </a:xfrm>
            <a:custGeom>
              <a:avLst/>
              <a:gdLst/>
              <a:ahLst/>
              <a:cxnLst/>
              <a:rect l="l" t="t" r="r" b="b"/>
              <a:pathLst>
                <a:path w="3684" h="3684" extrusionOk="0">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5257667" y="4130167"/>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a:off x="5042797" y="4239347"/>
              <a:ext cx="59842" cy="59826"/>
            </a:xfrm>
            <a:custGeom>
              <a:avLst/>
              <a:gdLst/>
              <a:ahLst/>
              <a:cxnLst/>
              <a:rect l="l" t="t" r="r" b="b"/>
              <a:pathLst>
                <a:path w="3686" h="3685" extrusionOk="0">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5150224" y="4239347"/>
              <a:ext cx="59810" cy="59826"/>
            </a:xfrm>
            <a:custGeom>
              <a:avLst/>
              <a:gdLst/>
              <a:ahLst/>
              <a:cxnLst/>
              <a:rect l="l" t="t" r="r" b="b"/>
              <a:pathLst>
                <a:path w="3684" h="3685" extrusionOk="0">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5257667" y="4239347"/>
              <a:ext cx="59794" cy="59826"/>
            </a:xfrm>
            <a:custGeom>
              <a:avLst/>
              <a:gdLst/>
              <a:ahLst/>
              <a:cxnLst/>
              <a:rect l="l" t="t" r="r" b="b"/>
              <a:pathLst>
                <a:path w="3683" h="3685" extrusionOk="0">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a:off x="5042797" y="4348544"/>
              <a:ext cx="59842" cy="59810"/>
            </a:xfrm>
            <a:custGeom>
              <a:avLst/>
              <a:gdLst/>
              <a:ahLst/>
              <a:cxnLst/>
              <a:rect l="l" t="t" r="r" b="b"/>
              <a:pathLst>
                <a:path w="3686" h="3684" extrusionOk="0">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a:off x="5150224" y="4348544"/>
              <a:ext cx="59810" cy="59810"/>
            </a:xfrm>
            <a:custGeom>
              <a:avLst/>
              <a:gdLst/>
              <a:ahLst/>
              <a:cxnLst/>
              <a:rect l="l" t="t" r="r" b="b"/>
              <a:pathLst>
                <a:path w="3684" h="3684" extrusionOk="0">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a:off x="5257667" y="4348544"/>
              <a:ext cx="59794" cy="59810"/>
            </a:xfrm>
            <a:custGeom>
              <a:avLst/>
              <a:gdLst/>
              <a:ahLst/>
              <a:cxnLst/>
              <a:rect l="l" t="t" r="r" b="b"/>
              <a:pathLst>
                <a:path w="3683" h="3684" extrusionOk="0">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a:off x="5042797" y="4457724"/>
              <a:ext cx="59842" cy="59826"/>
            </a:xfrm>
            <a:custGeom>
              <a:avLst/>
              <a:gdLst/>
              <a:ahLst/>
              <a:cxnLst/>
              <a:rect l="l" t="t" r="r" b="b"/>
              <a:pathLst>
                <a:path w="3686" h="3685" extrusionOk="0">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a:off x="5150224" y="4457724"/>
              <a:ext cx="59810" cy="59826"/>
            </a:xfrm>
            <a:custGeom>
              <a:avLst/>
              <a:gdLst/>
              <a:ahLst/>
              <a:cxnLst/>
              <a:rect l="l" t="t" r="r" b="b"/>
              <a:pathLst>
                <a:path w="3684" h="3685" extrusionOk="0">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0"/>
            <p:cNvSpPr/>
            <p:nvPr/>
          </p:nvSpPr>
          <p:spPr>
            <a:xfrm>
              <a:off x="5257667" y="4457724"/>
              <a:ext cx="59794" cy="59826"/>
            </a:xfrm>
            <a:custGeom>
              <a:avLst/>
              <a:gdLst/>
              <a:ahLst/>
              <a:cxnLst/>
              <a:rect l="l" t="t" r="r" b="b"/>
              <a:pathLst>
                <a:path w="3683" h="3685" extrusionOk="0">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0"/>
            <p:cNvSpPr/>
            <p:nvPr/>
          </p:nvSpPr>
          <p:spPr>
            <a:xfrm>
              <a:off x="5042797" y="4566921"/>
              <a:ext cx="59842" cy="59810"/>
            </a:xfrm>
            <a:custGeom>
              <a:avLst/>
              <a:gdLst/>
              <a:ahLst/>
              <a:cxnLst/>
              <a:rect l="l" t="t" r="r" b="b"/>
              <a:pathLst>
                <a:path w="3686" h="3684" extrusionOk="0">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0"/>
            <p:cNvSpPr/>
            <p:nvPr/>
          </p:nvSpPr>
          <p:spPr>
            <a:xfrm>
              <a:off x="5150224" y="4566921"/>
              <a:ext cx="59810" cy="59810"/>
            </a:xfrm>
            <a:custGeom>
              <a:avLst/>
              <a:gdLst/>
              <a:ahLst/>
              <a:cxnLst/>
              <a:rect l="l" t="t" r="r" b="b"/>
              <a:pathLst>
                <a:path w="3684" h="3684" extrusionOk="0">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0"/>
            <p:cNvSpPr/>
            <p:nvPr/>
          </p:nvSpPr>
          <p:spPr>
            <a:xfrm>
              <a:off x="5257667" y="4566921"/>
              <a:ext cx="59794" cy="59810"/>
            </a:xfrm>
            <a:custGeom>
              <a:avLst/>
              <a:gdLst/>
              <a:ahLst/>
              <a:cxnLst/>
              <a:rect l="l" t="t" r="r" b="b"/>
              <a:pathLst>
                <a:path w="3683" h="3684" extrusionOk="0">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0"/>
            <p:cNvSpPr/>
            <p:nvPr/>
          </p:nvSpPr>
          <p:spPr>
            <a:xfrm>
              <a:off x="5042797" y="4676101"/>
              <a:ext cx="59842" cy="59826"/>
            </a:xfrm>
            <a:custGeom>
              <a:avLst/>
              <a:gdLst/>
              <a:ahLst/>
              <a:cxnLst/>
              <a:rect l="l" t="t" r="r" b="b"/>
              <a:pathLst>
                <a:path w="3686" h="3685" extrusionOk="0">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5150224" y="4676101"/>
              <a:ext cx="59810" cy="59826"/>
            </a:xfrm>
            <a:custGeom>
              <a:avLst/>
              <a:gdLst/>
              <a:ahLst/>
              <a:cxnLst/>
              <a:rect l="l" t="t" r="r" b="b"/>
              <a:pathLst>
                <a:path w="3684" h="3685" extrusionOk="0">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0"/>
            <p:cNvSpPr/>
            <p:nvPr/>
          </p:nvSpPr>
          <p:spPr>
            <a:xfrm>
              <a:off x="5257667" y="4676101"/>
              <a:ext cx="59794" cy="59826"/>
            </a:xfrm>
            <a:custGeom>
              <a:avLst/>
              <a:gdLst/>
              <a:ahLst/>
              <a:cxnLst/>
              <a:rect l="l" t="t" r="r" b="b"/>
              <a:pathLst>
                <a:path w="3683" h="3685" extrusionOk="0">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0"/>
            <p:cNvSpPr/>
            <p:nvPr/>
          </p:nvSpPr>
          <p:spPr>
            <a:xfrm>
              <a:off x="5042797" y="4785298"/>
              <a:ext cx="59842" cy="59810"/>
            </a:xfrm>
            <a:custGeom>
              <a:avLst/>
              <a:gdLst/>
              <a:ahLst/>
              <a:cxnLst/>
              <a:rect l="l" t="t" r="r" b="b"/>
              <a:pathLst>
                <a:path w="3686" h="3684" extrusionOk="0">
                  <a:moveTo>
                    <a:pt x="1843" y="0"/>
                  </a:moveTo>
                  <a:cubicBezTo>
                    <a:pt x="822" y="0"/>
                    <a:pt x="1" y="821"/>
                    <a:pt x="1" y="1841"/>
                  </a:cubicBezTo>
                  <a:lnTo>
                    <a:pt x="1" y="1843"/>
                  </a:lnTo>
                  <a:cubicBezTo>
                    <a:pt x="1" y="2862"/>
                    <a:pt x="822" y="3683"/>
                    <a:pt x="1843" y="3683"/>
                  </a:cubicBezTo>
                  <a:lnTo>
                    <a:pt x="1845" y="3683"/>
                  </a:lnTo>
                  <a:cubicBezTo>
                    <a:pt x="2865" y="3683"/>
                    <a:pt x="3685" y="2862"/>
                    <a:pt x="3685" y="1843"/>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5150224" y="4785298"/>
              <a:ext cx="59810" cy="59810"/>
            </a:xfrm>
            <a:custGeom>
              <a:avLst/>
              <a:gdLst/>
              <a:ahLst/>
              <a:cxnLst/>
              <a:rect l="l" t="t" r="r" b="b"/>
              <a:pathLst>
                <a:path w="3684" h="3684" extrusionOk="0">
                  <a:moveTo>
                    <a:pt x="1841" y="0"/>
                  </a:moveTo>
                  <a:cubicBezTo>
                    <a:pt x="822" y="0"/>
                    <a:pt x="1" y="821"/>
                    <a:pt x="1" y="1841"/>
                  </a:cubicBezTo>
                  <a:lnTo>
                    <a:pt x="1" y="1843"/>
                  </a:lnTo>
                  <a:cubicBezTo>
                    <a:pt x="1" y="2862"/>
                    <a:pt x="822" y="3683"/>
                    <a:pt x="1841" y="3683"/>
                  </a:cubicBezTo>
                  <a:lnTo>
                    <a:pt x="1843" y="3683"/>
                  </a:lnTo>
                  <a:cubicBezTo>
                    <a:pt x="2863" y="3683"/>
                    <a:pt x="3684" y="2862"/>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257667" y="4785298"/>
              <a:ext cx="59794" cy="59810"/>
            </a:xfrm>
            <a:custGeom>
              <a:avLst/>
              <a:gdLst/>
              <a:ahLst/>
              <a:cxnLst/>
              <a:rect l="l" t="t" r="r" b="b"/>
              <a:pathLst>
                <a:path w="3683" h="3684" extrusionOk="0">
                  <a:moveTo>
                    <a:pt x="1841" y="0"/>
                  </a:moveTo>
                  <a:cubicBezTo>
                    <a:pt x="821" y="0"/>
                    <a:pt x="0" y="821"/>
                    <a:pt x="0" y="1841"/>
                  </a:cubicBezTo>
                  <a:lnTo>
                    <a:pt x="0" y="1843"/>
                  </a:lnTo>
                  <a:cubicBezTo>
                    <a:pt x="0" y="2862"/>
                    <a:pt x="821" y="3683"/>
                    <a:pt x="1841" y="3683"/>
                  </a:cubicBezTo>
                  <a:cubicBezTo>
                    <a:pt x="2860" y="3683"/>
                    <a:pt x="3683" y="2862"/>
                    <a:pt x="3683" y="1843"/>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3431018" y="2988863"/>
              <a:ext cx="388390" cy="170256"/>
            </a:xfrm>
            <a:custGeom>
              <a:avLst/>
              <a:gdLst/>
              <a:ahLst/>
              <a:cxnLst/>
              <a:rect l="l" t="t" r="r" b="b"/>
              <a:pathLst>
                <a:path w="23923" h="10487" extrusionOk="0">
                  <a:moveTo>
                    <a:pt x="1077" y="0"/>
                  </a:moveTo>
                  <a:cubicBezTo>
                    <a:pt x="480" y="0"/>
                    <a:pt x="1" y="479"/>
                    <a:pt x="1" y="1075"/>
                  </a:cubicBezTo>
                  <a:lnTo>
                    <a:pt x="1" y="9412"/>
                  </a:lnTo>
                  <a:cubicBezTo>
                    <a:pt x="1" y="10008"/>
                    <a:pt x="480" y="10487"/>
                    <a:pt x="1077" y="10487"/>
                  </a:cubicBezTo>
                  <a:lnTo>
                    <a:pt x="22848" y="10487"/>
                  </a:lnTo>
                  <a:cubicBezTo>
                    <a:pt x="23443" y="10487"/>
                    <a:pt x="23922" y="10008"/>
                    <a:pt x="23922" y="9412"/>
                  </a:cubicBezTo>
                  <a:lnTo>
                    <a:pt x="23922" y="1075"/>
                  </a:lnTo>
                  <a:cubicBezTo>
                    <a:pt x="23922" y="479"/>
                    <a:pt x="23443" y="0"/>
                    <a:pt x="22848"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449494" y="3157512"/>
              <a:ext cx="351472" cy="1806550"/>
            </a:xfrm>
            <a:custGeom>
              <a:avLst/>
              <a:gdLst/>
              <a:ahLst/>
              <a:cxnLst/>
              <a:rect l="l" t="t" r="r" b="b"/>
              <a:pathLst>
                <a:path w="21649" h="111275" extrusionOk="0">
                  <a:moveTo>
                    <a:pt x="1" y="0"/>
                  </a:moveTo>
                  <a:lnTo>
                    <a:pt x="1" y="111274"/>
                  </a:lnTo>
                  <a:lnTo>
                    <a:pt x="21648" y="111274"/>
                  </a:lnTo>
                  <a:lnTo>
                    <a:pt x="21648" y="0"/>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3491640" y="3204691"/>
              <a:ext cx="59810" cy="59810"/>
            </a:xfrm>
            <a:custGeom>
              <a:avLst/>
              <a:gdLst/>
              <a:ahLst/>
              <a:cxnLst/>
              <a:rect l="l" t="t" r="r" b="b"/>
              <a:pathLst>
                <a:path w="3684" h="3684" extrusionOk="0">
                  <a:moveTo>
                    <a:pt x="1720" y="0"/>
                  </a:moveTo>
                  <a:cubicBezTo>
                    <a:pt x="767" y="0"/>
                    <a:pt x="1" y="766"/>
                    <a:pt x="1" y="1719"/>
                  </a:cubicBezTo>
                  <a:lnTo>
                    <a:pt x="1" y="1964"/>
                  </a:lnTo>
                  <a:cubicBezTo>
                    <a:pt x="1" y="2917"/>
                    <a:pt x="767" y="3683"/>
                    <a:pt x="1720"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3599051" y="3204691"/>
              <a:ext cx="59826" cy="59810"/>
            </a:xfrm>
            <a:custGeom>
              <a:avLst/>
              <a:gdLst/>
              <a:ahLst/>
              <a:cxnLst/>
              <a:rect l="l" t="t" r="r" b="b"/>
              <a:pathLst>
                <a:path w="3685" h="3684" extrusionOk="0">
                  <a:moveTo>
                    <a:pt x="1721" y="0"/>
                  </a:moveTo>
                  <a:cubicBezTo>
                    <a:pt x="768" y="0"/>
                    <a:pt x="0" y="766"/>
                    <a:pt x="0" y="1719"/>
                  </a:cubicBezTo>
                  <a:lnTo>
                    <a:pt x="0" y="1964"/>
                  </a:lnTo>
                  <a:cubicBezTo>
                    <a:pt x="0" y="2917"/>
                    <a:pt x="768" y="3683"/>
                    <a:pt x="1721" y="3683"/>
                  </a:cubicBezTo>
                  <a:lnTo>
                    <a:pt x="1966" y="3683"/>
                  </a:lnTo>
                  <a:cubicBezTo>
                    <a:pt x="2918" y="3683"/>
                    <a:pt x="3685" y="2917"/>
                    <a:pt x="3685" y="1964"/>
                  </a:cubicBezTo>
                  <a:lnTo>
                    <a:pt x="3685" y="1719"/>
                  </a:lnTo>
                  <a:cubicBezTo>
                    <a:pt x="3685" y="766"/>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706478" y="3204691"/>
              <a:ext cx="59794" cy="59810"/>
            </a:xfrm>
            <a:custGeom>
              <a:avLst/>
              <a:gdLst/>
              <a:ahLst/>
              <a:cxnLst/>
              <a:rect l="l" t="t" r="r" b="b"/>
              <a:pathLst>
                <a:path w="3683" h="3684" extrusionOk="0">
                  <a:moveTo>
                    <a:pt x="1719" y="0"/>
                  </a:moveTo>
                  <a:cubicBezTo>
                    <a:pt x="766" y="0"/>
                    <a:pt x="0" y="766"/>
                    <a:pt x="0" y="1719"/>
                  </a:cubicBezTo>
                  <a:lnTo>
                    <a:pt x="0" y="1964"/>
                  </a:lnTo>
                  <a:cubicBezTo>
                    <a:pt x="0" y="2917"/>
                    <a:pt x="766" y="3683"/>
                    <a:pt x="1719"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3491640" y="3308400"/>
              <a:ext cx="59810" cy="59842"/>
            </a:xfrm>
            <a:custGeom>
              <a:avLst/>
              <a:gdLst/>
              <a:ahLst/>
              <a:cxnLst/>
              <a:rect l="l" t="t" r="r" b="b"/>
              <a:pathLst>
                <a:path w="3684" h="3686" extrusionOk="0">
                  <a:moveTo>
                    <a:pt x="1720" y="0"/>
                  </a:moveTo>
                  <a:cubicBezTo>
                    <a:pt x="767" y="0"/>
                    <a:pt x="1" y="768"/>
                    <a:pt x="1" y="1719"/>
                  </a:cubicBezTo>
                  <a:lnTo>
                    <a:pt x="1" y="1966"/>
                  </a:lnTo>
                  <a:cubicBezTo>
                    <a:pt x="1" y="2917"/>
                    <a:pt x="767" y="3685"/>
                    <a:pt x="1720"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3599051" y="3308400"/>
              <a:ext cx="59826" cy="59842"/>
            </a:xfrm>
            <a:custGeom>
              <a:avLst/>
              <a:gdLst/>
              <a:ahLst/>
              <a:cxnLst/>
              <a:rect l="l" t="t" r="r" b="b"/>
              <a:pathLst>
                <a:path w="3685" h="3686" extrusionOk="0">
                  <a:moveTo>
                    <a:pt x="1721" y="0"/>
                  </a:moveTo>
                  <a:cubicBezTo>
                    <a:pt x="768" y="0"/>
                    <a:pt x="0" y="768"/>
                    <a:pt x="0" y="1719"/>
                  </a:cubicBezTo>
                  <a:lnTo>
                    <a:pt x="0" y="1966"/>
                  </a:lnTo>
                  <a:cubicBezTo>
                    <a:pt x="0" y="2917"/>
                    <a:pt x="768" y="3685"/>
                    <a:pt x="1721" y="3685"/>
                  </a:cubicBezTo>
                  <a:lnTo>
                    <a:pt x="1966" y="3685"/>
                  </a:lnTo>
                  <a:cubicBezTo>
                    <a:pt x="2918" y="3685"/>
                    <a:pt x="3685" y="2917"/>
                    <a:pt x="3685" y="1966"/>
                  </a:cubicBezTo>
                  <a:lnTo>
                    <a:pt x="3685" y="1719"/>
                  </a:lnTo>
                  <a:cubicBezTo>
                    <a:pt x="3685" y="768"/>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706478" y="3308400"/>
              <a:ext cx="59794" cy="59842"/>
            </a:xfrm>
            <a:custGeom>
              <a:avLst/>
              <a:gdLst/>
              <a:ahLst/>
              <a:cxnLst/>
              <a:rect l="l" t="t" r="r" b="b"/>
              <a:pathLst>
                <a:path w="3683" h="3686" extrusionOk="0">
                  <a:moveTo>
                    <a:pt x="1719" y="0"/>
                  </a:moveTo>
                  <a:cubicBezTo>
                    <a:pt x="766" y="0"/>
                    <a:pt x="0" y="768"/>
                    <a:pt x="0" y="1719"/>
                  </a:cubicBezTo>
                  <a:lnTo>
                    <a:pt x="0" y="1966"/>
                  </a:lnTo>
                  <a:cubicBezTo>
                    <a:pt x="0" y="2917"/>
                    <a:pt x="766" y="3685"/>
                    <a:pt x="1719"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3491640" y="3412141"/>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3599051" y="3412141"/>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3706478" y="3412141"/>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3491640" y="3515851"/>
              <a:ext cx="59810" cy="59842"/>
            </a:xfrm>
            <a:custGeom>
              <a:avLst/>
              <a:gdLst/>
              <a:ahLst/>
              <a:cxnLst/>
              <a:rect l="l" t="t" r="r" b="b"/>
              <a:pathLst>
                <a:path w="3684" h="3686" extrusionOk="0">
                  <a:moveTo>
                    <a:pt x="1720" y="1"/>
                  </a:moveTo>
                  <a:cubicBezTo>
                    <a:pt x="767" y="1"/>
                    <a:pt x="1" y="768"/>
                    <a:pt x="1" y="1720"/>
                  </a:cubicBezTo>
                  <a:lnTo>
                    <a:pt x="1" y="1966"/>
                  </a:lnTo>
                  <a:cubicBezTo>
                    <a:pt x="1" y="2919"/>
                    <a:pt x="767" y="3685"/>
                    <a:pt x="1720"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3599051" y="3515851"/>
              <a:ext cx="59826" cy="59842"/>
            </a:xfrm>
            <a:custGeom>
              <a:avLst/>
              <a:gdLst/>
              <a:ahLst/>
              <a:cxnLst/>
              <a:rect l="l" t="t" r="r" b="b"/>
              <a:pathLst>
                <a:path w="3685" h="3686" extrusionOk="0">
                  <a:moveTo>
                    <a:pt x="1721" y="1"/>
                  </a:moveTo>
                  <a:cubicBezTo>
                    <a:pt x="768" y="1"/>
                    <a:pt x="0" y="768"/>
                    <a:pt x="0" y="1720"/>
                  </a:cubicBezTo>
                  <a:lnTo>
                    <a:pt x="0" y="1966"/>
                  </a:lnTo>
                  <a:cubicBezTo>
                    <a:pt x="0" y="2919"/>
                    <a:pt x="768" y="3685"/>
                    <a:pt x="1721" y="3685"/>
                  </a:cubicBezTo>
                  <a:lnTo>
                    <a:pt x="1966" y="3685"/>
                  </a:lnTo>
                  <a:cubicBezTo>
                    <a:pt x="2918" y="3685"/>
                    <a:pt x="3685" y="2919"/>
                    <a:pt x="3685" y="1966"/>
                  </a:cubicBezTo>
                  <a:lnTo>
                    <a:pt x="3685" y="1720"/>
                  </a:lnTo>
                  <a:cubicBezTo>
                    <a:pt x="3685" y="768"/>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3706478" y="3515851"/>
              <a:ext cx="59794" cy="59842"/>
            </a:xfrm>
            <a:custGeom>
              <a:avLst/>
              <a:gdLst/>
              <a:ahLst/>
              <a:cxnLst/>
              <a:rect l="l" t="t" r="r" b="b"/>
              <a:pathLst>
                <a:path w="3683" h="3686" extrusionOk="0">
                  <a:moveTo>
                    <a:pt x="1719" y="1"/>
                  </a:moveTo>
                  <a:cubicBezTo>
                    <a:pt x="766" y="1"/>
                    <a:pt x="0" y="768"/>
                    <a:pt x="0" y="1720"/>
                  </a:cubicBezTo>
                  <a:lnTo>
                    <a:pt x="0" y="1966"/>
                  </a:lnTo>
                  <a:cubicBezTo>
                    <a:pt x="0" y="2919"/>
                    <a:pt x="766" y="3685"/>
                    <a:pt x="1719"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3491640" y="3619592"/>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3599051" y="3619592"/>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3706478" y="3619592"/>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3491640" y="3723301"/>
              <a:ext cx="59810" cy="59842"/>
            </a:xfrm>
            <a:custGeom>
              <a:avLst/>
              <a:gdLst/>
              <a:ahLst/>
              <a:cxnLst/>
              <a:rect l="l" t="t" r="r" b="b"/>
              <a:pathLst>
                <a:path w="3684" h="3686" extrusionOk="0">
                  <a:moveTo>
                    <a:pt x="1720" y="1"/>
                  </a:moveTo>
                  <a:cubicBezTo>
                    <a:pt x="767" y="1"/>
                    <a:pt x="1" y="768"/>
                    <a:pt x="1" y="1721"/>
                  </a:cubicBezTo>
                  <a:lnTo>
                    <a:pt x="1" y="1966"/>
                  </a:lnTo>
                  <a:cubicBezTo>
                    <a:pt x="1" y="2919"/>
                    <a:pt x="767" y="3685"/>
                    <a:pt x="1720"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3599051" y="3723301"/>
              <a:ext cx="59826" cy="59842"/>
            </a:xfrm>
            <a:custGeom>
              <a:avLst/>
              <a:gdLst/>
              <a:ahLst/>
              <a:cxnLst/>
              <a:rect l="l" t="t" r="r" b="b"/>
              <a:pathLst>
                <a:path w="3685" h="3686" extrusionOk="0">
                  <a:moveTo>
                    <a:pt x="1721" y="1"/>
                  </a:moveTo>
                  <a:cubicBezTo>
                    <a:pt x="768" y="1"/>
                    <a:pt x="0" y="768"/>
                    <a:pt x="0" y="1721"/>
                  </a:cubicBezTo>
                  <a:lnTo>
                    <a:pt x="0" y="1966"/>
                  </a:lnTo>
                  <a:cubicBezTo>
                    <a:pt x="0" y="2919"/>
                    <a:pt x="768" y="3685"/>
                    <a:pt x="1721" y="3685"/>
                  </a:cubicBezTo>
                  <a:lnTo>
                    <a:pt x="1966" y="3685"/>
                  </a:lnTo>
                  <a:cubicBezTo>
                    <a:pt x="2918" y="3685"/>
                    <a:pt x="3685" y="2919"/>
                    <a:pt x="3685" y="1966"/>
                  </a:cubicBezTo>
                  <a:lnTo>
                    <a:pt x="3685" y="1721"/>
                  </a:lnTo>
                  <a:cubicBezTo>
                    <a:pt x="3685" y="768"/>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3706478" y="3723301"/>
              <a:ext cx="59794" cy="59842"/>
            </a:xfrm>
            <a:custGeom>
              <a:avLst/>
              <a:gdLst/>
              <a:ahLst/>
              <a:cxnLst/>
              <a:rect l="l" t="t" r="r" b="b"/>
              <a:pathLst>
                <a:path w="3683" h="3686" extrusionOk="0">
                  <a:moveTo>
                    <a:pt x="1719" y="1"/>
                  </a:moveTo>
                  <a:cubicBezTo>
                    <a:pt x="766" y="1"/>
                    <a:pt x="0" y="768"/>
                    <a:pt x="0" y="1721"/>
                  </a:cubicBezTo>
                  <a:lnTo>
                    <a:pt x="0" y="1966"/>
                  </a:lnTo>
                  <a:cubicBezTo>
                    <a:pt x="0" y="2919"/>
                    <a:pt x="766" y="3685"/>
                    <a:pt x="1719"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3491640" y="3827043"/>
              <a:ext cx="59810" cy="59842"/>
            </a:xfrm>
            <a:custGeom>
              <a:avLst/>
              <a:gdLst/>
              <a:ahLst/>
              <a:cxnLst/>
              <a:rect l="l" t="t" r="r" b="b"/>
              <a:pathLst>
                <a:path w="3684" h="3686" extrusionOk="0">
                  <a:moveTo>
                    <a:pt x="1720" y="0"/>
                  </a:moveTo>
                  <a:cubicBezTo>
                    <a:pt x="767" y="0"/>
                    <a:pt x="1" y="767"/>
                    <a:pt x="1" y="1719"/>
                  </a:cubicBezTo>
                  <a:lnTo>
                    <a:pt x="1" y="1964"/>
                  </a:lnTo>
                  <a:cubicBezTo>
                    <a:pt x="1" y="2917"/>
                    <a:pt x="767" y="3685"/>
                    <a:pt x="1720"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3599051" y="3827043"/>
              <a:ext cx="59826" cy="59842"/>
            </a:xfrm>
            <a:custGeom>
              <a:avLst/>
              <a:gdLst/>
              <a:ahLst/>
              <a:cxnLst/>
              <a:rect l="l" t="t" r="r" b="b"/>
              <a:pathLst>
                <a:path w="3685" h="3686" extrusionOk="0">
                  <a:moveTo>
                    <a:pt x="1721" y="0"/>
                  </a:moveTo>
                  <a:cubicBezTo>
                    <a:pt x="768" y="0"/>
                    <a:pt x="0" y="767"/>
                    <a:pt x="0" y="1719"/>
                  </a:cubicBezTo>
                  <a:lnTo>
                    <a:pt x="0" y="1964"/>
                  </a:lnTo>
                  <a:cubicBezTo>
                    <a:pt x="0" y="2917"/>
                    <a:pt x="768" y="3685"/>
                    <a:pt x="1721" y="3685"/>
                  </a:cubicBezTo>
                  <a:lnTo>
                    <a:pt x="1966" y="3685"/>
                  </a:lnTo>
                  <a:cubicBezTo>
                    <a:pt x="2918" y="3685"/>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3706478" y="3827043"/>
              <a:ext cx="59794" cy="59842"/>
            </a:xfrm>
            <a:custGeom>
              <a:avLst/>
              <a:gdLst/>
              <a:ahLst/>
              <a:cxnLst/>
              <a:rect l="l" t="t" r="r" b="b"/>
              <a:pathLst>
                <a:path w="3683" h="3686" extrusionOk="0">
                  <a:moveTo>
                    <a:pt x="1719" y="0"/>
                  </a:moveTo>
                  <a:cubicBezTo>
                    <a:pt x="766" y="0"/>
                    <a:pt x="0" y="767"/>
                    <a:pt x="0" y="1719"/>
                  </a:cubicBezTo>
                  <a:lnTo>
                    <a:pt x="0" y="1964"/>
                  </a:lnTo>
                  <a:cubicBezTo>
                    <a:pt x="0" y="2917"/>
                    <a:pt x="766" y="3685"/>
                    <a:pt x="1719"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3491640" y="3930785"/>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3599051" y="3930785"/>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3706478" y="3930785"/>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3491640" y="4034494"/>
              <a:ext cx="59810" cy="59842"/>
            </a:xfrm>
            <a:custGeom>
              <a:avLst/>
              <a:gdLst/>
              <a:ahLst/>
              <a:cxnLst/>
              <a:rect l="l" t="t" r="r" b="b"/>
              <a:pathLst>
                <a:path w="3684" h="3686" extrusionOk="0">
                  <a:moveTo>
                    <a:pt x="1720" y="1"/>
                  </a:moveTo>
                  <a:cubicBezTo>
                    <a:pt x="767" y="1"/>
                    <a:pt x="1" y="767"/>
                    <a:pt x="1" y="1720"/>
                  </a:cubicBezTo>
                  <a:lnTo>
                    <a:pt x="1" y="1966"/>
                  </a:lnTo>
                  <a:cubicBezTo>
                    <a:pt x="1" y="2917"/>
                    <a:pt x="767" y="3685"/>
                    <a:pt x="1720"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3599051" y="4034494"/>
              <a:ext cx="59826" cy="59842"/>
            </a:xfrm>
            <a:custGeom>
              <a:avLst/>
              <a:gdLst/>
              <a:ahLst/>
              <a:cxnLst/>
              <a:rect l="l" t="t" r="r" b="b"/>
              <a:pathLst>
                <a:path w="3685" h="3686" extrusionOk="0">
                  <a:moveTo>
                    <a:pt x="1721" y="1"/>
                  </a:moveTo>
                  <a:cubicBezTo>
                    <a:pt x="768" y="1"/>
                    <a:pt x="0" y="767"/>
                    <a:pt x="0" y="1720"/>
                  </a:cubicBezTo>
                  <a:lnTo>
                    <a:pt x="0" y="1966"/>
                  </a:lnTo>
                  <a:cubicBezTo>
                    <a:pt x="0" y="2917"/>
                    <a:pt x="768" y="3685"/>
                    <a:pt x="1721" y="3685"/>
                  </a:cubicBezTo>
                  <a:lnTo>
                    <a:pt x="1966" y="3685"/>
                  </a:lnTo>
                  <a:cubicBezTo>
                    <a:pt x="2918" y="3685"/>
                    <a:pt x="3685" y="2917"/>
                    <a:pt x="3685" y="1966"/>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3706478" y="4034494"/>
              <a:ext cx="59794" cy="59842"/>
            </a:xfrm>
            <a:custGeom>
              <a:avLst/>
              <a:gdLst/>
              <a:ahLst/>
              <a:cxnLst/>
              <a:rect l="l" t="t" r="r" b="b"/>
              <a:pathLst>
                <a:path w="3683" h="3686" extrusionOk="0">
                  <a:moveTo>
                    <a:pt x="1719" y="1"/>
                  </a:moveTo>
                  <a:cubicBezTo>
                    <a:pt x="766" y="1"/>
                    <a:pt x="0" y="767"/>
                    <a:pt x="0" y="1720"/>
                  </a:cubicBezTo>
                  <a:lnTo>
                    <a:pt x="0" y="1966"/>
                  </a:lnTo>
                  <a:cubicBezTo>
                    <a:pt x="0" y="2917"/>
                    <a:pt x="766" y="3685"/>
                    <a:pt x="1719"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491640" y="4138236"/>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3599051" y="4138236"/>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3706478" y="4138236"/>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3491640" y="4241945"/>
              <a:ext cx="59810" cy="59842"/>
            </a:xfrm>
            <a:custGeom>
              <a:avLst/>
              <a:gdLst/>
              <a:ahLst/>
              <a:cxnLst/>
              <a:rect l="l" t="t" r="r" b="b"/>
              <a:pathLst>
                <a:path w="3684" h="3686" extrusionOk="0">
                  <a:moveTo>
                    <a:pt x="1720" y="1"/>
                  </a:moveTo>
                  <a:cubicBezTo>
                    <a:pt x="767" y="1"/>
                    <a:pt x="1" y="769"/>
                    <a:pt x="1" y="1720"/>
                  </a:cubicBezTo>
                  <a:lnTo>
                    <a:pt x="1" y="1966"/>
                  </a:lnTo>
                  <a:cubicBezTo>
                    <a:pt x="1" y="2917"/>
                    <a:pt x="767" y="3685"/>
                    <a:pt x="1720"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3599051" y="4241945"/>
              <a:ext cx="59826" cy="59842"/>
            </a:xfrm>
            <a:custGeom>
              <a:avLst/>
              <a:gdLst/>
              <a:ahLst/>
              <a:cxnLst/>
              <a:rect l="l" t="t" r="r" b="b"/>
              <a:pathLst>
                <a:path w="3685" h="3686" extrusionOk="0">
                  <a:moveTo>
                    <a:pt x="1721" y="1"/>
                  </a:moveTo>
                  <a:cubicBezTo>
                    <a:pt x="768" y="1"/>
                    <a:pt x="0" y="769"/>
                    <a:pt x="0" y="1720"/>
                  </a:cubicBezTo>
                  <a:lnTo>
                    <a:pt x="0" y="1966"/>
                  </a:lnTo>
                  <a:cubicBezTo>
                    <a:pt x="0" y="2917"/>
                    <a:pt x="768" y="3685"/>
                    <a:pt x="1721" y="3685"/>
                  </a:cubicBezTo>
                  <a:lnTo>
                    <a:pt x="1966" y="3685"/>
                  </a:lnTo>
                  <a:cubicBezTo>
                    <a:pt x="2918" y="3685"/>
                    <a:pt x="3685" y="2917"/>
                    <a:pt x="3685" y="1966"/>
                  </a:cubicBezTo>
                  <a:lnTo>
                    <a:pt x="3685" y="1720"/>
                  </a:lnTo>
                  <a:cubicBezTo>
                    <a:pt x="3685" y="769"/>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3706478" y="4241945"/>
              <a:ext cx="59794" cy="59842"/>
            </a:xfrm>
            <a:custGeom>
              <a:avLst/>
              <a:gdLst/>
              <a:ahLst/>
              <a:cxnLst/>
              <a:rect l="l" t="t" r="r" b="b"/>
              <a:pathLst>
                <a:path w="3683" h="3686" extrusionOk="0">
                  <a:moveTo>
                    <a:pt x="1719" y="1"/>
                  </a:moveTo>
                  <a:cubicBezTo>
                    <a:pt x="766" y="1"/>
                    <a:pt x="0" y="769"/>
                    <a:pt x="0" y="1720"/>
                  </a:cubicBezTo>
                  <a:lnTo>
                    <a:pt x="0" y="1966"/>
                  </a:lnTo>
                  <a:cubicBezTo>
                    <a:pt x="0" y="2917"/>
                    <a:pt x="766" y="3685"/>
                    <a:pt x="1719"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3491640" y="4345686"/>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3599051" y="4345686"/>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3706478" y="4345686"/>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3491640" y="4449396"/>
              <a:ext cx="59810" cy="59842"/>
            </a:xfrm>
            <a:custGeom>
              <a:avLst/>
              <a:gdLst/>
              <a:ahLst/>
              <a:cxnLst/>
              <a:rect l="l" t="t" r="r" b="b"/>
              <a:pathLst>
                <a:path w="3684" h="3686" extrusionOk="0">
                  <a:moveTo>
                    <a:pt x="1720" y="1"/>
                  </a:moveTo>
                  <a:cubicBezTo>
                    <a:pt x="767" y="1"/>
                    <a:pt x="1" y="769"/>
                    <a:pt x="1" y="1721"/>
                  </a:cubicBezTo>
                  <a:lnTo>
                    <a:pt x="1" y="1966"/>
                  </a:lnTo>
                  <a:cubicBezTo>
                    <a:pt x="1" y="2919"/>
                    <a:pt x="767" y="3685"/>
                    <a:pt x="1720"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3599051" y="4449396"/>
              <a:ext cx="59826" cy="59842"/>
            </a:xfrm>
            <a:custGeom>
              <a:avLst/>
              <a:gdLst/>
              <a:ahLst/>
              <a:cxnLst/>
              <a:rect l="l" t="t" r="r" b="b"/>
              <a:pathLst>
                <a:path w="3685" h="3686" extrusionOk="0">
                  <a:moveTo>
                    <a:pt x="1721" y="1"/>
                  </a:moveTo>
                  <a:cubicBezTo>
                    <a:pt x="768" y="1"/>
                    <a:pt x="0" y="769"/>
                    <a:pt x="0" y="1721"/>
                  </a:cubicBezTo>
                  <a:lnTo>
                    <a:pt x="0" y="1966"/>
                  </a:lnTo>
                  <a:cubicBezTo>
                    <a:pt x="0" y="2919"/>
                    <a:pt x="768" y="3685"/>
                    <a:pt x="1721" y="3685"/>
                  </a:cubicBezTo>
                  <a:lnTo>
                    <a:pt x="1966" y="3685"/>
                  </a:lnTo>
                  <a:cubicBezTo>
                    <a:pt x="2918" y="3685"/>
                    <a:pt x="3685" y="2919"/>
                    <a:pt x="3685" y="1966"/>
                  </a:cubicBezTo>
                  <a:lnTo>
                    <a:pt x="3685" y="1721"/>
                  </a:lnTo>
                  <a:cubicBezTo>
                    <a:pt x="3685" y="769"/>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3706478" y="4449396"/>
              <a:ext cx="59794" cy="59842"/>
            </a:xfrm>
            <a:custGeom>
              <a:avLst/>
              <a:gdLst/>
              <a:ahLst/>
              <a:cxnLst/>
              <a:rect l="l" t="t" r="r" b="b"/>
              <a:pathLst>
                <a:path w="3683" h="3686" extrusionOk="0">
                  <a:moveTo>
                    <a:pt x="1719" y="1"/>
                  </a:moveTo>
                  <a:cubicBezTo>
                    <a:pt x="766" y="1"/>
                    <a:pt x="0" y="769"/>
                    <a:pt x="0" y="1721"/>
                  </a:cubicBezTo>
                  <a:lnTo>
                    <a:pt x="0" y="1966"/>
                  </a:lnTo>
                  <a:cubicBezTo>
                    <a:pt x="0" y="2919"/>
                    <a:pt x="766" y="3685"/>
                    <a:pt x="1719"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3491640" y="4553137"/>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3599051" y="4553137"/>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3706478" y="4553137"/>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3491640" y="4656879"/>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3599051" y="4656879"/>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3706478" y="4656879"/>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3491640" y="4760588"/>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3599051" y="4760588"/>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3706478" y="4760588"/>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3491640" y="4864330"/>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3599051" y="4864330"/>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3706478" y="4864330"/>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3487890" y="3044078"/>
              <a:ext cx="59810" cy="59826"/>
            </a:xfrm>
            <a:custGeom>
              <a:avLst/>
              <a:gdLst/>
              <a:ahLst/>
              <a:cxnLst/>
              <a:rect l="l" t="t" r="r" b="b"/>
              <a:pathLst>
                <a:path w="3684" h="3685" extrusionOk="0">
                  <a:moveTo>
                    <a:pt x="1517" y="0"/>
                  </a:moveTo>
                  <a:cubicBezTo>
                    <a:pt x="677" y="0"/>
                    <a:pt x="1" y="677"/>
                    <a:pt x="1" y="1517"/>
                  </a:cubicBezTo>
                  <a:lnTo>
                    <a:pt x="1" y="2167"/>
                  </a:lnTo>
                  <a:cubicBezTo>
                    <a:pt x="1" y="3008"/>
                    <a:pt x="677" y="3685"/>
                    <a:pt x="1517" y="3685"/>
                  </a:cubicBezTo>
                  <a:lnTo>
                    <a:pt x="2167" y="3685"/>
                  </a:lnTo>
                  <a:cubicBezTo>
                    <a:pt x="3007" y="3685"/>
                    <a:pt x="3684" y="3008"/>
                    <a:pt x="3684" y="2167"/>
                  </a:cubicBezTo>
                  <a:lnTo>
                    <a:pt x="3684" y="1517"/>
                  </a:lnTo>
                  <a:cubicBezTo>
                    <a:pt x="3684" y="677"/>
                    <a:pt x="3007" y="0"/>
                    <a:pt x="216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3595333" y="3044078"/>
              <a:ext cx="59794" cy="59826"/>
            </a:xfrm>
            <a:custGeom>
              <a:avLst/>
              <a:gdLst/>
              <a:ahLst/>
              <a:cxnLst/>
              <a:rect l="l" t="t" r="r" b="b"/>
              <a:pathLst>
                <a:path w="3683" h="3685" extrusionOk="0">
                  <a:moveTo>
                    <a:pt x="1517" y="0"/>
                  </a:moveTo>
                  <a:cubicBezTo>
                    <a:pt x="676" y="0"/>
                    <a:pt x="0" y="677"/>
                    <a:pt x="0" y="1517"/>
                  </a:cubicBezTo>
                  <a:lnTo>
                    <a:pt x="0" y="2167"/>
                  </a:lnTo>
                  <a:cubicBezTo>
                    <a:pt x="0" y="3008"/>
                    <a:pt x="676" y="3685"/>
                    <a:pt x="1517" y="3685"/>
                  </a:cubicBezTo>
                  <a:lnTo>
                    <a:pt x="2166" y="3685"/>
                  </a:lnTo>
                  <a:cubicBezTo>
                    <a:pt x="3007" y="3685"/>
                    <a:pt x="3683" y="3008"/>
                    <a:pt x="3683" y="2167"/>
                  </a:cubicBezTo>
                  <a:lnTo>
                    <a:pt x="3683" y="1517"/>
                  </a:lnTo>
                  <a:cubicBezTo>
                    <a:pt x="3683" y="677"/>
                    <a:pt x="3007" y="0"/>
                    <a:pt x="21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3702727" y="3044078"/>
              <a:ext cx="59826" cy="59826"/>
            </a:xfrm>
            <a:custGeom>
              <a:avLst/>
              <a:gdLst/>
              <a:ahLst/>
              <a:cxnLst/>
              <a:rect l="l" t="t" r="r" b="b"/>
              <a:pathLst>
                <a:path w="3685" h="3685" extrusionOk="0">
                  <a:moveTo>
                    <a:pt x="1519" y="0"/>
                  </a:moveTo>
                  <a:cubicBezTo>
                    <a:pt x="679" y="0"/>
                    <a:pt x="0" y="677"/>
                    <a:pt x="0" y="1517"/>
                  </a:cubicBezTo>
                  <a:lnTo>
                    <a:pt x="0" y="2167"/>
                  </a:lnTo>
                  <a:cubicBezTo>
                    <a:pt x="0" y="3008"/>
                    <a:pt x="679" y="3685"/>
                    <a:pt x="1519" y="3685"/>
                  </a:cubicBezTo>
                  <a:lnTo>
                    <a:pt x="2167" y="3685"/>
                  </a:lnTo>
                  <a:cubicBezTo>
                    <a:pt x="3009" y="3685"/>
                    <a:pt x="3685" y="3008"/>
                    <a:pt x="3685" y="2167"/>
                  </a:cubicBezTo>
                  <a:lnTo>
                    <a:pt x="3685" y="1517"/>
                  </a:lnTo>
                  <a:cubicBezTo>
                    <a:pt x="3685" y="677"/>
                    <a:pt x="3009" y="0"/>
                    <a:pt x="216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3928426" y="5052201"/>
              <a:ext cx="549539" cy="24661"/>
            </a:xfrm>
            <a:custGeom>
              <a:avLst/>
              <a:gdLst/>
              <a:ahLst/>
              <a:cxnLst/>
              <a:rect l="l" t="t" r="r" b="b"/>
              <a:pathLst>
                <a:path w="33849" h="1519" extrusionOk="0">
                  <a:moveTo>
                    <a:pt x="0" y="0"/>
                  </a:moveTo>
                  <a:lnTo>
                    <a:pt x="0" y="1518"/>
                  </a:lnTo>
                  <a:lnTo>
                    <a:pt x="33848" y="1518"/>
                  </a:lnTo>
                  <a:lnTo>
                    <a:pt x="3384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2940251" y="5019423"/>
              <a:ext cx="549555" cy="24661"/>
            </a:xfrm>
            <a:custGeom>
              <a:avLst/>
              <a:gdLst/>
              <a:ahLst/>
              <a:cxnLst/>
              <a:rect l="l" t="t" r="r" b="b"/>
              <a:pathLst>
                <a:path w="33850" h="1519" extrusionOk="0">
                  <a:moveTo>
                    <a:pt x="1" y="1"/>
                  </a:moveTo>
                  <a:lnTo>
                    <a:pt x="1" y="1519"/>
                  </a:lnTo>
                  <a:lnTo>
                    <a:pt x="33849" y="1519"/>
                  </a:lnTo>
                  <a:lnTo>
                    <a:pt x="33849" y="1"/>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4416045" y="4460435"/>
              <a:ext cx="530316" cy="616427"/>
            </a:xfrm>
            <a:custGeom>
              <a:avLst/>
              <a:gdLst/>
              <a:ahLst/>
              <a:cxnLst/>
              <a:rect l="l" t="t" r="r" b="b"/>
              <a:pathLst>
                <a:path w="32665" h="37969" extrusionOk="0">
                  <a:moveTo>
                    <a:pt x="16333" y="1"/>
                  </a:moveTo>
                  <a:lnTo>
                    <a:pt x="0" y="11718"/>
                  </a:lnTo>
                  <a:lnTo>
                    <a:pt x="0" y="37968"/>
                  </a:lnTo>
                  <a:lnTo>
                    <a:pt x="32665" y="37968"/>
                  </a:lnTo>
                  <a:lnTo>
                    <a:pt x="32665" y="11718"/>
                  </a:lnTo>
                  <a:lnTo>
                    <a:pt x="16333"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4416045" y="5044766"/>
              <a:ext cx="530316" cy="32097"/>
            </a:xfrm>
            <a:custGeom>
              <a:avLst/>
              <a:gdLst/>
              <a:ahLst/>
              <a:cxnLst/>
              <a:rect l="l" t="t" r="r" b="b"/>
              <a:pathLst>
                <a:path w="32665" h="1977" extrusionOk="0">
                  <a:moveTo>
                    <a:pt x="0" y="0"/>
                  </a:moveTo>
                  <a:lnTo>
                    <a:pt x="0" y="1976"/>
                  </a:lnTo>
                  <a:lnTo>
                    <a:pt x="32665" y="1976"/>
                  </a:lnTo>
                  <a:lnTo>
                    <a:pt x="32665" y="0"/>
                  </a:ln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4603510" y="4812118"/>
              <a:ext cx="155401" cy="264744"/>
            </a:xfrm>
            <a:custGeom>
              <a:avLst/>
              <a:gdLst/>
              <a:ahLst/>
              <a:cxnLst/>
              <a:rect l="l" t="t" r="r" b="b"/>
              <a:pathLst>
                <a:path w="9572" h="16307" extrusionOk="0">
                  <a:moveTo>
                    <a:pt x="3082" y="0"/>
                  </a:moveTo>
                  <a:cubicBezTo>
                    <a:pt x="1381" y="0"/>
                    <a:pt x="0" y="1381"/>
                    <a:pt x="0" y="3083"/>
                  </a:cubicBezTo>
                  <a:lnTo>
                    <a:pt x="0" y="16306"/>
                  </a:lnTo>
                  <a:lnTo>
                    <a:pt x="9571" y="16306"/>
                  </a:lnTo>
                  <a:lnTo>
                    <a:pt x="9569" y="3083"/>
                  </a:lnTo>
                  <a:cubicBezTo>
                    <a:pt x="9569" y="1381"/>
                    <a:pt x="8188" y="0"/>
                    <a:pt x="648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4346835" y="4446636"/>
              <a:ext cx="665180" cy="269501"/>
            </a:xfrm>
            <a:custGeom>
              <a:avLst/>
              <a:gdLst/>
              <a:ahLst/>
              <a:cxnLst/>
              <a:rect l="l" t="t" r="r" b="b"/>
              <a:pathLst>
                <a:path w="40972" h="16600" extrusionOk="0">
                  <a:moveTo>
                    <a:pt x="20603" y="1"/>
                  </a:moveTo>
                  <a:cubicBezTo>
                    <a:pt x="20077" y="1"/>
                    <a:pt x="19551" y="167"/>
                    <a:pt x="19107" y="498"/>
                  </a:cubicBezTo>
                  <a:lnTo>
                    <a:pt x="570" y="14483"/>
                  </a:lnTo>
                  <a:cubicBezTo>
                    <a:pt x="165" y="14787"/>
                    <a:pt x="1" y="15316"/>
                    <a:pt x="163" y="15797"/>
                  </a:cubicBezTo>
                  <a:cubicBezTo>
                    <a:pt x="323" y="16276"/>
                    <a:pt x="772" y="16600"/>
                    <a:pt x="1280" y="16600"/>
                  </a:cubicBezTo>
                  <a:cubicBezTo>
                    <a:pt x="1535" y="16600"/>
                    <a:pt x="1783" y="16515"/>
                    <a:pt x="1988" y="16362"/>
                  </a:cubicBezTo>
                  <a:lnTo>
                    <a:pt x="20525" y="2376"/>
                  </a:lnTo>
                  <a:cubicBezTo>
                    <a:pt x="20548" y="2358"/>
                    <a:pt x="20575" y="2349"/>
                    <a:pt x="20603" y="2349"/>
                  </a:cubicBezTo>
                  <a:cubicBezTo>
                    <a:pt x="20630" y="2349"/>
                    <a:pt x="20657" y="2358"/>
                    <a:pt x="20680" y="2376"/>
                  </a:cubicBezTo>
                  <a:lnTo>
                    <a:pt x="38941" y="15841"/>
                  </a:lnTo>
                  <a:cubicBezTo>
                    <a:pt x="39151" y="15996"/>
                    <a:pt x="39396" y="16071"/>
                    <a:pt x="39639" y="16071"/>
                  </a:cubicBezTo>
                  <a:cubicBezTo>
                    <a:pt x="40000" y="16071"/>
                    <a:pt x="40356" y="15905"/>
                    <a:pt x="40586" y="15592"/>
                  </a:cubicBezTo>
                  <a:cubicBezTo>
                    <a:pt x="40972" y="15069"/>
                    <a:pt x="40861" y="14333"/>
                    <a:pt x="40338" y="13947"/>
                  </a:cubicBezTo>
                  <a:lnTo>
                    <a:pt x="22079" y="482"/>
                  </a:lnTo>
                  <a:cubicBezTo>
                    <a:pt x="21639" y="161"/>
                    <a:pt x="21121" y="1"/>
                    <a:pt x="20603" y="1"/>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4632668" y="4616535"/>
              <a:ext cx="93530" cy="89974"/>
            </a:xfrm>
            <a:custGeom>
              <a:avLst/>
              <a:gdLst/>
              <a:ahLst/>
              <a:cxnLst/>
              <a:rect l="l" t="t" r="r" b="b"/>
              <a:pathLst>
                <a:path w="5761" h="5542" extrusionOk="0">
                  <a:moveTo>
                    <a:pt x="2990" y="0"/>
                  </a:moveTo>
                  <a:cubicBezTo>
                    <a:pt x="1868" y="0"/>
                    <a:pt x="858" y="675"/>
                    <a:pt x="429" y="1711"/>
                  </a:cubicBezTo>
                  <a:cubicBezTo>
                    <a:pt x="1" y="2746"/>
                    <a:pt x="237" y="3937"/>
                    <a:pt x="1029" y="4729"/>
                  </a:cubicBezTo>
                  <a:cubicBezTo>
                    <a:pt x="1559" y="5259"/>
                    <a:pt x="2268" y="5541"/>
                    <a:pt x="2990" y="5541"/>
                  </a:cubicBezTo>
                  <a:cubicBezTo>
                    <a:pt x="3347" y="5541"/>
                    <a:pt x="3707" y="5472"/>
                    <a:pt x="4050" y="5330"/>
                  </a:cubicBezTo>
                  <a:cubicBezTo>
                    <a:pt x="5086" y="4902"/>
                    <a:pt x="5760" y="3891"/>
                    <a:pt x="5760" y="2771"/>
                  </a:cubicBezTo>
                  <a:cubicBezTo>
                    <a:pt x="5760" y="1240"/>
                    <a:pt x="4520" y="0"/>
                    <a:pt x="2990"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4521523" y="4877659"/>
              <a:ext cx="68983" cy="130432"/>
            </a:xfrm>
            <a:custGeom>
              <a:avLst/>
              <a:gdLst/>
              <a:ahLst/>
              <a:cxnLst/>
              <a:rect l="l" t="t" r="r" b="b"/>
              <a:pathLst>
                <a:path w="4249" h="8034" extrusionOk="0">
                  <a:moveTo>
                    <a:pt x="2125" y="0"/>
                  </a:moveTo>
                  <a:cubicBezTo>
                    <a:pt x="980" y="0"/>
                    <a:pt x="52" y="367"/>
                    <a:pt x="6" y="826"/>
                  </a:cubicBezTo>
                  <a:lnTo>
                    <a:pt x="1" y="826"/>
                  </a:lnTo>
                  <a:lnTo>
                    <a:pt x="1" y="8033"/>
                  </a:lnTo>
                  <a:lnTo>
                    <a:pt x="4249" y="8033"/>
                  </a:lnTo>
                  <a:lnTo>
                    <a:pt x="4249" y="826"/>
                  </a:lnTo>
                  <a:lnTo>
                    <a:pt x="4244" y="826"/>
                  </a:lnTo>
                  <a:cubicBezTo>
                    <a:pt x="4198" y="367"/>
                    <a:pt x="3268" y="0"/>
                    <a:pt x="212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4551672" y="4827817"/>
              <a:ext cx="8669" cy="205633"/>
            </a:xfrm>
            <a:custGeom>
              <a:avLst/>
              <a:gdLst/>
              <a:ahLst/>
              <a:cxnLst/>
              <a:rect l="l" t="t" r="r" b="b"/>
              <a:pathLst>
                <a:path w="534" h="12666" extrusionOk="0">
                  <a:moveTo>
                    <a:pt x="0" y="0"/>
                  </a:moveTo>
                  <a:lnTo>
                    <a:pt x="0" y="12666"/>
                  </a:lnTo>
                  <a:lnTo>
                    <a:pt x="534" y="12666"/>
                  </a:lnTo>
                  <a:lnTo>
                    <a:pt x="534"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4521523" y="4906248"/>
              <a:ext cx="68983" cy="6478"/>
            </a:xfrm>
            <a:custGeom>
              <a:avLst/>
              <a:gdLst/>
              <a:ahLst/>
              <a:cxnLst/>
              <a:rect l="l" t="t" r="r" b="b"/>
              <a:pathLst>
                <a:path w="4249" h="399" extrusionOk="0">
                  <a:moveTo>
                    <a:pt x="1" y="1"/>
                  </a:moveTo>
                  <a:lnTo>
                    <a:pt x="1" y="399"/>
                  </a:lnTo>
                  <a:lnTo>
                    <a:pt x="4249" y="399"/>
                  </a:lnTo>
                  <a:lnTo>
                    <a:pt x="424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4521523" y="4939644"/>
              <a:ext cx="68983" cy="6478"/>
            </a:xfrm>
            <a:custGeom>
              <a:avLst/>
              <a:gdLst/>
              <a:ahLst/>
              <a:cxnLst/>
              <a:rect l="l" t="t" r="r" b="b"/>
              <a:pathLst>
                <a:path w="4249" h="399" extrusionOk="0">
                  <a:moveTo>
                    <a:pt x="1" y="1"/>
                  </a:moveTo>
                  <a:lnTo>
                    <a:pt x="1" y="399"/>
                  </a:lnTo>
                  <a:lnTo>
                    <a:pt x="4249" y="399"/>
                  </a:lnTo>
                  <a:lnTo>
                    <a:pt x="424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4521523" y="4973023"/>
              <a:ext cx="68983" cy="6494"/>
            </a:xfrm>
            <a:custGeom>
              <a:avLst/>
              <a:gdLst/>
              <a:ahLst/>
              <a:cxnLst/>
              <a:rect l="l" t="t" r="r" b="b"/>
              <a:pathLst>
                <a:path w="4249" h="400" extrusionOk="0">
                  <a:moveTo>
                    <a:pt x="1" y="0"/>
                  </a:moveTo>
                  <a:lnTo>
                    <a:pt x="1" y="400"/>
                  </a:lnTo>
                  <a:lnTo>
                    <a:pt x="4249" y="400"/>
                  </a:lnTo>
                  <a:lnTo>
                    <a:pt x="424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4521523" y="5006451"/>
              <a:ext cx="68983" cy="6478"/>
            </a:xfrm>
            <a:custGeom>
              <a:avLst/>
              <a:gdLst/>
              <a:ahLst/>
              <a:cxnLst/>
              <a:rect l="l" t="t" r="r" b="b"/>
              <a:pathLst>
                <a:path w="4249" h="399" extrusionOk="0">
                  <a:moveTo>
                    <a:pt x="1" y="0"/>
                  </a:moveTo>
                  <a:lnTo>
                    <a:pt x="1" y="398"/>
                  </a:lnTo>
                  <a:lnTo>
                    <a:pt x="4249" y="398"/>
                  </a:lnTo>
                  <a:lnTo>
                    <a:pt x="424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4767500" y="4877659"/>
              <a:ext cx="68983" cy="130432"/>
            </a:xfrm>
            <a:custGeom>
              <a:avLst/>
              <a:gdLst/>
              <a:ahLst/>
              <a:cxnLst/>
              <a:rect l="l" t="t" r="r" b="b"/>
              <a:pathLst>
                <a:path w="4249" h="8034" extrusionOk="0">
                  <a:moveTo>
                    <a:pt x="2123" y="0"/>
                  </a:moveTo>
                  <a:cubicBezTo>
                    <a:pt x="979" y="0"/>
                    <a:pt x="49" y="367"/>
                    <a:pt x="4" y="826"/>
                  </a:cubicBezTo>
                  <a:lnTo>
                    <a:pt x="0" y="826"/>
                  </a:lnTo>
                  <a:lnTo>
                    <a:pt x="0" y="8033"/>
                  </a:lnTo>
                  <a:lnTo>
                    <a:pt x="4248" y="8033"/>
                  </a:lnTo>
                  <a:lnTo>
                    <a:pt x="4248" y="826"/>
                  </a:lnTo>
                  <a:lnTo>
                    <a:pt x="4243" y="826"/>
                  </a:lnTo>
                  <a:cubicBezTo>
                    <a:pt x="4196" y="367"/>
                    <a:pt x="3267" y="0"/>
                    <a:pt x="212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4797632" y="4822346"/>
              <a:ext cx="8686" cy="205649"/>
            </a:xfrm>
            <a:custGeom>
              <a:avLst/>
              <a:gdLst/>
              <a:ahLst/>
              <a:cxnLst/>
              <a:rect l="l" t="t" r="r" b="b"/>
              <a:pathLst>
                <a:path w="535" h="12667" extrusionOk="0">
                  <a:moveTo>
                    <a:pt x="1" y="1"/>
                  </a:moveTo>
                  <a:lnTo>
                    <a:pt x="1" y="12666"/>
                  </a:lnTo>
                  <a:lnTo>
                    <a:pt x="534" y="12666"/>
                  </a:lnTo>
                  <a:lnTo>
                    <a:pt x="534"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4767500" y="4906248"/>
              <a:ext cx="68950" cy="6478"/>
            </a:xfrm>
            <a:custGeom>
              <a:avLst/>
              <a:gdLst/>
              <a:ahLst/>
              <a:cxnLst/>
              <a:rect l="l" t="t" r="r" b="b"/>
              <a:pathLst>
                <a:path w="4247" h="399" extrusionOk="0">
                  <a:moveTo>
                    <a:pt x="0" y="1"/>
                  </a:moveTo>
                  <a:lnTo>
                    <a:pt x="0" y="399"/>
                  </a:lnTo>
                  <a:lnTo>
                    <a:pt x="4247" y="399"/>
                  </a:lnTo>
                  <a:lnTo>
                    <a:pt x="42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4767500" y="4939644"/>
              <a:ext cx="68950" cy="6478"/>
            </a:xfrm>
            <a:custGeom>
              <a:avLst/>
              <a:gdLst/>
              <a:ahLst/>
              <a:cxnLst/>
              <a:rect l="l" t="t" r="r" b="b"/>
              <a:pathLst>
                <a:path w="4247" h="399" extrusionOk="0">
                  <a:moveTo>
                    <a:pt x="0" y="1"/>
                  </a:moveTo>
                  <a:lnTo>
                    <a:pt x="0" y="399"/>
                  </a:lnTo>
                  <a:lnTo>
                    <a:pt x="4247" y="399"/>
                  </a:lnTo>
                  <a:lnTo>
                    <a:pt x="42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4767500" y="4973023"/>
              <a:ext cx="68950" cy="6494"/>
            </a:xfrm>
            <a:custGeom>
              <a:avLst/>
              <a:gdLst/>
              <a:ahLst/>
              <a:cxnLst/>
              <a:rect l="l" t="t" r="r" b="b"/>
              <a:pathLst>
                <a:path w="4247" h="400" extrusionOk="0">
                  <a:moveTo>
                    <a:pt x="0" y="0"/>
                  </a:moveTo>
                  <a:lnTo>
                    <a:pt x="0" y="400"/>
                  </a:lnTo>
                  <a:lnTo>
                    <a:pt x="4247" y="400"/>
                  </a:lnTo>
                  <a:lnTo>
                    <a:pt x="424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4767500" y="5006451"/>
              <a:ext cx="68950" cy="6478"/>
            </a:xfrm>
            <a:custGeom>
              <a:avLst/>
              <a:gdLst/>
              <a:ahLst/>
              <a:cxnLst/>
              <a:rect l="l" t="t" r="r" b="b"/>
              <a:pathLst>
                <a:path w="4247" h="399" extrusionOk="0">
                  <a:moveTo>
                    <a:pt x="0" y="0"/>
                  </a:moveTo>
                  <a:lnTo>
                    <a:pt x="0" y="398"/>
                  </a:lnTo>
                  <a:lnTo>
                    <a:pt x="4247" y="398"/>
                  </a:lnTo>
                  <a:lnTo>
                    <a:pt x="424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5292751" y="5037898"/>
              <a:ext cx="919485" cy="39240"/>
            </a:xfrm>
            <a:custGeom>
              <a:avLst/>
              <a:gdLst/>
              <a:ahLst/>
              <a:cxnLst/>
              <a:rect l="l" t="t" r="r" b="b"/>
              <a:pathLst>
                <a:path w="56636" h="2417" extrusionOk="0">
                  <a:moveTo>
                    <a:pt x="0" y="0"/>
                  </a:moveTo>
                  <a:lnTo>
                    <a:pt x="0" y="2417"/>
                  </a:lnTo>
                  <a:lnTo>
                    <a:pt x="56636" y="2417"/>
                  </a:lnTo>
                  <a:lnTo>
                    <a:pt x="56636" y="0"/>
                  </a:ln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5110594" y="4441392"/>
              <a:ext cx="439546" cy="635746"/>
            </a:xfrm>
            <a:custGeom>
              <a:avLst/>
              <a:gdLst/>
              <a:ahLst/>
              <a:cxnLst/>
              <a:rect l="l" t="t" r="r" b="b"/>
              <a:pathLst>
                <a:path w="27074" h="39159" extrusionOk="0">
                  <a:moveTo>
                    <a:pt x="13536" y="1"/>
                  </a:moveTo>
                  <a:lnTo>
                    <a:pt x="1" y="12086"/>
                  </a:lnTo>
                  <a:lnTo>
                    <a:pt x="1" y="39159"/>
                  </a:lnTo>
                  <a:lnTo>
                    <a:pt x="27073" y="39159"/>
                  </a:lnTo>
                  <a:lnTo>
                    <a:pt x="27073" y="12086"/>
                  </a:lnTo>
                  <a:lnTo>
                    <a:pt x="13536" y="1"/>
                  </a:ln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5110594" y="5044067"/>
              <a:ext cx="439546" cy="33071"/>
            </a:xfrm>
            <a:custGeom>
              <a:avLst/>
              <a:gdLst/>
              <a:ahLst/>
              <a:cxnLst/>
              <a:rect l="l" t="t" r="r" b="b"/>
              <a:pathLst>
                <a:path w="27074" h="2037" extrusionOk="0">
                  <a:moveTo>
                    <a:pt x="1" y="1"/>
                  </a:moveTo>
                  <a:lnTo>
                    <a:pt x="1" y="2037"/>
                  </a:lnTo>
                  <a:lnTo>
                    <a:pt x="27073" y="2037"/>
                  </a:lnTo>
                  <a:lnTo>
                    <a:pt x="27073"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5250231" y="4804114"/>
              <a:ext cx="160288" cy="273024"/>
            </a:xfrm>
            <a:custGeom>
              <a:avLst/>
              <a:gdLst/>
              <a:ahLst/>
              <a:cxnLst/>
              <a:rect l="l" t="t" r="r" b="b"/>
              <a:pathLst>
                <a:path w="9873" h="16817" extrusionOk="0">
                  <a:moveTo>
                    <a:pt x="2239" y="0"/>
                  </a:moveTo>
                  <a:cubicBezTo>
                    <a:pt x="1002" y="0"/>
                    <a:pt x="0" y="1002"/>
                    <a:pt x="0" y="2239"/>
                  </a:cubicBezTo>
                  <a:lnTo>
                    <a:pt x="0" y="16817"/>
                  </a:lnTo>
                  <a:lnTo>
                    <a:pt x="9872" y="16817"/>
                  </a:lnTo>
                  <a:lnTo>
                    <a:pt x="9872" y="2239"/>
                  </a:lnTo>
                  <a:cubicBezTo>
                    <a:pt x="9872" y="1002"/>
                    <a:pt x="8870" y="0"/>
                    <a:pt x="763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5039939" y="4430255"/>
              <a:ext cx="576602" cy="274274"/>
            </a:xfrm>
            <a:custGeom>
              <a:avLst/>
              <a:gdLst/>
              <a:ahLst/>
              <a:cxnLst/>
              <a:rect l="l" t="t" r="r" b="b"/>
              <a:pathLst>
                <a:path w="35516" h="16894" extrusionOk="0">
                  <a:moveTo>
                    <a:pt x="17897" y="0"/>
                  </a:moveTo>
                  <a:cubicBezTo>
                    <a:pt x="17270" y="0"/>
                    <a:pt x="16644" y="225"/>
                    <a:pt x="16148" y="676"/>
                  </a:cubicBezTo>
                  <a:lnTo>
                    <a:pt x="483" y="14844"/>
                  </a:lnTo>
                  <a:cubicBezTo>
                    <a:pt x="122" y="15169"/>
                    <a:pt x="1" y="15686"/>
                    <a:pt x="175" y="16138"/>
                  </a:cubicBezTo>
                  <a:cubicBezTo>
                    <a:pt x="349" y="16593"/>
                    <a:pt x="786" y="16894"/>
                    <a:pt x="1274" y="16894"/>
                  </a:cubicBezTo>
                  <a:cubicBezTo>
                    <a:pt x="1565" y="16894"/>
                    <a:pt x="1846" y="16785"/>
                    <a:pt x="2063" y="16587"/>
                  </a:cubicBezTo>
                  <a:lnTo>
                    <a:pt x="17728" y="2420"/>
                  </a:lnTo>
                  <a:cubicBezTo>
                    <a:pt x="17776" y="2375"/>
                    <a:pt x="17836" y="2353"/>
                    <a:pt x="17897" y="2353"/>
                  </a:cubicBezTo>
                  <a:cubicBezTo>
                    <a:pt x="17958" y="2353"/>
                    <a:pt x="18018" y="2375"/>
                    <a:pt x="18066" y="2418"/>
                  </a:cubicBezTo>
                  <a:lnTo>
                    <a:pt x="33442" y="16052"/>
                  </a:lnTo>
                  <a:cubicBezTo>
                    <a:pt x="33664" y="16241"/>
                    <a:pt x="33936" y="16334"/>
                    <a:pt x="34207" y="16334"/>
                  </a:cubicBezTo>
                  <a:cubicBezTo>
                    <a:pt x="34533" y="16334"/>
                    <a:pt x="34856" y="16200"/>
                    <a:pt x="35089" y="15937"/>
                  </a:cubicBezTo>
                  <a:cubicBezTo>
                    <a:pt x="35515" y="15457"/>
                    <a:pt x="35476" y="14724"/>
                    <a:pt x="35004" y="14291"/>
                  </a:cubicBezTo>
                  <a:lnTo>
                    <a:pt x="19628" y="658"/>
                  </a:lnTo>
                  <a:cubicBezTo>
                    <a:pt x="19134" y="219"/>
                    <a:pt x="18515" y="0"/>
                    <a:pt x="17897" y="0"/>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2608618" y="4982456"/>
              <a:ext cx="4285602" cy="279729"/>
            </a:xfrm>
            <a:custGeom>
              <a:avLst/>
              <a:gdLst/>
              <a:ahLst/>
              <a:cxnLst/>
              <a:rect l="l" t="t" r="r" b="b"/>
              <a:pathLst>
                <a:path w="263973" h="17230" extrusionOk="0">
                  <a:moveTo>
                    <a:pt x="11995" y="0"/>
                  </a:moveTo>
                  <a:cubicBezTo>
                    <a:pt x="5371" y="0"/>
                    <a:pt x="1" y="7715"/>
                    <a:pt x="1" y="17229"/>
                  </a:cubicBezTo>
                  <a:lnTo>
                    <a:pt x="263972" y="17229"/>
                  </a:lnTo>
                  <a:cubicBezTo>
                    <a:pt x="263972" y="7715"/>
                    <a:pt x="258602" y="0"/>
                    <a:pt x="251978" y="0"/>
                  </a:cubicBezTo>
                  <a:close/>
                </a:path>
              </a:pathLst>
            </a:custGeom>
            <a:solidFill>
              <a:srgbClr val="D39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2249581" y="4283555"/>
              <a:ext cx="499113" cy="646234"/>
            </a:xfrm>
            <a:custGeom>
              <a:avLst/>
              <a:gdLst/>
              <a:ahLst/>
              <a:cxnLst/>
              <a:rect l="l" t="t" r="r" b="b"/>
              <a:pathLst>
                <a:path w="30743" h="39805" extrusionOk="0">
                  <a:moveTo>
                    <a:pt x="15545" y="0"/>
                  </a:moveTo>
                  <a:cubicBezTo>
                    <a:pt x="14946" y="0"/>
                    <a:pt x="14339" y="33"/>
                    <a:pt x="13727" y="99"/>
                  </a:cubicBezTo>
                  <a:cubicBezTo>
                    <a:pt x="6771" y="851"/>
                    <a:pt x="1243" y="6003"/>
                    <a:pt x="461" y="12465"/>
                  </a:cubicBezTo>
                  <a:cubicBezTo>
                    <a:pt x="1" y="16273"/>
                    <a:pt x="1172" y="19816"/>
                    <a:pt x="3407" y="22571"/>
                  </a:cubicBezTo>
                  <a:cubicBezTo>
                    <a:pt x="5174" y="24750"/>
                    <a:pt x="6010" y="27434"/>
                    <a:pt x="5838" y="30155"/>
                  </a:cubicBezTo>
                  <a:cubicBezTo>
                    <a:pt x="5825" y="30349"/>
                    <a:pt x="5820" y="30543"/>
                    <a:pt x="5822" y="30740"/>
                  </a:cubicBezTo>
                  <a:cubicBezTo>
                    <a:pt x="5847" y="35714"/>
                    <a:pt x="10162" y="39736"/>
                    <a:pt x="15495" y="39803"/>
                  </a:cubicBezTo>
                  <a:cubicBezTo>
                    <a:pt x="15538" y="39804"/>
                    <a:pt x="15581" y="39804"/>
                    <a:pt x="15624" y="39804"/>
                  </a:cubicBezTo>
                  <a:cubicBezTo>
                    <a:pt x="20909" y="39804"/>
                    <a:pt x="25308" y="35836"/>
                    <a:pt x="25430" y="30912"/>
                  </a:cubicBezTo>
                  <a:cubicBezTo>
                    <a:pt x="25443" y="30462"/>
                    <a:pt x="25418" y="30009"/>
                    <a:pt x="25358" y="29562"/>
                  </a:cubicBezTo>
                  <a:cubicBezTo>
                    <a:pt x="25036" y="27154"/>
                    <a:pt x="25828" y="24748"/>
                    <a:pt x="27450" y="22848"/>
                  </a:cubicBezTo>
                  <a:cubicBezTo>
                    <a:pt x="29516" y="20428"/>
                    <a:pt x="30742" y="17363"/>
                    <a:pt x="30725" y="14036"/>
                  </a:cubicBezTo>
                  <a:cubicBezTo>
                    <a:pt x="30685" y="6271"/>
                    <a:pt x="23895" y="0"/>
                    <a:pt x="15545"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2403684" y="4532129"/>
              <a:ext cx="199690" cy="609640"/>
            </a:xfrm>
            <a:custGeom>
              <a:avLst/>
              <a:gdLst/>
              <a:ahLst/>
              <a:cxnLst/>
              <a:rect l="l" t="t" r="r" b="b"/>
              <a:pathLst>
                <a:path w="12300" h="37551" extrusionOk="0">
                  <a:moveTo>
                    <a:pt x="5994" y="0"/>
                  </a:moveTo>
                  <a:cubicBezTo>
                    <a:pt x="5993" y="0"/>
                    <a:pt x="5992" y="0"/>
                    <a:pt x="5991" y="0"/>
                  </a:cubicBezTo>
                  <a:cubicBezTo>
                    <a:pt x="5541" y="2"/>
                    <a:pt x="5179" y="368"/>
                    <a:pt x="5180" y="817"/>
                  </a:cubicBezTo>
                  <a:lnTo>
                    <a:pt x="5216" y="8213"/>
                  </a:lnTo>
                  <a:lnTo>
                    <a:pt x="1579" y="3260"/>
                  </a:lnTo>
                  <a:cubicBezTo>
                    <a:pt x="1419" y="3044"/>
                    <a:pt x="1173" y="2929"/>
                    <a:pt x="923" y="2929"/>
                  </a:cubicBezTo>
                  <a:cubicBezTo>
                    <a:pt x="755" y="2929"/>
                    <a:pt x="586" y="2981"/>
                    <a:pt x="441" y="3088"/>
                  </a:cubicBezTo>
                  <a:cubicBezTo>
                    <a:pt x="80" y="3354"/>
                    <a:pt x="0" y="3863"/>
                    <a:pt x="268" y="4224"/>
                  </a:cubicBezTo>
                  <a:lnTo>
                    <a:pt x="4946" y="10594"/>
                  </a:lnTo>
                  <a:cubicBezTo>
                    <a:pt x="5020" y="10695"/>
                    <a:pt x="5117" y="10776"/>
                    <a:pt x="5228" y="10834"/>
                  </a:cubicBezTo>
                  <a:lnTo>
                    <a:pt x="5349" y="36742"/>
                  </a:lnTo>
                  <a:cubicBezTo>
                    <a:pt x="5351" y="37189"/>
                    <a:pt x="5714" y="37550"/>
                    <a:pt x="6160" y="37550"/>
                  </a:cubicBezTo>
                  <a:cubicBezTo>
                    <a:pt x="6162" y="37550"/>
                    <a:pt x="6165" y="37550"/>
                    <a:pt x="6167" y="37550"/>
                  </a:cubicBezTo>
                  <a:cubicBezTo>
                    <a:pt x="6616" y="37549"/>
                    <a:pt x="6977" y="37182"/>
                    <a:pt x="6975" y="36733"/>
                  </a:cubicBezTo>
                  <a:lnTo>
                    <a:pt x="6884" y="17086"/>
                  </a:lnTo>
                  <a:lnTo>
                    <a:pt x="12039" y="10897"/>
                  </a:lnTo>
                  <a:cubicBezTo>
                    <a:pt x="12299" y="10550"/>
                    <a:pt x="12243" y="10060"/>
                    <a:pt x="11908" y="9782"/>
                  </a:cubicBezTo>
                  <a:cubicBezTo>
                    <a:pt x="11757" y="9656"/>
                    <a:pt x="11572" y="9593"/>
                    <a:pt x="11388" y="9593"/>
                  </a:cubicBezTo>
                  <a:cubicBezTo>
                    <a:pt x="11168" y="9593"/>
                    <a:pt x="10949" y="9682"/>
                    <a:pt x="10788" y="9856"/>
                  </a:cubicBezTo>
                  <a:lnTo>
                    <a:pt x="6871" y="14559"/>
                  </a:lnTo>
                  <a:lnTo>
                    <a:pt x="6808" y="808"/>
                  </a:lnTo>
                  <a:cubicBezTo>
                    <a:pt x="6804" y="360"/>
                    <a:pt x="6441" y="0"/>
                    <a:pt x="599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2549052" y="3946062"/>
              <a:ext cx="603098" cy="781033"/>
            </a:xfrm>
            <a:custGeom>
              <a:avLst/>
              <a:gdLst/>
              <a:ahLst/>
              <a:cxnLst/>
              <a:rect l="l" t="t" r="r" b="b"/>
              <a:pathLst>
                <a:path w="37148" h="48108" extrusionOk="0">
                  <a:moveTo>
                    <a:pt x="18346" y="1"/>
                  </a:moveTo>
                  <a:cubicBezTo>
                    <a:pt x="8214" y="1"/>
                    <a:pt x="1" y="7630"/>
                    <a:pt x="1" y="17042"/>
                  </a:cubicBezTo>
                  <a:cubicBezTo>
                    <a:pt x="1" y="21063"/>
                    <a:pt x="1501" y="24760"/>
                    <a:pt x="4011" y="27675"/>
                  </a:cubicBezTo>
                  <a:cubicBezTo>
                    <a:pt x="5984" y="29965"/>
                    <a:pt x="6958" y="32869"/>
                    <a:pt x="6581" y="35780"/>
                  </a:cubicBezTo>
                  <a:cubicBezTo>
                    <a:pt x="6512" y="36321"/>
                    <a:pt x="6486" y="36869"/>
                    <a:pt x="6502" y="37415"/>
                  </a:cubicBezTo>
                  <a:cubicBezTo>
                    <a:pt x="6681" y="43345"/>
                    <a:pt x="11991" y="48107"/>
                    <a:pt x="18356" y="48107"/>
                  </a:cubicBezTo>
                  <a:cubicBezTo>
                    <a:pt x="18425" y="48107"/>
                    <a:pt x="18495" y="48107"/>
                    <a:pt x="18565" y="48106"/>
                  </a:cubicBezTo>
                  <a:cubicBezTo>
                    <a:pt x="25011" y="47998"/>
                    <a:pt x="30201" y="43112"/>
                    <a:pt x="30201" y="37099"/>
                  </a:cubicBezTo>
                  <a:cubicBezTo>
                    <a:pt x="30201" y="36862"/>
                    <a:pt x="30193" y="36627"/>
                    <a:pt x="30177" y="36393"/>
                  </a:cubicBezTo>
                  <a:cubicBezTo>
                    <a:pt x="29951" y="33105"/>
                    <a:pt x="30948" y="29859"/>
                    <a:pt x="33069" y="27217"/>
                  </a:cubicBezTo>
                  <a:cubicBezTo>
                    <a:pt x="35753" y="23872"/>
                    <a:pt x="37148" y="19585"/>
                    <a:pt x="36567" y="14985"/>
                  </a:cubicBezTo>
                  <a:cubicBezTo>
                    <a:pt x="35584" y="7181"/>
                    <a:pt x="28870" y="983"/>
                    <a:pt x="20460" y="111"/>
                  </a:cubicBezTo>
                  <a:cubicBezTo>
                    <a:pt x="19747" y="37"/>
                    <a:pt x="19042" y="1"/>
                    <a:pt x="18346"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2730770" y="4244835"/>
              <a:ext cx="235667" cy="896935"/>
            </a:xfrm>
            <a:custGeom>
              <a:avLst/>
              <a:gdLst/>
              <a:ahLst/>
              <a:cxnLst/>
              <a:rect l="l" t="t" r="r" b="b"/>
              <a:pathLst>
                <a:path w="14516" h="55247" extrusionOk="0">
                  <a:moveTo>
                    <a:pt x="7243" y="0"/>
                  </a:moveTo>
                  <a:cubicBezTo>
                    <a:pt x="6873" y="0"/>
                    <a:pt x="6572" y="302"/>
                    <a:pt x="6572" y="672"/>
                  </a:cubicBezTo>
                  <a:lnTo>
                    <a:pt x="6572" y="10540"/>
                  </a:lnTo>
                  <a:lnTo>
                    <a:pt x="1663" y="3789"/>
                  </a:lnTo>
                  <a:cubicBezTo>
                    <a:pt x="1532" y="3609"/>
                    <a:pt x="1327" y="3513"/>
                    <a:pt x="1119" y="3513"/>
                  </a:cubicBezTo>
                  <a:cubicBezTo>
                    <a:pt x="982" y="3513"/>
                    <a:pt x="844" y="3554"/>
                    <a:pt x="725" y="3641"/>
                  </a:cubicBezTo>
                  <a:cubicBezTo>
                    <a:pt x="425" y="3859"/>
                    <a:pt x="358" y="4279"/>
                    <a:pt x="577" y="4578"/>
                  </a:cubicBezTo>
                  <a:lnTo>
                    <a:pt x="6195" y="12305"/>
                  </a:lnTo>
                  <a:cubicBezTo>
                    <a:pt x="6289" y="12430"/>
                    <a:pt x="6421" y="12518"/>
                    <a:pt x="6572" y="12555"/>
                  </a:cubicBezTo>
                  <a:lnTo>
                    <a:pt x="6572" y="18145"/>
                  </a:lnTo>
                  <a:lnTo>
                    <a:pt x="1262" y="11829"/>
                  </a:lnTo>
                  <a:cubicBezTo>
                    <a:pt x="1129" y="11674"/>
                    <a:pt x="941" y="11595"/>
                    <a:pt x="752" y="11595"/>
                  </a:cubicBezTo>
                  <a:cubicBezTo>
                    <a:pt x="599" y="11595"/>
                    <a:pt x="445" y="11646"/>
                    <a:pt x="320" y="11752"/>
                  </a:cubicBezTo>
                  <a:cubicBezTo>
                    <a:pt x="40" y="11990"/>
                    <a:pt x="1" y="12409"/>
                    <a:pt x="233" y="12692"/>
                  </a:cubicBezTo>
                  <a:lnTo>
                    <a:pt x="6572" y="20231"/>
                  </a:lnTo>
                  <a:lnTo>
                    <a:pt x="6572" y="54575"/>
                  </a:lnTo>
                  <a:cubicBezTo>
                    <a:pt x="6572" y="54947"/>
                    <a:pt x="6873" y="55246"/>
                    <a:pt x="7245" y="55246"/>
                  </a:cubicBezTo>
                  <a:lnTo>
                    <a:pt x="7266" y="55246"/>
                  </a:lnTo>
                  <a:cubicBezTo>
                    <a:pt x="7636" y="55246"/>
                    <a:pt x="7937" y="54947"/>
                    <a:pt x="7937" y="54575"/>
                  </a:cubicBezTo>
                  <a:lnTo>
                    <a:pt x="7937" y="20231"/>
                  </a:lnTo>
                  <a:lnTo>
                    <a:pt x="14276" y="12692"/>
                  </a:lnTo>
                  <a:cubicBezTo>
                    <a:pt x="14515" y="12409"/>
                    <a:pt x="14478" y="11986"/>
                    <a:pt x="14195" y="11746"/>
                  </a:cubicBezTo>
                  <a:cubicBezTo>
                    <a:pt x="14069" y="11640"/>
                    <a:pt x="13916" y="11588"/>
                    <a:pt x="13763" y="11588"/>
                  </a:cubicBezTo>
                  <a:cubicBezTo>
                    <a:pt x="13571" y="11588"/>
                    <a:pt x="13381" y="11670"/>
                    <a:pt x="13247" y="11829"/>
                  </a:cubicBezTo>
                  <a:lnTo>
                    <a:pt x="7937" y="18145"/>
                  </a:lnTo>
                  <a:lnTo>
                    <a:pt x="7937" y="12555"/>
                  </a:lnTo>
                  <a:cubicBezTo>
                    <a:pt x="8087" y="12518"/>
                    <a:pt x="8221" y="12430"/>
                    <a:pt x="8312" y="12305"/>
                  </a:cubicBezTo>
                  <a:lnTo>
                    <a:pt x="13932" y="4578"/>
                  </a:lnTo>
                  <a:cubicBezTo>
                    <a:pt x="14146" y="4279"/>
                    <a:pt x="14077" y="3863"/>
                    <a:pt x="13779" y="3646"/>
                  </a:cubicBezTo>
                  <a:cubicBezTo>
                    <a:pt x="13660" y="3560"/>
                    <a:pt x="13522" y="3518"/>
                    <a:pt x="13385" y="3518"/>
                  </a:cubicBezTo>
                  <a:cubicBezTo>
                    <a:pt x="13180" y="3518"/>
                    <a:pt x="12978" y="3612"/>
                    <a:pt x="12846" y="3789"/>
                  </a:cubicBezTo>
                  <a:lnTo>
                    <a:pt x="7937" y="10540"/>
                  </a:lnTo>
                  <a:lnTo>
                    <a:pt x="7937" y="672"/>
                  </a:lnTo>
                  <a:cubicBezTo>
                    <a:pt x="7937" y="302"/>
                    <a:pt x="7636" y="0"/>
                    <a:pt x="72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2723254" y="5155943"/>
              <a:ext cx="3958044" cy="212467"/>
            </a:xfrm>
            <a:custGeom>
              <a:avLst/>
              <a:gdLst/>
              <a:ahLst/>
              <a:cxnLst/>
              <a:rect l="l" t="t" r="r" b="b"/>
              <a:pathLst>
                <a:path w="243797" h="13087" extrusionOk="0">
                  <a:moveTo>
                    <a:pt x="8414" y="0"/>
                  </a:moveTo>
                  <a:cubicBezTo>
                    <a:pt x="3768" y="0"/>
                    <a:pt x="1" y="5860"/>
                    <a:pt x="1" y="13086"/>
                  </a:cubicBezTo>
                  <a:lnTo>
                    <a:pt x="243797" y="13086"/>
                  </a:lnTo>
                  <a:cubicBezTo>
                    <a:pt x="243797" y="5860"/>
                    <a:pt x="240029" y="0"/>
                    <a:pt x="23538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3252515" y="4475842"/>
              <a:ext cx="393618" cy="509665"/>
            </a:xfrm>
            <a:custGeom>
              <a:avLst/>
              <a:gdLst/>
              <a:ahLst/>
              <a:cxnLst/>
              <a:rect l="l" t="t" r="r" b="b"/>
              <a:pathLst>
                <a:path w="24245" h="31393" extrusionOk="0">
                  <a:moveTo>
                    <a:pt x="12260" y="0"/>
                  </a:moveTo>
                  <a:cubicBezTo>
                    <a:pt x="11787" y="0"/>
                    <a:pt x="11307" y="26"/>
                    <a:pt x="10823" y="78"/>
                  </a:cubicBezTo>
                  <a:cubicBezTo>
                    <a:pt x="5339" y="672"/>
                    <a:pt x="979" y="4735"/>
                    <a:pt x="363" y="9831"/>
                  </a:cubicBezTo>
                  <a:cubicBezTo>
                    <a:pt x="0" y="12834"/>
                    <a:pt x="923" y="15629"/>
                    <a:pt x="2686" y="17802"/>
                  </a:cubicBezTo>
                  <a:cubicBezTo>
                    <a:pt x="4079" y="19519"/>
                    <a:pt x="4738" y="21636"/>
                    <a:pt x="4602" y="23783"/>
                  </a:cubicBezTo>
                  <a:cubicBezTo>
                    <a:pt x="4593" y="23935"/>
                    <a:pt x="4588" y="24088"/>
                    <a:pt x="4590" y="24243"/>
                  </a:cubicBezTo>
                  <a:cubicBezTo>
                    <a:pt x="4609" y="28167"/>
                    <a:pt x="8012" y="31341"/>
                    <a:pt x="12218" y="31392"/>
                  </a:cubicBezTo>
                  <a:cubicBezTo>
                    <a:pt x="12252" y="31392"/>
                    <a:pt x="12285" y="31393"/>
                    <a:pt x="12319" y="31393"/>
                  </a:cubicBezTo>
                  <a:cubicBezTo>
                    <a:pt x="16489" y="31393"/>
                    <a:pt x="19958" y="28263"/>
                    <a:pt x="20056" y="24380"/>
                  </a:cubicBezTo>
                  <a:cubicBezTo>
                    <a:pt x="20065" y="24025"/>
                    <a:pt x="20045" y="23669"/>
                    <a:pt x="19998" y="23315"/>
                  </a:cubicBezTo>
                  <a:cubicBezTo>
                    <a:pt x="19742" y="21416"/>
                    <a:pt x="20369" y="19519"/>
                    <a:pt x="21648" y="18019"/>
                  </a:cubicBezTo>
                  <a:cubicBezTo>
                    <a:pt x="23275" y="16109"/>
                    <a:pt x="24244" y="13693"/>
                    <a:pt x="24230" y="11069"/>
                  </a:cubicBezTo>
                  <a:cubicBezTo>
                    <a:pt x="24199" y="4944"/>
                    <a:pt x="18846" y="0"/>
                    <a:pt x="12260"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3374001" y="4672059"/>
              <a:ext cx="157885" cy="480832"/>
            </a:xfrm>
            <a:custGeom>
              <a:avLst/>
              <a:gdLst/>
              <a:ahLst/>
              <a:cxnLst/>
              <a:rect l="l" t="t" r="r" b="b"/>
              <a:pathLst>
                <a:path w="9725" h="29617" extrusionOk="0">
                  <a:moveTo>
                    <a:pt x="4728" y="1"/>
                  </a:moveTo>
                  <a:cubicBezTo>
                    <a:pt x="4727" y="1"/>
                    <a:pt x="4726" y="1"/>
                    <a:pt x="4724" y="1"/>
                  </a:cubicBezTo>
                  <a:cubicBezTo>
                    <a:pt x="4374" y="2"/>
                    <a:pt x="4090" y="284"/>
                    <a:pt x="4087" y="635"/>
                  </a:cubicBezTo>
                  <a:lnTo>
                    <a:pt x="4115" y="6466"/>
                  </a:lnTo>
                  <a:lnTo>
                    <a:pt x="1246" y="2562"/>
                  </a:lnTo>
                  <a:cubicBezTo>
                    <a:pt x="1120" y="2391"/>
                    <a:pt x="926" y="2300"/>
                    <a:pt x="728" y="2300"/>
                  </a:cubicBezTo>
                  <a:cubicBezTo>
                    <a:pt x="597" y="2300"/>
                    <a:pt x="464" y="2340"/>
                    <a:pt x="349" y="2424"/>
                  </a:cubicBezTo>
                  <a:cubicBezTo>
                    <a:pt x="64" y="2634"/>
                    <a:pt x="1" y="3035"/>
                    <a:pt x="212" y="3321"/>
                  </a:cubicBezTo>
                  <a:lnTo>
                    <a:pt x="3902" y="8344"/>
                  </a:lnTo>
                  <a:cubicBezTo>
                    <a:pt x="3960" y="8423"/>
                    <a:pt x="4036" y="8488"/>
                    <a:pt x="4124" y="8532"/>
                  </a:cubicBezTo>
                  <a:lnTo>
                    <a:pt x="4219" y="28967"/>
                  </a:lnTo>
                  <a:cubicBezTo>
                    <a:pt x="4214" y="29323"/>
                    <a:pt x="4503" y="29617"/>
                    <a:pt x="4860" y="29617"/>
                  </a:cubicBezTo>
                  <a:cubicBezTo>
                    <a:pt x="4861" y="29617"/>
                    <a:pt x="4863" y="29617"/>
                    <a:pt x="4864" y="29617"/>
                  </a:cubicBezTo>
                  <a:cubicBezTo>
                    <a:pt x="5223" y="29615"/>
                    <a:pt x="5510" y="29319"/>
                    <a:pt x="5501" y="28960"/>
                  </a:cubicBezTo>
                  <a:lnTo>
                    <a:pt x="5429" y="13466"/>
                  </a:lnTo>
                  <a:lnTo>
                    <a:pt x="9498" y="8583"/>
                  </a:lnTo>
                  <a:cubicBezTo>
                    <a:pt x="9725" y="8310"/>
                    <a:pt x="9688" y="7907"/>
                    <a:pt x="9415" y="7680"/>
                  </a:cubicBezTo>
                  <a:cubicBezTo>
                    <a:pt x="9295" y="7580"/>
                    <a:pt x="9149" y="7531"/>
                    <a:pt x="9004" y="7531"/>
                  </a:cubicBezTo>
                  <a:cubicBezTo>
                    <a:pt x="8821" y="7531"/>
                    <a:pt x="8638" y="7610"/>
                    <a:pt x="8511" y="7763"/>
                  </a:cubicBezTo>
                  <a:lnTo>
                    <a:pt x="5420" y="11472"/>
                  </a:lnTo>
                  <a:lnTo>
                    <a:pt x="5369" y="628"/>
                  </a:lnTo>
                  <a:cubicBezTo>
                    <a:pt x="5360" y="278"/>
                    <a:pt x="5077" y="1"/>
                    <a:pt x="472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4918015" y="4500341"/>
              <a:ext cx="376084" cy="486969"/>
            </a:xfrm>
            <a:custGeom>
              <a:avLst/>
              <a:gdLst/>
              <a:ahLst/>
              <a:cxnLst/>
              <a:rect l="l" t="t" r="r" b="b"/>
              <a:pathLst>
                <a:path w="23165" h="29995" extrusionOk="0">
                  <a:moveTo>
                    <a:pt x="11452" y="1"/>
                  </a:moveTo>
                  <a:cubicBezTo>
                    <a:pt x="5159" y="1"/>
                    <a:pt x="44" y="4724"/>
                    <a:pt x="15" y="10576"/>
                  </a:cubicBezTo>
                  <a:cubicBezTo>
                    <a:pt x="1" y="13084"/>
                    <a:pt x="925" y="15393"/>
                    <a:pt x="2480" y="17216"/>
                  </a:cubicBezTo>
                  <a:cubicBezTo>
                    <a:pt x="3703" y="18650"/>
                    <a:pt x="4302" y="20462"/>
                    <a:pt x="4059" y="22276"/>
                  </a:cubicBezTo>
                  <a:cubicBezTo>
                    <a:pt x="4013" y="22614"/>
                    <a:pt x="3993" y="22954"/>
                    <a:pt x="4002" y="23296"/>
                  </a:cubicBezTo>
                  <a:cubicBezTo>
                    <a:pt x="4097" y="27003"/>
                    <a:pt x="7411" y="29995"/>
                    <a:pt x="11392" y="29995"/>
                  </a:cubicBezTo>
                  <a:cubicBezTo>
                    <a:pt x="11424" y="29995"/>
                    <a:pt x="11457" y="29994"/>
                    <a:pt x="11489" y="29994"/>
                  </a:cubicBezTo>
                  <a:cubicBezTo>
                    <a:pt x="15509" y="29945"/>
                    <a:pt x="18760" y="26912"/>
                    <a:pt x="18779" y="23164"/>
                  </a:cubicBezTo>
                  <a:cubicBezTo>
                    <a:pt x="18779" y="23016"/>
                    <a:pt x="18776" y="22870"/>
                    <a:pt x="18767" y="22723"/>
                  </a:cubicBezTo>
                  <a:cubicBezTo>
                    <a:pt x="18637" y="20672"/>
                    <a:pt x="19267" y="18650"/>
                    <a:pt x="20599" y="17008"/>
                  </a:cubicBezTo>
                  <a:cubicBezTo>
                    <a:pt x="22283" y="14932"/>
                    <a:pt x="23165" y="12262"/>
                    <a:pt x="22820" y="9392"/>
                  </a:cubicBezTo>
                  <a:cubicBezTo>
                    <a:pt x="22230" y="4524"/>
                    <a:pt x="18064" y="641"/>
                    <a:pt x="12824" y="75"/>
                  </a:cubicBezTo>
                  <a:cubicBezTo>
                    <a:pt x="12362" y="25"/>
                    <a:pt x="11904" y="1"/>
                    <a:pt x="11452"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5027097" y="4687482"/>
              <a:ext cx="150888" cy="459743"/>
            </a:xfrm>
            <a:custGeom>
              <a:avLst/>
              <a:gdLst/>
              <a:ahLst/>
              <a:cxnLst/>
              <a:rect l="l" t="t" r="r" b="b"/>
              <a:pathLst>
                <a:path w="9294" h="28318" extrusionOk="0">
                  <a:moveTo>
                    <a:pt x="4778" y="0"/>
                  </a:moveTo>
                  <a:cubicBezTo>
                    <a:pt x="4436" y="0"/>
                    <a:pt x="4159" y="279"/>
                    <a:pt x="4165" y="622"/>
                  </a:cubicBezTo>
                  <a:lnTo>
                    <a:pt x="4115" y="10982"/>
                  </a:lnTo>
                  <a:lnTo>
                    <a:pt x="1163" y="7438"/>
                  </a:lnTo>
                  <a:cubicBezTo>
                    <a:pt x="1042" y="7288"/>
                    <a:pt x="866" y="7211"/>
                    <a:pt x="688" y="7211"/>
                  </a:cubicBezTo>
                  <a:cubicBezTo>
                    <a:pt x="549" y="7211"/>
                    <a:pt x="410" y="7258"/>
                    <a:pt x="295" y="7353"/>
                  </a:cubicBezTo>
                  <a:cubicBezTo>
                    <a:pt x="33" y="7572"/>
                    <a:pt x="1" y="7963"/>
                    <a:pt x="221" y="8222"/>
                  </a:cubicBezTo>
                  <a:lnTo>
                    <a:pt x="4106" y="12886"/>
                  </a:lnTo>
                  <a:lnTo>
                    <a:pt x="4038" y="27691"/>
                  </a:lnTo>
                  <a:cubicBezTo>
                    <a:pt x="4029" y="28034"/>
                    <a:pt x="4304" y="28316"/>
                    <a:pt x="4647" y="28318"/>
                  </a:cubicBezTo>
                  <a:cubicBezTo>
                    <a:pt x="4648" y="28318"/>
                    <a:pt x="4649" y="28318"/>
                    <a:pt x="4650" y="28318"/>
                  </a:cubicBezTo>
                  <a:cubicBezTo>
                    <a:pt x="4992" y="28318"/>
                    <a:pt x="5267" y="28038"/>
                    <a:pt x="5264" y="27698"/>
                  </a:cubicBezTo>
                  <a:lnTo>
                    <a:pt x="5355" y="8174"/>
                  </a:lnTo>
                  <a:cubicBezTo>
                    <a:pt x="5438" y="8132"/>
                    <a:pt x="5510" y="8070"/>
                    <a:pt x="5566" y="7994"/>
                  </a:cubicBezTo>
                  <a:lnTo>
                    <a:pt x="9093" y="3195"/>
                  </a:lnTo>
                  <a:cubicBezTo>
                    <a:pt x="9293" y="2922"/>
                    <a:pt x="9235" y="2538"/>
                    <a:pt x="8962" y="2337"/>
                  </a:cubicBezTo>
                  <a:cubicBezTo>
                    <a:pt x="8853" y="2257"/>
                    <a:pt x="8726" y="2218"/>
                    <a:pt x="8601" y="2218"/>
                  </a:cubicBezTo>
                  <a:cubicBezTo>
                    <a:pt x="8412" y="2218"/>
                    <a:pt x="8226" y="2305"/>
                    <a:pt x="8106" y="2469"/>
                  </a:cubicBezTo>
                  <a:lnTo>
                    <a:pt x="5364" y="6202"/>
                  </a:lnTo>
                  <a:lnTo>
                    <a:pt x="5364" y="6202"/>
                  </a:lnTo>
                  <a:lnTo>
                    <a:pt x="5390" y="627"/>
                  </a:lnTo>
                  <a:cubicBezTo>
                    <a:pt x="5397" y="284"/>
                    <a:pt x="5123" y="2"/>
                    <a:pt x="4781" y="0"/>
                  </a:cubicBezTo>
                  <a:cubicBezTo>
                    <a:pt x="4780" y="0"/>
                    <a:pt x="4779" y="0"/>
                    <a:pt x="47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4684653" y="4697905"/>
              <a:ext cx="261237" cy="338208"/>
            </a:xfrm>
            <a:custGeom>
              <a:avLst/>
              <a:gdLst/>
              <a:ahLst/>
              <a:cxnLst/>
              <a:rect l="l" t="t" r="r" b="b"/>
              <a:pathLst>
                <a:path w="16091" h="20832" extrusionOk="0">
                  <a:moveTo>
                    <a:pt x="8136" y="0"/>
                  </a:moveTo>
                  <a:cubicBezTo>
                    <a:pt x="7823" y="0"/>
                    <a:pt x="7506" y="17"/>
                    <a:pt x="7185" y="52"/>
                  </a:cubicBezTo>
                  <a:cubicBezTo>
                    <a:pt x="3546" y="447"/>
                    <a:pt x="652" y="3143"/>
                    <a:pt x="244" y="6525"/>
                  </a:cubicBezTo>
                  <a:cubicBezTo>
                    <a:pt x="1" y="8517"/>
                    <a:pt x="615" y="10371"/>
                    <a:pt x="1785" y="11814"/>
                  </a:cubicBezTo>
                  <a:cubicBezTo>
                    <a:pt x="2696" y="12929"/>
                    <a:pt x="3150" y="14347"/>
                    <a:pt x="3057" y="15782"/>
                  </a:cubicBezTo>
                  <a:cubicBezTo>
                    <a:pt x="3051" y="15882"/>
                    <a:pt x="3048" y="15984"/>
                    <a:pt x="3048" y="16087"/>
                  </a:cubicBezTo>
                  <a:cubicBezTo>
                    <a:pt x="3062" y="18692"/>
                    <a:pt x="5320" y="20796"/>
                    <a:pt x="8110" y="20832"/>
                  </a:cubicBezTo>
                  <a:cubicBezTo>
                    <a:pt x="8132" y="20832"/>
                    <a:pt x="8154" y="20832"/>
                    <a:pt x="8176" y="20832"/>
                  </a:cubicBezTo>
                  <a:cubicBezTo>
                    <a:pt x="10943" y="20832"/>
                    <a:pt x="13244" y="18754"/>
                    <a:pt x="13311" y="16178"/>
                  </a:cubicBezTo>
                  <a:cubicBezTo>
                    <a:pt x="13316" y="15942"/>
                    <a:pt x="13304" y="15706"/>
                    <a:pt x="13272" y="15472"/>
                  </a:cubicBezTo>
                  <a:cubicBezTo>
                    <a:pt x="13103" y="14211"/>
                    <a:pt x="13519" y="12953"/>
                    <a:pt x="14368" y="11956"/>
                  </a:cubicBezTo>
                  <a:cubicBezTo>
                    <a:pt x="15449" y="10690"/>
                    <a:pt x="16090" y="9087"/>
                    <a:pt x="16081" y="7345"/>
                  </a:cubicBezTo>
                  <a:cubicBezTo>
                    <a:pt x="16062" y="3281"/>
                    <a:pt x="12507" y="0"/>
                    <a:pt x="8136"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4765324" y="4827980"/>
              <a:ext cx="104732" cy="319050"/>
            </a:xfrm>
            <a:custGeom>
              <a:avLst/>
              <a:gdLst/>
              <a:ahLst/>
              <a:cxnLst/>
              <a:rect l="l" t="t" r="r" b="b"/>
              <a:pathLst>
                <a:path w="6451" h="19652" extrusionOk="0">
                  <a:moveTo>
                    <a:pt x="3134" y="1"/>
                  </a:moveTo>
                  <a:cubicBezTo>
                    <a:pt x="2899" y="3"/>
                    <a:pt x="2709" y="195"/>
                    <a:pt x="2711" y="429"/>
                  </a:cubicBezTo>
                  <a:lnTo>
                    <a:pt x="2729" y="4300"/>
                  </a:lnTo>
                  <a:lnTo>
                    <a:pt x="825" y="1708"/>
                  </a:lnTo>
                  <a:cubicBezTo>
                    <a:pt x="741" y="1595"/>
                    <a:pt x="613" y="1535"/>
                    <a:pt x="482" y="1535"/>
                  </a:cubicBezTo>
                  <a:cubicBezTo>
                    <a:pt x="395" y="1535"/>
                    <a:pt x="307" y="1562"/>
                    <a:pt x="231" y="1618"/>
                  </a:cubicBezTo>
                  <a:cubicBezTo>
                    <a:pt x="41" y="1755"/>
                    <a:pt x="0" y="2023"/>
                    <a:pt x="139" y="2211"/>
                  </a:cubicBezTo>
                  <a:lnTo>
                    <a:pt x="2588" y="5545"/>
                  </a:lnTo>
                  <a:cubicBezTo>
                    <a:pt x="2626" y="5597"/>
                    <a:pt x="2677" y="5641"/>
                    <a:pt x="2736" y="5671"/>
                  </a:cubicBezTo>
                  <a:lnTo>
                    <a:pt x="2799" y="19229"/>
                  </a:lnTo>
                  <a:cubicBezTo>
                    <a:pt x="2801" y="19462"/>
                    <a:pt x="2989" y="19652"/>
                    <a:pt x="3224" y="19652"/>
                  </a:cubicBezTo>
                  <a:cubicBezTo>
                    <a:pt x="3225" y="19652"/>
                    <a:pt x="3226" y="19652"/>
                    <a:pt x="3227" y="19652"/>
                  </a:cubicBezTo>
                  <a:cubicBezTo>
                    <a:pt x="3461" y="19652"/>
                    <a:pt x="3651" y="19460"/>
                    <a:pt x="3650" y="19225"/>
                  </a:cubicBezTo>
                  <a:lnTo>
                    <a:pt x="3602" y="8943"/>
                  </a:lnTo>
                  <a:lnTo>
                    <a:pt x="6300" y="5704"/>
                  </a:lnTo>
                  <a:cubicBezTo>
                    <a:pt x="6450" y="5523"/>
                    <a:pt x="6425" y="5255"/>
                    <a:pt x="6246" y="5105"/>
                  </a:cubicBezTo>
                  <a:cubicBezTo>
                    <a:pt x="6166" y="5038"/>
                    <a:pt x="6069" y="5006"/>
                    <a:pt x="5973" y="5006"/>
                  </a:cubicBezTo>
                  <a:cubicBezTo>
                    <a:pt x="5851" y="5006"/>
                    <a:pt x="5730" y="5058"/>
                    <a:pt x="5645" y="5160"/>
                  </a:cubicBezTo>
                  <a:lnTo>
                    <a:pt x="3595" y="7620"/>
                  </a:lnTo>
                  <a:lnTo>
                    <a:pt x="3562" y="425"/>
                  </a:lnTo>
                  <a:cubicBezTo>
                    <a:pt x="3560" y="189"/>
                    <a:pt x="3370" y="1"/>
                    <a:pt x="313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3468960" y="4579730"/>
              <a:ext cx="333240" cy="431429"/>
            </a:xfrm>
            <a:custGeom>
              <a:avLst/>
              <a:gdLst/>
              <a:ahLst/>
              <a:cxnLst/>
              <a:rect l="l" t="t" r="r" b="b"/>
              <a:pathLst>
                <a:path w="20526" h="26574" extrusionOk="0">
                  <a:moveTo>
                    <a:pt x="10378" y="0"/>
                  </a:moveTo>
                  <a:cubicBezTo>
                    <a:pt x="9979" y="0"/>
                    <a:pt x="9574" y="22"/>
                    <a:pt x="9165" y="66"/>
                  </a:cubicBezTo>
                  <a:cubicBezTo>
                    <a:pt x="4522" y="568"/>
                    <a:pt x="831" y="4007"/>
                    <a:pt x="309" y="8321"/>
                  </a:cubicBezTo>
                  <a:cubicBezTo>
                    <a:pt x="1" y="10864"/>
                    <a:pt x="783" y="13228"/>
                    <a:pt x="2275" y="15068"/>
                  </a:cubicBezTo>
                  <a:cubicBezTo>
                    <a:pt x="3455" y="16523"/>
                    <a:pt x="4013" y="18316"/>
                    <a:pt x="3899" y="20132"/>
                  </a:cubicBezTo>
                  <a:cubicBezTo>
                    <a:pt x="3892" y="20262"/>
                    <a:pt x="3886" y="20391"/>
                    <a:pt x="3886" y="20523"/>
                  </a:cubicBezTo>
                  <a:cubicBezTo>
                    <a:pt x="3904" y="23843"/>
                    <a:pt x="6784" y="26529"/>
                    <a:pt x="10345" y="26573"/>
                  </a:cubicBezTo>
                  <a:cubicBezTo>
                    <a:pt x="10374" y="26573"/>
                    <a:pt x="10403" y="26573"/>
                    <a:pt x="10432" y="26573"/>
                  </a:cubicBezTo>
                  <a:cubicBezTo>
                    <a:pt x="13960" y="26573"/>
                    <a:pt x="16896" y="23923"/>
                    <a:pt x="16980" y="20639"/>
                  </a:cubicBezTo>
                  <a:cubicBezTo>
                    <a:pt x="16987" y="20336"/>
                    <a:pt x="16971" y="20035"/>
                    <a:pt x="16930" y="19736"/>
                  </a:cubicBezTo>
                  <a:cubicBezTo>
                    <a:pt x="16715" y="18129"/>
                    <a:pt x="17244" y="16523"/>
                    <a:pt x="18327" y="15251"/>
                  </a:cubicBezTo>
                  <a:cubicBezTo>
                    <a:pt x="19706" y="13636"/>
                    <a:pt x="20525" y="11590"/>
                    <a:pt x="20513" y="9369"/>
                  </a:cubicBezTo>
                  <a:cubicBezTo>
                    <a:pt x="20487" y="4185"/>
                    <a:pt x="15953" y="0"/>
                    <a:pt x="10378"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3571857" y="4745701"/>
              <a:ext cx="133598" cy="406995"/>
            </a:xfrm>
            <a:custGeom>
              <a:avLst/>
              <a:gdLst/>
              <a:ahLst/>
              <a:cxnLst/>
              <a:rect l="l" t="t" r="r" b="b"/>
              <a:pathLst>
                <a:path w="8229" h="25069" extrusionOk="0">
                  <a:moveTo>
                    <a:pt x="4001" y="0"/>
                  </a:moveTo>
                  <a:cubicBezTo>
                    <a:pt x="4000" y="0"/>
                    <a:pt x="3999" y="0"/>
                    <a:pt x="3998" y="0"/>
                  </a:cubicBezTo>
                  <a:cubicBezTo>
                    <a:pt x="3699" y="2"/>
                    <a:pt x="3456" y="245"/>
                    <a:pt x="3457" y="546"/>
                  </a:cubicBezTo>
                  <a:lnTo>
                    <a:pt x="3482" y="5483"/>
                  </a:lnTo>
                  <a:lnTo>
                    <a:pt x="1053" y="2177"/>
                  </a:lnTo>
                  <a:cubicBezTo>
                    <a:pt x="947" y="2031"/>
                    <a:pt x="782" y="1955"/>
                    <a:pt x="616" y="1955"/>
                  </a:cubicBezTo>
                  <a:cubicBezTo>
                    <a:pt x="504" y="1955"/>
                    <a:pt x="391" y="1989"/>
                    <a:pt x="294" y="2061"/>
                  </a:cubicBezTo>
                  <a:cubicBezTo>
                    <a:pt x="53" y="2237"/>
                    <a:pt x="0" y="2577"/>
                    <a:pt x="178" y="2820"/>
                  </a:cubicBezTo>
                  <a:lnTo>
                    <a:pt x="3302" y="7072"/>
                  </a:lnTo>
                  <a:cubicBezTo>
                    <a:pt x="3352" y="7138"/>
                    <a:pt x="3415" y="7193"/>
                    <a:pt x="3489" y="7230"/>
                  </a:cubicBezTo>
                  <a:lnTo>
                    <a:pt x="3570" y="24528"/>
                  </a:lnTo>
                  <a:cubicBezTo>
                    <a:pt x="3572" y="24827"/>
                    <a:pt x="3817" y="25068"/>
                    <a:pt x="4116" y="25068"/>
                  </a:cubicBezTo>
                  <a:cubicBezTo>
                    <a:pt x="4416" y="25066"/>
                    <a:pt x="4659" y="24822"/>
                    <a:pt x="4657" y="24522"/>
                  </a:cubicBezTo>
                  <a:lnTo>
                    <a:pt x="4595" y="11406"/>
                  </a:lnTo>
                  <a:lnTo>
                    <a:pt x="8037" y="7272"/>
                  </a:lnTo>
                  <a:cubicBezTo>
                    <a:pt x="8229" y="7042"/>
                    <a:pt x="8199" y="6700"/>
                    <a:pt x="7968" y="6508"/>
                  </a:cubicBezTo>
                  <a:cubicBezTo>
                    <a:pt x="7867" y="6423"/>
                    <a:pt x="7743" y="6382"/>
                    <a:pt x="7621" y="6382"/>
                  </a:cubicBezTo>
                  <a:cubicBezTo>
                    <a:pt x="7465" y="6382"/>
                    <a:pt x="7309" y="6449"/>
                    <a:pt x="7202" y="6578"/>
                  </a:cubicBezTo>
                  <a:lnTo>
                    <a:pt x="4588" y="9719"/>
                  </a:lnTo>
                  <a:lnTo>
                    <a:pt x="4544" y="541"/>
                  </a:lnTo>
                  <a:cubicBezTo>
                    <a:pt x="4542" y="241"/>
                    <a:pt x="4299" y="0"/>
                    <a:pt x="400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5753298" y="4441268"/>
              <a:ext cx="394397" cy="510639"/>
            </a:xfrm>
            <a:custGeom>
              <a:avLst/>
              <a:gdLst/>
              <a:ahLst/>
              <a:cxnLst/>
              <a:rect l="l" t="t" r="r" b="b"/>
              <a:pathLst>
                <a:path w="24293" h="31453" extrusionOk="0">
                  <a:moveTo>
                    <a:pt x="12008" y="1"/>
                  </a:moveTo>
                  <a:cubicBezTo>
                    <a:pt x="5409" y="1"/>
                    <a:pt x="46" y="4954"/>
                    <a:pt x="15" y="11088"/>
                  </a:cubicBezTo>
                  <a:cubicBezTo>
                    <a:pt x="1" y="13718"/>
                    <a:pt x="971" y="16140"/>
                    <a:pt x="2602" y="18053"/>
                  </a:cubicBezTo>
                  <a:cubicBezTo>
                    <a:pt x="3884" y="19557"/>
                    <a:pt x="4511" y="21459"/>
                    <a:pt x="4256" y="23361"/>
                  </a:cubicBezTo>
                  <a:cubicBezTo>
                    <a:pt x="4208" y="23715"/>
                    <a:pt x="4189" y="24071"/>
                    <a:pt x="4198" y="24428"/>
                  </a:cubicBezTo>
                  <a:cubicBezTo>
                    <a:pt x="4296" y="28318"/>
                    <a:pt x="7772" y="31453"/>
                    <a:pt x="11949" y="31453"/>
                  </a:cubicBezTo>
                  <a:cubicBezTo>
                    <a:pt x="11982" y="31453"/>
                    <a:pt x="12016" y="31453"/>
                    <a:pt x="12050" y="31452"/>
                  </a:cubicBezTo>
                  <a:cubicBezTo>
                    <a:pt x="16264" y="31400"/>
                    <a:pt x="19673" y="28220"/>
                    <a:pt x="19694" y="24289"/>
                  </a:cubicBezTo>
                  <a:cubicBezTo>
                    <a:pt x="19694" y="24134"/>
                    <a:pt x="19690" y="23981"/>
                    <a:pt x="19680" y="23828"/>
                  </a:cubicBezTo>
                  <a:cubicBezTo>
                    <a:pt x="19544" y="21677"/>
                    <a:pt x="20204" y="19557"/>
                    <a:pt x="21601" y="17836"/>
                  </a:cubicBezTo>
                  <a:cubicBezTo>
                    <a:pt x="23366" y="15657"/>
                    <a:pt x="24292" y="12857"/>
                    <a:pt x="23930" y="9849"/>
                  </a:cubicBezTo>
                  <a:cubicBezTo>
                    <a:pt x="23313" y="4743"/>
                    <a:pt x="18942" y="672"/>
                    <a:pt x="13448" y="79"/>
                  </a:cubicBezTo>
                  <a:cubicBezTo>
                    <a:pt x="12963" y="26"/>
                    <a:pt x="12482" y="1"/>
                    <a:pt x="12008"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5867113" y="4667545"/>
              <a:ext cx="158129" cy="481741"/>
            </a:xfrm>
            <a:custGeom>
              <a:avLst/>
              <a:gdLst/>
              <a:ahLst/>
              <a:cxnLst/>
              <a:rect l="l" t="t" r="r" b="b"/>
              <a:pathLst>
                <a:path w="9740" h="29673" extrusionOk="0">
                  <a:moveTo>
                    <a:pt x="5005" y="0"/>
                  </a:moveTo>
                  <a:cubicBezTo>
                    <a:pt x="4651" y="0"/>
                    <a:pt x="4364" y="287"/>
                    <a:pt x="4362" y="640"/>
                  </a:cubicBezTo>
                  <a:lnTo>
                    <a:pt x="4311" y="11503"/>
                  </a:lnTo>
                  <a:lnTo>
                    <a:pt x="1216" y="7787"/>
                  </a:lnTo>
                  <a:cubicBezTo>
                    <a:pt x="1089" y="7635"/>
                    <a:pt x="906" y="7557"/>
                    <a:pt x="722" y="7557"/>
                  </a:cubicBezTo>
                  <a:cubicBezTo>
                    <a:pt x="577" y="7557"/>
                    <a:pt x="431" y="7606"/>
                    <a:pt x="311" y="7706"/>
                  </a:cubicBezTo>
                  <a:cubicBezTo>
                    <a:pt x="38" y="7933"/>
                    <a:pt x="1" y="8338"/>
                    <a:pt x="228" y="8611"/>
                  </a:cubicBezTo>
                  <a:lnTo>
                    <a:pt x="4300" y="13502"/>
                  </a:lnTo>
                  <a:lnTo>
                    <a:pt x="4228" y="29026"/>
                  </a:lnTo>
                  <a:cubicBezTo>
                    <a:pt x="4226" y="29382"/>
                    <a:pt x="4513" y="29671"/>
                    <a:pt x="4867" y="29673"/>
                  </a:cubicBezTo>
                  <a:cubicBezTo>
                    <a:pt x="4868" y="29673"/>
                    <a:pt x="4870" y="29673"/>
                    <a:pt x="4871" y="29673"/>
                  </a:cubicBezTo>
                  <a:cubicBezTo>
                    <a:pt x="5225" y="29673"/>
                    <a:pt x="5512" y="29386"/>
                    <a:pt x="5514" y="29033"/>
                  </a:cubicBezTo>
                  <a:lnTo>
                    <a:pt x="5609" y="8560"/>
                  </a:lnTo>
                  <a:cubicBezTo>
                    <a:pt x="5697" y="8516"/>
                    <a:pt x="5773" y="8451"/>
                    <a:pt x="5831" y="8372"/>
                  </a:cubicBezTo>
                  <a:lnTo>
                    <a:pt x="9529" y="3338"/>
                  </a:lnTo>
                  <a:cubicBezTo>
                    <a:pt x="9739" y="3053"/>
                    <a:pt x="9677" y="2651"/>
                    <a:pt x="9392" y="2440"/>
                  </a:cubicBezTo>
                  <a:cubicBezTo>
                    <a:pt x="9278" y="2356"/>
                    <a:pt x="9145" y="2315"/>
                    <a:pt x="9013" y="2315"/>
                  </a:cubicBezTo>
                  <a:cubicBezTo>
                    <a:pt x="8815" y="2315"/>
                    <a:pt x="8620" y="2406"/>
                    <a:pt x="8494" y="2577"/>
                  </a:cubicBezTo>
                  <a:lnTo>
                    <a:pt x="5619" y="6491"/>
                  </a:lnTo>
                  <a:lnTo>
                    <a:pt x="5648" y="647"/>
                  </a:lnTo>
                  <a:cubicBezTo>
                    <a:pt x="5649" y="291"/>
                    <a:pt x="5362" y="2"/>
                    <a:pt x="5008" y="0"/>
                  </a:cubicBezTo>
                  <a:cubicBezTo>
                    <a:pt x="5007" y="0"/>
                    <a:pt x="5006" y="0"/>
                    <a:pt x="50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6030372" y="4204458"/>
              <a:ext cx="476530" cy="617157"/>
            </a:xfrm>
            <a:custGeom>
              <a:avLst/>
              <a:gdLst/>
              <a:ahLst/>
              <a:cxnLst/>
              <a:rect l="l" t="t" r="r" b="b"/>
              <a:pathLst>
                <a:path w="29352" h="38014" extrusionOk="0">
                  <a:moveTo>
                    <a:pt x="14499" y="0"/>
                  </a:moveTo>
                  <a:cubicBezTo>
                    <a:pt x="6491" y="0"/>
                    <a:pt x="0" y="6029"/>
                    <a:pt x="0" y="13466"/>
                  </a:cubicBezTo>
                  <a:cubicBezTo>
                    <a:pt x="0" y="16645"/>
                    <a:pt x="1185" y="19565"/>
                    <a:pt x="3169" y="21867"/>
                  </a:cubicBezTo>
                  <a:cubicBezTo>
                    <a:pt x="4727" y="23677"/>
                    <a:pt x="5499" y="25972"/>
                    <a:pt x="5199" y="28273"/>
                  </a:cubicBezTo>
                  <a:cubicBezTo>
                    <a:pt x="5145" y="28701"/>
                    <a:pt x="5124" y="29132"/>
                    <a:pt x="5138" y="29564"/>
                  </a:cubicBezTo>
                  <a:cubicBezTo>
                    <a:pt x="5279" y="34250"/>
                    <a:pt x="9474" y="38014"/>
                    <a:pt x="14501" y="38014"/>
                  </a:cubicBezTo>
                  <a:cubicBezTo>
                    <a:pt x="14557" y="38014"/>
                    <a:pt x="14612" y="38013"/>
                    <a:pt x="14668" y="38012"/>
                  </a:cubicBezTo>
                  <a:cubicBezTo>
                    <a:pt x="19762" y="37926"/>
                    <a:pt x="23864" y="34065"/>
                    <a:pt x="23864" y="29315"/>
                  </a:cubicBezTo>
                  <a:cubicBezTo>
                    <a:pt x="23864" y="29129"/>
                    <a:pt x="23857" y="28942"/>
                    <a:pt x="23844" y="28759"/>
                  </a:cubicBezTo>
                  <a:cubicBezTo>
                    <a:pt x="23666" y="26161"/>
                    <a:pt x="24452" y="23593"/>
                    <a:pt x="26129" y="21506"/>
                  </a:cubicBezTo>
                  <a:cubicBezTo>
                    <a:pt x="28249" y="18864"/>
                    <a:pt x="29352" y="15475"/>
                    <a:pt x="28894" y="11842"/>
                  </a:cubicBezTo>
                  <a:cubicBezTo>
                    <a:pt x="28117" y="5674"/>
                    <a:pt x="22810" y="776"/>
                    <a:pt x="16167" y="87"/>
                  </a:cubicBezTo>
                  <a:cubicBezTo>
                    <a:pt x="15605" y="29"/>
                    <a:pt x="15048" y="0"/>
                    <a:pt x="14499"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6174019" y="4440564"/>
              <a:ext cx="186134" cy="708723"/>
            </a:xfrm>
            <a:custGeom>
              <a:avLst/>
              <a:gdLst/>
              <a:ahLst/>
              <a:cxnLst/>
              <a:rect l="l" t="t" r="r" b="b"/>
              <a:pathLst>
                <a:path w="11465" h="43654" extrusionOk="0">
                  <a:moveTo>
                    <a:pt x="5720" y="0"/>
                  </a:moveTo>
                  <a:cubicBezTo>
                    <a:pt x="5426" y="0"/>
                    <a:pt x="5188" y="236"/>
                    <a:pt x="5188" y="531"/>
                  </a:cubicBezTo>
                  <a:lnTo>
                    <a:pt x="5188" y="8326"/>
                  </a:lnTo>
                  <a:lnTo>
                    <a:pt x="1309" y="2993"/>
                  </a:lnTo>
                  <a:cubicBezTo>
                    <a:pt x="1205" y="2850"/>
                    <a:pt x="1043" y="2774"/>
                    <a:pt x="879" y="2774"/>
                  </a:cubicBezTo>
                  <a:cubicBezTo>
                    <a:pt x="771" y="2774"/>
                    <a:pt x="662" y="2807"/>
                    <a:pt x="568" y="2875"/>
                  </a:cubicBezTo>
                  <a:cubicBezTo>
                    <a:pt x="330" y="3047"/>
                    <a:pt x="277" y="3380"/>
                    <a:pt x="450" y="3616"/>
                  </a:cubicBezTo>
                  <a:lnTo>
                    <a:pt x="4890" y="9721"/>
                  </a:lnTo>
                  <a:cubicBezTo>
                    <a:pt x="4962" y="9820"/>
                    <a:pt x="5068" y="9890"/>
                    <a:pt x="5188" y="9920"/>
                  </a:cubicBezTo>
                  <a:lnTo>
                    <a:pt x="5188" y="14337"/>
                  </a:lnTo>
                  <a:lnTo>
                    <a:pt x="992" y="9346"/>
                  </a:lnTo>
                  <a:cubicBezTo>
                    <a:pt x="888" y="9227"/>
                    <a:pt x="741" y="9165"/>
                    <a:pt x="594" y="9165"/>
                  </a:cubicBezTo>
                  <a:cubicBezTo>
                    <a:pt x="474" y="9165"/>
                    <a:pt x="352" y="9206"/>
                    <a:pt x="253" y="9289"/>
                  </a:cubicBezTo>
                  <a:cubicBezTo>
                    <a:pt x="32" y="9474"/>
                    <a:pt x="1" y="9802"/>
                    <a:pt x="180" y="10027"/>
                  </a:cubicBezTo>
                  <a:lnTo>
                    <a:pt x="5189" y="15984"/>
                  </a:lnTo>
                  <a:lnTo>
                    <a:pt x="5189" y="43124"/>
                  </a:lnTo>
                  <a:cubicBezTo>
                    <a:pt x="5189" y="43416"/>
                    <a:pt x="5427" y="43654"/>
                    <a:pt x="5720" y="43654"/>
                  </a:cubicBezTo>
                  <a:lnTo>
                    <a:pt x="5737" y="43654"/>
                  </a:lnTo>
                  <a:cubicBezTo>
                    <a:pt x="6030" y="43654"/>
                    <a:pt x="6267" y="43416"/>
                    <a:pt x="6267" y="43124"/>
                  </a:cubicBezTo>
                  <a:lnTo>
                    <a:pt x="6267" y="15986"/>
                  </a:lnTo>
                  <a:lnTo>
                    <a:pt x="11276" y="10027"/>
                  </a:lnTo>
                  <a:cubicBezTo>
                    <a:pt x="11465" y="9804"/>
                    <a:pt x="11435" y="9469"/>
                    <a:pt x="11211" y="9281"/>
                  </a:cubicBezTo>
                  <a:cubicBezTo>
                    <a:pt x="11112" y="9197"/>
                    <a:pt x="10991" y="9156"/>
                    <a:pt x="10870" y="9156"/>
                  </a:cubicBezTo>
                  <a:cubicBezTo>
                    <a:pt x="10718" y="9156"/>
                    <a:pt x="10568" y="9220"/>
                    <a:pt x="10463" y="9346"/>
                  </a:cubicBezTo>
                  <a:lnTo>
                    <a:pt x="6266" y="14337"/>
                  </a:lnTo>
                  <a:lnTo>
                    <a:pt x="6266" y="9920"/>
                  </a:lnTo>
                  <a:cubicBezTo>
                    <a:pt x="6385" y="9890"/>
                    <a:pt x="6491" y="9820"/>
                    <a:pt x="6563" y="9721"/>
                  </a:cubicBezTo>
                  <a:lnTo>
                    <a:pt x="11005" y="3616"/>
                  </a:lnTo>
                  <a:cubicBezTo>
                    <a:pt x="11176" y="3380"/>
                    <a:pt x="11123" y="3047"/>
                    <a:pt x="10887" y="2875"/>
                  </a:cubicBezTo>
                  <a:cubicBezTo>
                    <a:pt x="10793" y="2807"/>
                    <a:pt x="10683" y="2774"/>
                    <a:pt x="10575" y="2774"/>
                  </a:cubicBezTo>
                  <a:cubicBezTo>
                    <a:pt x="10411" y="2774"/>
                    <a:pt x="10250" y="2850"/>
                    <a:pt x="10146" y="2993"/>
                  </a:cubicBezTo>
                  <a:lnTo>
                    <a:pt x="6266" y="8326"/>
                  </a:lnTo>
                  <a:lnTo>
                    <a:pt x="6266" y="531"/>
                  </a:lnTo>
                  <a:cubicBezTo>
                    <a:pt x="6266" y="236"/>
                    <a:pt x="6030" y="0"/>
                    <a:pt x="573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5257667" y="3584249"/>
              <a:ext cx="59794" cy="59810"/>
            </a:xfrm>
            <a:custGeom>
              <a:avLst/>
              <a:gdLst/>
              <a:ahLst/>
              <a:cxnLst/>
              <a:rect l="l" t="t" r="r" b="b"/>
              <a:pathLst>
                <a:path w="3683" h="3684" extrusionOk="0">
                  <a:moveTo>
                    <a:pt x="1841" y="0"/>
                  </a:moveTo>
                  <a:cubicBezTo>
                    <a:pt x="821" y="0"/>
                    <a:pt x="0" y="821"/>
                    <a:pt x="0" y="1841"/>
                  </a:cubicBezTo>
                  <a:lnTo>
                    <a:pt x="0" y="1843"/>
                  </a:lnTo>
                  <a:cubicBezTo>
                    <a:pt x="0" y="2863"/>
                    <a:pt x="821" y="3683"/>
                    <a:pt x="1841" y="3683"/>
                  </a:cubicBezTo>
                  <a:cubicBezTo>
                    <a:pt x="2860" y="3683"/>
                    <a:pt x="3683" y="2863"/>
                    <a:pt x="3683" y="1843"/>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5150224" y="3475052"/>
              <a:ext cx="59810" cy="59826"/>
            </a:xfrm>
            <a:custGeom>
              <a:avLst/>
              <a:gdLst/>
              <a:ahLst/>
              <a:cxnLst/>
              <a:rect l="l" t="t" r="r" b="b"/>
              <a:pathLst>
                <a:path w="3684" h="3685" extrusionOk="0">
                  <a:moveTo>
                    <a:pt x="1841" y="0"/>
                  </a:moveTo>
                  <a:cubicBezTo>
                    <a:pt x="822" y="0"/>
                    <a:pt x="1" y="821"/>
                    <a:pt x="1" y="1842"/>
                  </a:cubicBezTo>
                  <a:cubicBezTo>
                    <a:pt x="1" y="2862"/>
                    <a:pt x="822" y="3685"/>
                    <a:pt x="1841" y="3685"/>
                  </a:cubicBezTo>
                  <a:lnTo>
                    <a:pt x="1843" y="3685"/>
                  </a:lnTo>
                  <a:cubicBezTo>
                    <a:pt x="2863" y="3685"/>
                    <a:pt x="3684" y="2862"/>
                    <a:pt x="3684" y="1842"/>
                  </a:cubicBez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5257667" y="3475052"/>
              <a:ext cx="59794" cy="59826"/>
            </a:xfrm>
            <a:custGeom>
              <a:avLst/>
              <a:gdLst/>
              <a:ahLst/>
              <a:cxnLst/>
              <a:rect l="l" t="t" r="r" b="b"/>
              <a:pathLst>
                <a:path w="3683" h="3685" extrusionOk="0">
                  <a:moveTo>
                    <a:pt x="1841" y="0"/>
                  </a:moveTo>
                  <a:cubicBezTo>
                    <a:pt x="821" y="0"/>
                    <a:pt x="0" y="821"/>
                    <a:pt x="0" y="1842"/>
                  </a:cubicBezTo>
                  <a:cubicBezTo>
                    <a:pt x="0" y="2862"/>
                    <a:pt x="821" y="3685"/>
                    <a:pt x="1841" y="3685"/>
                  </a:cubicBezTo>
                  <a:cubicBezTo>
                    <a:pt x="2860" y="3685"/>
                    <a:pt x="3683" y="2862"/>
                    <a:pt x="3683" y="1842"/>
                  </a:cubicBez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5042797" y="3475052"/>
              <a:ext cx="59842" cy="59826"/>
            </a:xfrm>
            <a:custGeom>
              <a:avLst/>
              <a:gdLst/>
              <a:ahLst/>
              <a:cxnLst/>
              <a:rect l="l" t="t" r="r" b="b"/>
              <a:pathLst>
                <a:path w="3686" h="3685" extrusionOk="0">
                  <a:moveTo>
                    <a:pt x="1843" y="0"/>
                  </a:moveTo>
                  <a:cubicBezTo>
                    <a:pt x="822" y="0"/>
                    <a:pt x="1" y="821"/>
                    <a:pt x="1" y="1842"/>
                  </a:cubicBezTo>
                  <a:cubicBezTo>
                    <a:pt x="1" y="2862"/>
                    <a:pt x="822" y="3685"/>
                    <a:pt x="1843" y="3685"/>
                  </a:cubicBezTo>
                  <a:lnTo>
                    <a:pt x="1845" y="3685"/>
                  </a:lnTo>
                  <a:cubicBezTo>
                    <a:pt x="2865" y="3685"/>
                    <a:pt x="3685" y="2862"/>
                    <a:pt x="3685" y="1842"/>
                  </a:cubicBez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5042797" y="3584249"/>
              <a:ext cx="59842" cy="59810"/>
            </a:xfrm>
            <a:custGeom>
              <a:avLst/>
              <a:gdLst/>
              <a:ahLst/>
              <a:cxnLst/>
              <a:rect l="l" t="t" r="r" b="b"/>
              <a:pathLst>
                <a:path w="3686" h="3684" extrusionOk="0">
                  <a:moveTo>
                    <a:pt x="1843" y="0"/>
                  </a:moveTo>
                  <a:cubicBezTo>
                    <a:pt x="822" y="0"/>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5042797" y="3693429"/>
              <a:ext cx="59842" cy="59794"/>
            </a:xfrm>
            <a:custGeom>
              <a:avLst/>
              <a:gdLst/>
              <a:ahLst/>
              <a:cxnLst/>
              <a:rect l="l" t="t" r="r" b="b"/>
              <a:pathLst>
                <a:path w="3686" h="3683" extrusionOk="0">
                  <a:moveTo>
                    <a:pt x="1843" y="0"/>
                  </a:moveTo>
                  <a:cubicBezTo>
                    <a:pt x="822" y="0"/>
                    <a:pt x="1" y="821"/>
                    <a:pt x="1" y="1841"/>
                  </a:cubicBezTo>
                  <a:lnTo>
                    <a:pt x="1" y="1842"/>
                  </a:lnTo>
                  <a:cubicBezTo>
                    <a:pt x="1" y="2862"/>
                    <a:pt x="822" y="3683"/>
                    <a:pt x="1843" y="3683"/>
                  </a:cubicBezTo>
                  <a:lnTo>
                    <a:pt x="1845" y="3683"/>
                  </a:lnTo>
                  <a:cubicBezTo>
                    <a:pt x="2865" y="3683"/>
                    <a:pt x="3685" y="2862"/>
                    <a:pt x="3685" y="1842"/>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5150224" y="3693429"/>
              <a:ext cx="59810" cy="59794"/>
            </a:xfrm>
            <a:custGeom>
              <a:avLst/>
              <a:gdLst/>
              <a:ahLst/>
              <a:cxnLst/>
              <a:rect l="l" t="t" r="r" b="b"/>
              <a:pathLst>
                <a:path w="3684" h="3683" extrusionOk="0">
                  <a:moveTo>
                    <a:pt x="1841" y="0"/>
                  </a:moveTo>
                  <a:cubicBezTo>
                    <a:pt x="822" y="0"/>
                    <a:pt x="1" y="821"/>
                    <a:pt x="1" y="1841"/>
                  </a:cubicBezTo>
                  <a:lnTo>
                    <a:pt x="1" y="1842"/>
                  </a:lnTo>
                  <a:cubicBezTo>
                    <a:pt x="1" y="2862"/>
                    <a:pt x="822" y="3683"/>
                    <a:pt x="1841" y="3683"/>
                  </a:cubicBezTo>
                  <a:lnTo>
                    <a:pt x="1843" y="3683"/>
                  </a:lnTo>
                  <a:cubicBezTo>
                    <a:pt x="2863" y="3683"/>
                    <a:pt x="3684" y="2862"/>
                    <a:pt x="3684" y="1842"/>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5150224" y="3802593"/>
              <a:ext cx="59810" cy="59842"/>
            </a:xfrm>
            <a:custGeom>
              <a:avLst/>
              <a:gdLst/>
              <a:ahLst/>
              <a:cxnLst/>
              <a:rect l="l" t="t" r="r" b="b"/>
              <a:pathLst>
                <a:path w="3684" h="3686" extrusionOk="0">
                  <a:moveTo>
                    <a:pt x="1841" y="1"/>
                  </a:moveTo>
                  <a:cubicBezTo>
                    <a:pt x="822" y="1"/>
                    <a:pt x="1" y="823"/>
                    <a:pt x="1" y="1843"/>
                  </a:cubicBezTo>
                  <a:cubicBezTo>
                    <a:pt x="1" y="2864"/>
                    <a:pt x="822" y="3685"/>
                    <a:pt x="1841" y="3685"/>
                  </a:cubicBezTo>
                  <a:lnTo>
                    <a:pt x="1843" y="3685"/>
                  </a:lnTo>
                  <a:cubicBezTo>
                    <a:pt x="2863" y="3685"/>
                    <a:pt x="3684" y="2864"/>
                    <a:pt x="3684" y="1843"/>
                  </a:cubicBezTo>
                  <a:cubicBezTo>
                    <a:pt x="3684"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22"/>
          <p:cNvSpPr/>
          <p:nvPr/>
        </p:nvSpPr>
        <p:spPr>
          <a:xfrm>
            <a:off x="2227749" y="4583328"/>
            <a:ext cx="854242" cy="608617"/>
          </a:xfrm>
          <a:custGeom>
            <a:avLst/>
            <a:gdLst/>
            <a:ahLst/>
            <a:cxnLst/>
            <a:rect l="l" t="t" r="r" b="b"/>
            <a:pathLst>
              <a:path w="40016" h="28510" extrusionOk="0">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782423" y="4808729"/>
            <a:ext cx="577374" cy="411357"/>
          </a:xfrm>
          <a:custGeom>
            <a:avLst/>
            <a:gdLst/>
            <a:ahLst/>
            <a:cxnLst/>
            <a:rect l="l" t="t" r="r" b="b"/>
            <a:pathLst>
              <a:path w="40019" h="28512" extrusionOk="0">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1619377" y="4644539"/>
            <a:ext cx="778032" cy="554434"/>
          </a:xfrm>
          <a:custGeom>
            <a:avLst/>
            <a:gdLst/>
            <a:ahLst/>
            <a:cxnLst/>
            <a:rect l="l" t="t" r="r" b="b"/>
            <a:pathLst>
              <a:path w="53927" h="38429" extrusionOk="0">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7050821" y="4820690"/>
            <a:ext cx="687424" cy="489827"/>
          </a:xfrm>
          <a:custGeom>
            <a:avLst/>
            <a:gdLst/>
            <a:ahLst/>
            <a:cxnLst/>
            <a:rect l="l" t="t" r="r" b="b"/>
            <a:pathLst>
              <a:path w="29042" h="20694" extrusionOk="0">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6257830" y="4591630"/>
            <a:ext cx="926562" cy="660251"/>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22"/>
          <p:cNvGrpSpPr/>
          <p:nvPr/>
        </p:nvGrpSpPr>
        <p:grpSpPr>
          <a:xfrm>
            <a:off x="7004265" y="2769088"/>
            <a:ext cx="1645822" cy="2648742"/>
            <a:chOff x="6217265" y="2769776"/>
            <a:chExt cx="1645822" cy="2648742"/>
          </a:xfrm>
        </p:grpSpPr>
        <p:sp>
          <p:nvSpPr>
            <p:cNvPr id="705" name="Google Shape;705;p22"/>
            <p:cNvSpPr/>
            <p:nvPr/>
          </p:nvSpPr>
          <p:spPr>
            <a:xfrm>
              <a:off x="6217265" y="2769776"/>
              <a:ext cx="1645822" cy="2130963"/>
            </a:xfrm>
            <a:custGeom>
              <a:avLst/>
              <a:gdLst/>
              <a:ahLst/>
              <a:cxnLst/>
              <a:rect l="l" t="t" r="r" b="b"/>
              <a:pathLst>
                <a:path w="69532" h="90028" extrusionOk="0">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6782118" y="3652523"/>
              <a:ext cx="529593" cy="1765995"/>
            </a:xfrm>
            <a:custGeom>
              <a:avLst/>
              <a:gdLst/>
              <a:ahLst/>
              <a:cxnLst/>
              <a:rect l="l" t="t" r="r" b="b"/>
              <a:pathLst>
                <a:path w="22374" h="74609" extrusionOk="0">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22"/>
          <p:cNvGrpSpPr/>
          <p:nvPr/>
        </p:nvGrpSpPr>
        <p:grpSpPr>
          <a:xfrm>
            <a:off x="8124645" y="3736010"/>
            <a:ext cx="711615" cy="1599036"/>
            <a:chOff x="7238820" y="4193585"/>
            <a:chExt cx="711615" cy="1599036"/>
          </a:xfrm>
        </p:grpSpPr>
        <p:sp>
          <p:nvSpPr>
            <p:cNvPr id="708" name="Google Shape;708;p22"/>
            <p:cNvSpPr/>
            <p:nvPr/>
          </p:nvSpPr>
          <p:spPr>
            <a:xfrm>
              <a:off x="7238820" y="4193585"/>
              <a:ext cx="711615" cy="1192282"/>
            </a:xfrm>
            <a:custGeom>
              <a:avLst/>
              <a:gdLst/>
              <a:ahLst/>
              <a:cxnLst/>
              <a:rect l="l" t="t" r="r" b="b"/>
              <a:pathLst>
                <a:path w="30064" h="50371" extrusionOk="0">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7460448" y="4569994"/>
              <a:ext cx="258145" cy="1222627"/>
            </a:xfrm>
            <a:custGeom>
              <a:avLst/>
              <a:gdLst/>
              <a:ahLst/>
              <a:cxnLst/>
              <a:rect l="l" t="t" r="r" b="b"/>
              <a:pathLst>
                <a:path w="10906" h="51653" extrusionOk="0">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22"/>
          <p:cNvGrpSpPr/>
          <p:nvPr/>
        </p:nvGrpSpPr>
        <p:grpSpPr>
          <a:xfrm>
            <a:off x="2438860" y="3453301"/>
            <a:ext cx="1081101" cy="1858934"/>
            <a:chOff x="3399597" y="3607763"/>
            <a:chExt cx="1081101" cy="1858934"/>
          </a:xfrm>
        </p:grpSpPr>
        <p:sp>
          <p:nvSpPr>
            <p:cNvPr id="711" name="Google Shape;711;p22"/>
            <p:cNvSpPr/>
            <p:nvPr/>
          </p:nvSpPr>
          <p:spPr>
            <a:xfrm>
              <a:off x="3399597" y="3607763"/>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3727738" y="4146141"/>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22"/>
          <p:cNvGrpSpPr/>
          <p:nvPr/>
        </p:nvGrpSpPr>
        <p:grpSpPr>
          <a:xfrm>
            <a:off x="3413297" y="4166717"/>
            <a:ext cx="2081780" cy="1136655"/>
            <a:chOff x="3940397" y="4131392"/>
            <a:chExt cx="2081780" cy="1136655"/>
          </a:xfrm>
        </p:grpSpPr>
        <p:sp>
          <p:nvSpPr>
            <p:cNvPr id="714" name="Google Shape;714;p22"/>
            <p:cNvSpPr/>
            <p:nvPr/>
          </p:nvSpPr>
          <p:spPr>
            <a:xfrm>
              <a:off x="4054890" y="4163636"/>
              <a:ext cx="751500" cy="1104411"/>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4792310" y="4634129"/>
              <a:ext cx="1092964" cy="633917"/>
            </a:xfrm>
            <a:custGeom>
              <a:avLst/>
              <a:gdLst/>
              <a:ahLst/>
              <a:cxnLst/>
              <a:rect l="l" t="t" r="r" b="b"/>
              <a:pathLst>
                <a:path w="40676" h="23592" extrusionOk="0">
                  <a:moveTo>
                    <a:pt x="1" y="0"/>
                  </a:moveTo>
                  <a:lnTo>
                    <a:pt x="1" y="23592"/>
                  </a:lnTo>
                  <a:lnTo>
                    <a:pt x="40675" y="23592"/>
                  </a:lnTo>
                  <a:lnTo>
                    <a:pt x="40675" y="0"/>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4907287" y="4808999"/>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4268372" y="4660220"/>
              <a:ext cx="259967" cy="454828"/>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5213390" y="4847504"/>
              <a:ext cx="284204" cy="415356"/>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5579709" y="4808999"/>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3940397" y="4131392"/>
              <a:ext cx="2081780" cy="502765"/>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22"/>
          <p:cNvGrpSpPr/>
          <p:nvPr/>
        </p:nvGrpSpPr>
        <p:grpSpPr>
          <a:xfrm>
            <a:off x="5733451" y="3476738"/>
            <a:ext cx="1403087" cy="1812044"/>
            <a:chOff x="5605876" y="3606838"/>
            <a:chExt cx="1403087" cy="1812044"/>
          </a:xfrm>
        </p:grpSpPr>
        <p:sp>
          <p:nvSpPr>
            <p:cNvPr id="722" name="Google Shape;722;p22"/>
            <p:cNvSpPr/>
            <p:nvPr/>
          </p:nvSpPr>
          <p:spPr>
            <a:xfrm>
              <a:off x="5605876" y="36068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2"/>
            <p:cNvSpPr/>
            <p:nvPr/>
          </p:nvSpPr>
          <p:spPr>
            <a:xfrm>
              <a:off x="6112475" y="40512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22"/>
          <p:cNvSpPr/>
          <p:nvPr/>
        </p:nvSpPr>
        <p:spPr>
          <a:xfrm>
            <a:off x="5209084" y="4820708"/>
            <a:ext cx="524368" cy="387385"/>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5" name="Google Shape;725;p22"/>
          <p:cNvGrpSpPr/>
          <p:nvPr/>
        </p:nvGrpSpPr>
        <p:grpSpPr>
          <a:xfrm>
            <a:off x="1058330" y="2330676"/>
            <a:ext cx="1339065" cy="3009185"/>
            <a:chOff x="2449930" y="2556776"/>
            <a:chExt cx="1339065" cy="3009185"/>
          </a:xfrm>
        </p:grpSpPr>
        <p:sp>
          <p:nvSpPr>
            <p:cNvPr id="726" name="Google Shape;726;p22"/>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2"/>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728;p22"/>
          <p:cNvGrpSpPr/>
          <p:nvPr/>
        </p:nvGrpSpPr>
        <p:grpSpPr>
          <a:xfrm>
            <a:off x="-7" y="2864687"/>
            <a:ext cx="1851853" cy="2457564"/>
            <a:chOff x="1231043" y="3326737"/>
            <a:chExt cx="1851853" cy="2457564"/>
          </a:xfrm>
        </p:grpSpPr>
        <p:sp>
          <p:nvSpPr>
            <p:cNvPr id="729" name="Google Shape;729;p22"/>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2"/>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1" name="Google Shape;731;p22"/>
          <p:cNvSpPr txBox="1">
            <a:spLocks noGrp="1"/>
          </p:cNvSpPr>
          <p:nvPr>
            <p:ph type="subTitle" idx="1"/>
          </p:nvPr>
        </p:nvSpPr>
        <p:spPr>
          <a:xfrm>
            <a:off x="2278380" y="1319021"/>
            <a:ext cx="4717500" cy="1882912"/>
          </a:xfrm>
          <a:prstGeom prst="rect">
            <a:avLst/>
          </a:prstGeom>
        </p:spPr>
        <p:txBody>
          <a:bodyPr spcFirstLastPara="1" wrap="square" lIns="91425" tIns="91425" rIns="91425" bIns="91425" anchor="t" anchorCtr="0">
            <a:noAutofit/>
          </a:bodyPr>
          <a:lstStyle/>
          <a:p>
            <a:pPr marL="171450" marR="0" lvl="0" indent="-171450" algn="l" rtl="0">
              <a:lnSpc>
                <a:spcPct val="105000"/>
              </a:lnSpc>
              <a:spcBef>
                <a:spcPts val="0"/>
              </a:spcBef>
              <a:spcAft>
                <a:spcPts val="0"/>
              </a:spcAft>
              <a:buFont typeface="Arial" panose="020B0604020202020204" pitchFamily="34" charset="0"/>
              <a:buChar char="•"/>
            </a:pP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Build an integrated system that meets the needs of owners and tenants.</a:t>
            </a:r>
          </a:p>
          <a:p>
            <a:pPr marL="171450" marR="0" lvl="0" indent="-171450" algn="l" rtl="0">
              <a:lnSpc>
                <a:spcPct val="105000"/>
              </a:lnSpc>
              <a:spcBef>
                <a:spcPts val="0"/>
              </a:spcBef>
              <a:spcAft>
                <a:spcPts val="0"/>
              </a:spcAft>
              <a:buFont typeface="Arial" panose="020B0604020202020204" pitchFamily="34" charset="0"/>
              <a:buChar char="•"/>
            </a:pP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Provide good and frequent opportunities for owners to reach tenants and vice versa.</a:t>
            </a:r>
            <a:r>
              <a:rPr lang="en-US"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a:lnSpc>
                <a:spcPct val="105000"/>
              </a:lnSpc>
              <a:spcBef>
                <a:spcPts val="0"/>
              </a:spcBef>
              <a:spcAft>
                <a:spcPts val="0"/>
              </a:spcAft>
              <a:buFont typeface="Arial" panose="020B0604020202020204" pitchFamily="34" charset="0"/>
              <a:buChar char="•"/>
            </a:pP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Make it easy for tenants to find what they want by specifying all the features they want.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a:lnSpc>
                <a:spcPct val="105000"/>
              </a:lnSpc>
              <a:spcBef>
                <a:spcPts val="0"/>
              </a:spcBef>
              <a:spcAft>
                <a:spcPts val="800"/>
              </a:spcAft>
              <a:buFont typeface="Arial" panose="020B0604020202020204" pitchFamily="34" charset="0"/>
              <a:buChar char="•"/>
            </a:pP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Guarantee compliance with the laws and agreed conditions and prevent the loss of the rights of owners and tenants.</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lvl="0" indent="0" algn="ctr" rtl="0">
              <a:spcBef>
                <a:spcPts val="1600"/>
              </a:spcBef>
              <a:spcAft>
                <a:spcPts val="1600"/>
              </a:spcAft>
              <a:buNone/>
            </a:pPr>
            <a:endParaRPr dirty="0"/>
          </a:p>
        </p:txBody>
      </p:sp>
      <p:sp>
        <p:nvSpPr>
          <p:cNvPr id="732" name="Google Shape;732;p22"/>
          <p:cNvSpPr txBox="1">
            <a:spLocks noGrp="1"/>
          </p:cNvSpPr>
          <p:nvPr>
            <p:ph type="ctrTitle"/>
          </p:nvPr>
        </p:nvSpPr>
        <p:spPr>
          <a:xfrm>
            <a:off x="2793204" y="692013"/>
            <a:ext cx="3523760" cy="54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System objective </a:t>
            </a:r>
            <a:endParaRPr sz="28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FAE23-8455-2955-746C-1AEF3778BE5E}"/>
              </a:ext>
            </a:extLst>
          </p:cNvPr>
          <p:cNvSpPr>
            <a:spLocks noGrp="1"/>
          </p:cNvSpPr>
          <p:nvPr>
            <p:ph type="ctrTitle"/>
          </p:nvPr>
        </p:nvSpPr>
        <p:spPr>
          <a:xfrm>
            <a:off x="2496096" y="464124"/>
            <a:ext cx="3012301" cy="851700"/>
          </a:xfrm>
        </p:spPr>
        <p:txBody>
          <a:bodyPr/>
          <a:lstStyle/>
          <a:p>
            <a:r>
              <a:rPr lang="en-US" dirty="0"/>
              <a:t>Abstract </a:t>
            </a:r>
          </a:p>
        </p:txBody>
      </p:sp>
      <p:sp>
        <p:nvSpPr>
          <p:cNvPr id="3" name="Subtitle 2">
            <a:extLst>
              <a:ext uri="{FF2B5EF4-FFF2-40B4-BE49-F238E27FC236}">
                <a16:creationId xmlns:a16="http://schemas.microsoft.com/office/drawing/2014/main" id="{00B22E25-9C72-195F-AF6E-9D15756ECA71}"/>
              </a:ext>
            </a:extLst>
          </p:cNvPr>
          <p:cNvSpPr>
            <a:spLocks noGrp="1"/>
          </p:cNvSpPr>
          <p:nvPr>
            <p:ph type="subTitle" idx="1"/>
          </p:nvPr>
        </p:nvSpPr>
        <p:spPr>
          <a:xfrm flipH="1">
            <a:off x="692940" y="1871821"/>
            <a:ext cx="7768887" cy="936693"/>
          </a:xfrm>
        </p:spPr>
        <p:txBody>
          <a:bodyPr/>
          <a:lstStyle/>
          <a:p>
            <a:pPr algn="l"/>
            <a:r>
              <a:rPr lang="en-US" sz="2400" dirty="0"/>
              <a:t>This project focuses on  providing management to real estate</a:t>
            </a:r>
          </a:p>
          <a:p>
            <a:pPr algn="l"/>
            <a:r>
              <a:rPr lang="en-US" sz="2400" dirty="0"/>
              <a:t>agencies, commercial construction companies or property</a:t>
            </a:r>
          </a:p>
          <a:p>
            <a:pPr algn="l"/>
            <a:r>
              <a:rPr lang="en-US" sz="2400" dirty="0"/>
              <a:t>management company. This helps customer to save time &amp; get</a:t>
            </a:r>
          </a:p>
          <a:p>
            <a:pPr algn="l"/>
            <a:r>
              <a:rPr lang="en-US" sz="2400" dirty="0"/>
              <a:t>Right business solution for problems.</a:t>
            </a:r>
          </a:p>
        </p:txBody>
      </p:sp>
      <p:sp>
        <p:nvSpPr>
          <p:cNvPr id="5" name="TextBox 4">
            <a:extLst>
              <a:ext uri="{FF2B5EF4-FFF2-40B4-BE49-F238E27FC236}">
                <a16:creationId xmlns:a16="http://schemas.microsoft.com/office/drawing/2014/main" id="{58147123-1875-EB30-9D1A-582CF98DC200}"/>
              </a:ext>
            </a:extLst>
          </p:cNvPr>
          <p:cNvSpPr txBox="1"/>
          <p:nvPr/>
        </p:nvSpPr>
        <p:spPr>
          <a:xfrm>
            <a:off x="1465944" y="4005943"/>
            <a:ext cx="3341588" cy="682171"/>
          </a:xfrm>
          <a:prstGeom prst="rect">
            <a:avLst/>
          </a:prstGeom>
          <a:solidFill>
            <a:srgbClr val="EEF8F7"/>
          </a:solidFill>
        </p:spPr>
        <p:txBody>
          <a:bodyPr wrap="square" rtlCol="0">
            <a:spAutoFit/>
          </a:bodyPr>
          <a:lstStyle/>
          <a:p>
            <a:endParaRPr lang="en-US" dirty="0"/>
          </a:p>
        </p:txBody>
      </p:sp>
    </p:spTree>
    <p:extLst>
      <p:ext uri="{BB962C8B-B14F-4D97-AF65-F5344CB8AC3E}">
        <p14:creationId xmlns:p14="http://schemas.microsoft.com/office/powerpoint/2010/main" val="27392600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21"/>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GUIDING GUI</a:t>
            </a:r>
            <a:endParaRPr dirty="0">
              <a:solidFill>
                <a:srgbClr val="000000"/>
              </a:solidFill>
            </a:endParaRPr>
          </a:p>
        </p:txBody>
      </p:sp>
      <p:sp>
        <p:nvSpPr>
          <p:cNvPr id="637" name="Google Shape;637;p21"/>
          <p:cNvSpPr/>
          <p:nvPr/>
        </p:nvSpPr>
        <p:spPr>
          <a:xfrm>
            <a:off x="473988" y="2009900"/>
            <a:ext cx="1872300" cy="1872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2054919" y="2009900"/>
            <a:ext cx="1872300" cy="1872300"/>
          </a:xfrm>
          <a:prstGeom prst="ellipse">
            <a:avLst/>
          </a:pr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3635851" y="2009900"/>
            <a:ext cx="1872300" cy="18723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a:off x="5216783" y="2009900"/>
            <a:ext cx="1872300" cy="1872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6797715" y="2009900"/>
            <a:ext cx="1872300" cy="1872300"/>
          </a:xfrm>
          <a:prstGeom prst="ellipse">
            <a:avLst/>
          </a:pr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21"/>
          <p:cNvGrpSpPr/>
          <p:nvPr/>
        </p:nvGrpSpPr>
        <p:grpSpPr>
          <a:xfrm>
            <a:off x="5938301" y="2284878"/>
            <a:ext cx="429317" cy="365802"/>
            <a:chOff x="-1341636" y="2815364"/>
            <a:chExt cx="429317" cy="365802"/>
          </a:xfrm>
        </p:grpSpPr>
        <p:sp>
          <p:nvSpPr>
            <p:cNvPr id="643" name="Google Shape;643;p21"/>
            <p:cNvSpPr/>
            <p:nvPr/>
          </p:nvSpPr>
          <p:spPr>
            <a:xfrm>
              <a:off x="-1341636" y="3041498"/>
              <a:ext cx="429317" cy="113064"/>
            </a:xfrm>
            <a:custGeom>
              <a:avLst/>
              <a:gdLst/>
              <a:ahLst/>
              <a:cxnLst/>
              <a:rect l="l" t="t" r="r" b="b"/>
              <a:pathLst>
                <a:path w="73231" h="19286" extrusionOk="0">
                  <a:moveTo>
                    <a:pt x="12796" y="1"/>
                  </a:moveTo>
                  <a:cubicBezTo>
                    <a:pt x="12428" y="1"/>
                    <a:pt x="12066" y="181"/>
                    <a:pt x="11844" y="510"/>
                  </a:cubicBezTo>
                  <a:lnTo>
                    <a:pt x="500" y="17527"/>
                  </a:lnTo>
                  <a:cubicBezTo>
                    <a:pt x="0" y="18276"/>
                    <a:pt x="534" y="19286"/>
                    <a:pt x="1441" y="19286"/>
                  </a:cubicBezTo>
                  <a:lnTo>
                    <a:pt x="71779" y="19286"/>
                  </a:lnTo>
                  <a:cubicBezTo>
                    <a:pt x="72686" y="19286"/>
                    <a:pt x="73231" y="18276"/>
                    <a:pt x="72720" y="17527"/>
                  </a:cubicBezTo>
                  <a:lnTo>
                    <a:pt x="61376" y="510"/>
                  </a:lnTo>
                  <a:cubicBezTo>
                    <a:pt x="61161" y="181"/>
                    <a:pt x="60802" y="1"/>
                    <a:pt x="60435" y="1"/>
                  </a:cubicBezTo>
                  <a:cubicBezTo>
                    <a:pt x="60220" y="1"/>
                    <a:pt x="60003" y="62"/>
                    <a:pt x="59810" y="192"/>
                  </a:cubicBezTo>
                  <a:cubicBezTo>
                    <a:pt x="59288" y="544"/>
                    <a:pt x="59141" y="1247"/>
                    <a:pt x="59492" y="1769"/>
                  </a:cubicBezTo>
                  <a:lnTo>
                    <a:pt x="69657" y="17017"/>
                  </a:lnTo>
                  <a:lnTo>
                    <a:pt x="3563" y="17017"/>
                  </a:lnTo>
                  <a:lnTo>
                    <a:pt x="13728" y="1769"/>
                  </a:lnTo>
                  <a:cubicBezTo>
                    <a:pt x="14079" y="1247"/>
                    <a:pt x="13943" y="544"/>
                    <a:pt x="13421" y="192"/>
                  </a:cubicBezTo>
                  <a:cubicBezTo>
                    <a:pt x="13228" y="62"/>
                    <a:pt x="13011" y="1"/>
                    <a:pt x="127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1339842" y="3141254"/>
              <a:ext cx="425664" cy="39912"/>
            </a:xfrm>
            <a:custGeom>
              <a:avLst/>
              <a:gdLst/>
              <a:ahLst/>
              <a:cxnLst/>
              <a:rect l="l" t="t" r="r" b="b"/>
              <a:pathLst>
                <a:path w="72608" h="6808" extrusionOk="0">
                  <a:moveTo>
                    <a:pt x="70338" y="2270"/>
                  </a:moveTo>
                  <a:lnTo>
                    <a:pt x="70338" y="4539"/>
                  </a:lnTo>
                  <a:lnTo>
                    <a:pt x="2270" y="4539"/>
                  </a:lnTo>
                  <a:lnTo>
                    <a:pt x="2270" y="2270"/>
                  </a:lnTo>
                  <a:close/>
                  <a:moveTo>
                    <a:pt x="1135" y="1"/>
                  </a:moveTo>
                  <a:cubicBezTo>
                    <a:pt x="511" y="1"/>
                    <a:pt x="1" y="511"/>
                    <a:pt x="1" y="1135"/>
                  </a:cubicBezTo>
                  <a:lnTo>
                    <a:pt x="1" y="5673"/>
                  </a:lnTo>
                  <a:cubicBezTo>
                    <a:pt x="1" y="6297"/>
                    <a:pt x="511" y="6808"/>
                    <a:pt x="1135" y="6808"/>
                  </a:cubicBezTo>
                  <a:lnTo>
                    <a:pt x="71473" y="6808"/>
                  </a:lnTo>
                  <a:cubicBezTo>
                    <a:pt x="72097" y="6808"/>
                    <a:pt x="72607" y="6297"/>
                    <a:pt x="72607" y="5673"/>
                  </a:cubicBezTo>
                  <a:lnTo>
                    <a:pt x="72607" y="1135"/>
                  </a:lnTo>
                  <a:cubicBezTo>
                    <a:pt x="72607" y="511"/>
                    <a:pt x="72097" y="1"/>
                    <a:pt x="7147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1281979" y="3068102"/>
              <a:ext cx="50089" cy="86507"/>
            </a:xfrm>
            <a:custGeom>
              <a:avLst/>
              <a:gdLst/>
              <a:ahLst/>
              <a:cxnLst/>
              <a:rect l="l" t="t" r="r" b="b"/>
              <a:pathLst>
                <a:path w="8544" h="14756" extrusionOk="0">
                  <a:moveTo>
                    <a:pt x="7256" y="0"/>
                  </a:moveTo>
                  <a:cubicBezTo>
                    <a:pt x="6832" y="0"/>
                    <a:pt x="6425" y="238"/>
                    <a:pt x="6229" y="646"/>
                  </a:cubicBezTo>
                  <a:lnTo>
                    <a:pt x="284" y="13125"/>
                  </a:lnTo>
                  <a:cubicBezTo>
                    <a:pt x="1" y="13693"/>
                    <a:pt x="250" y="14373"/>
                    <a:pt x="817" y="14645"/>
                  </a:cubicBezTo>
                  <a:cubicBezTo>
                    <a:pt x="974" y="14721"/>
                    <a:pt x="1139" y="14756"/>
                    <a:pt x="1301" y="14756"/>
                  </a:cubicBezTo>
                  <a:cubicBezTo>
                    <a:pt x="1728" y="14756"/>
                    <a:pt x="2137" y="14512"/>
                    <a:pt x="2326" y="14101"/>
                  </a:cubicBezTo>
                  <a:lnTo>
                    <a:pt x="8282" y="1622"/>
                  </a:lnTo>
                  <a:cubicBezTo>
                    <a:pt x="8543" y="1054"/>
                    <a:pt x="8305" y="385"/>
                    <a:pt x="7749" y="113"/>
                  </a:cubicBezTo>
                  <a:cubicBezTo>
                    <a:pt x="7590" y="36"/>
                    <a:pt x="7422" y="0"/>
                    <a:pt x="725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1213341" y="3074762"/>
              <a:ext cx="24347" cy="46548"/>
            </a:xfrm>
            <a:custGeom>
              <a:avLst/>
              <a:gdLst/>
              <a:ahLst/>
              <a:cxnLst/>
              <a:rect l="l" t="t" r="r" b="b"/>
              <a:pathLst>
                <a:path w="4153" h="7940" extrusionOk="0">
                  <a:moveTo>
                    <a:pt x="2892" y="0"/>
                  </a:moveTo>
                  <a:cubicBezTo>
                    <a:pt x="2399" y="0"/>
                    <a:pt x="1945" y="327"/>
                    <a:pt x="1804" y="826"/>
                  </a:cubicBezTo>
                  <a:lnTo>
                    <a:pt x="171" y="6498"/>
                  </a:lnTo>
                  <a:cubicBezTo>
                    <a:pt x="0" y="7100"/>
                    <a:pt x="352" y="7724"/>
                    <a:pt x="953" y="7894"/>
                  </a:cubicBezTo>
                  <a:cubicBezTo>
                    <a:pt x="1055" y="7928"/>
                    <a:pt x="1158" y="7939"/>
                    <a:pt x="1271" y="7939"/>
                  </a:cubicBezTo>
                  <a:cubicBezTo>
                    <a:pt x="1770" y="7939"/>
                    <a:pt x="2213" y="7599"/>
                    <a:pt x="2360" y="7122"/>
                  </a:cubicBezTo>
                  <a:lnTo>
                    <a:pt x="3982" y="1450"/>
                  </a:lnTo>
                  <a:cubicBezTo>
                    <a:pt x="4153" y="849"/>
                    <a:pt x="3801" y="213"/>
                    <a:pt x="3200" y="43"/>
                  </a:cubicBezTo>
                  <a:cubicBezTo>
                    <a:pt x="3097" y="14"/>
                    <a:pt x="2994" y="0"/>
                    <a:pt x="289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999847" y="3114814"/>
              <a:ext cx="27735" cy="39748"/>
            </a:xfrm>
            <a:custGeom>
              <a:avLst/>
              <a:gdLst/>
              <a:ahLst/>
              <a:cxnLst/>
              <a:rect l="l" t="t" r="r" b="b"/>
              <a:pathLst>
                <a:path w="4731" h="6780" extrusionOk="0">
                  <a:moveTo>
                    <a:pt x="1279" y="1"/>
                  </a:moveTo>
                  <a:cubicBezTo>
                    <a:pt x="1116" y="1"/>
                    <a:pt x="951" y="35"/>
                    <a:pt x="794" y="109"/>
                  </a:cubicBezTo>
                  <a:cubicBezTo>
                    <a:pt x="238" y="370"/>
                    <a:pt x="0" y="1039"/>
                    <a:pt x="250" y="1595"/>
                  </a:cubicBezTo>
                  <a:lnTo>
                    <a:pt x="2417" y="6133"/>
                  </a:lnTo>
                  <a:cubicBezTo>
                    <a:pt x="2609" y="6530"/>
                    <a:pt x="3007" y="6780"/>
                    <a:pt x="3438" y="6780"/>
                  </a:cubicBezTo>
                  <a:cubicBezTo>
                    <a:pt x="3608" y="6780"/>
                    <a:pt x="3778" y="6746"/>
                    <a:pt x="3925" y="6666"/>
                  </a:cubicBezTo>
                  <a:cubicBezTo>
                    <a:pt x="4493" y="6405"/>
                    <a:pt x="4731" y="5725"/>
                    <a:pt x="4470" y="5157"/>
                  </a:cubicBezTo>
                  <a:lnTo>
                    <a:pt x="2303" y="619"/>
                  </a:lnTo>
                  <a:cubicBezTo>
                    <a:pt x="2099" y="228"/>
                    <a:pt x="1696" y="1"/>
                    <a:pt x="127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1034764" y="3041498"/>
              <a:ext cx="37315" cy="59856"/>
            </a:xfrm>
            <a:custGeom>
              <a:avLst/>
              <a:gdLst/>
              <a:ahLst/>
              <a:cxnLst/>
              <a:rect l="l" t="t" r="r" b="b"/>
              <a:pathLst>
                <a:path w="6365" h="10210" extrusionOk="0">
                  <a:moveTo>
                    <a:pt x="1289" y="0"/>
                  </a:moveTo>
                  <a:cubicBezTo>
                    <a:pt x="1127" y="0"/>
                    <a:pt x="962" y="36"/>
                    <a:pt x="806" y="113"/>
                  </a:cubicBezTo>
                  <a:cubicBezTo>
                    <a:pt x="238" y="385"/>
                    <a:pt x="0" y="1054"/>
                    <a:pt x="261" y="1622"/>
                  </a:cubicBezTo>
                  <a:lnTo>
                    <a:pt x="4039" y="9563"/>
                  </a:lnTo>
                  <a:cubicBezTo>
                    <a:pt x="4232" y="9960"/>
                    <a:pt x="4629" y="10210"/>
                    <a:pt x="5071" y="10210"/>
                  </a:cubicBezTo>
                  <a:cubicBezTo>
                    <a:pt x="5230" y="10210"/>
                    <a:pt x="5400" y="10164"/>
                    <a:pt x="5559" y="10096"/>
                  </a:cubicBezTo>
                  <a:cubicBezTo>
                    <a:pt x="6126" y="9824"/>
                    <a:pt x="6365" y="9155"/>
                    <a:pt x="6092" y="8587"/>
                  </a:cubicBezTo>
                  <a:lnTo>
                    <a:pt x="2314" y="646"/>
                  </a:lnTo>
                  <a:cubicBezTo>
                    <a:pt x="2110" y="238"/>
                    <a:pt x="1707" y="0"/>
                    <a:pt x="12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1065161" y="3074498"/>
              <a:ext cx="24546" cy="46953"/>
            </a:xfrm>
            <a:custGeom>
              <a:avLst/>
              <a:gdLst/>
              <a:ahLst/>
              <a:cxnLst/>
              <a:rect l="l" t="t" r="r" b="b"/>
              <a:pathLst>
                <a:path w="4187" h="8009" extrusionOk="0">
                  <a:moveTo>
                    <a:pt x="1271" y="1"/>
                  </a:moveTo>
                  <a:cubicBezTo>
                    <a:pt x="1170" y="1"/>
                    <a:pt x="1067" y="15"/>
                    <a:pt x="965" y="43"/>
                  </a:cubicBezTo>
                  <a:cubicBezTo>
                    <a:pt x="341" y="224"/>
                    <a:pt x="1" y="882"/>
                    <a:pt x="193" y="1495"/>
                  </a:cubicBezTo>
                  <a:lnTo>
                    <a:pt x="1827" y="7167"/>
                  </a:lnTo>
                  <a:cubicBezTo>
                    <a:pt x="1958" y="7673"/>
                    <a:pt x="2414" y="8008"/>
                    <a:pt x="2913" y="8008"/>
                  </a:cubicBezTo>
                  <a:cubicBezTo>
                    <a:pt x="3019" y="8008"/>
                    <a:pt x="3127" y="7993"/>
                    <a:pt x="3234" y="7961"/>
                  </a:cubicBezTo>
                  <a:cubicBezTo>
                    <a:pt x="3846" y="7791"/>
                    <a:pt x="4187" y="7145"/>
                    <a:pt x="4005" y="6543"/>
                  </a:cubicBezTo>
                  <a:lnTo>
                    <a:pt x="2372" y="871"/>
                  </a:lnTo>
                  <a:cubicBezTo>
                    <a:pt x="2249" y="341"/>
                    <a:pt x="1779" y="1"/>
                    <a:pt x="127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1291025" y="3068096"/>
              <a:ext cx="58203" cy="13308"/>
            </a:xfrm>
            <a:custGeom>
              <a:avLst/>
              <a:gdLst/>
              <a:ahLst/>
              <a:cxnLst/>
              <a:rect l="l" t="t" r="r" b="b"/>
              <a:pathLst>
                <a:path w="9928" h="2270" extrusionOk="0">
                  <a:moveTo>
                    <a:pt x="1135" y="0"/>
                  </a:moveTo>
                  <a:cubicBezTo>
                    <a:pt x="500" y="0"/>
                    <a:pt x="1" y="511"/>
                    <a:pt x="1" y="1135"/>
                  </a:cubicBezTo>
                  <a:cubicBezTo>
                    <a:pt x="1" y="1759"/>
                    <a:pt x="500" y="2269"/>
                    <a:pt x="1135" y="2269"/>
                  </a:cubicBezTo>
                  <a:lnTo>
                    <a:pt x="8804" y="2269"/>
                  </a:lnTo>
                  <a:cubicBezTo>
                    <a:pt x="9428" y="2269"/>
                    <a:pt x="9927" y="1759"/>
                    <a:pt x="9927" y="1135"/>
                  </a:cubicBezTo>
                  <a:cubicBezTo>
                    <a:pt x="9927" y="511"/>
                    <a:pt x="9428" y="0"/>
                    <a:pt x="880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998985" y="3114650"/>
              <a:ext cx="67049" cy="13308"/>
            </a:xfrm>
            <a:custGeom>
              <a:avLst/>
              <a:gdLst/>
              <a:ahLst/>
              <a:cxnLst/>
              <a:rect l="l" t="t" r="r" b="b"/>
              <a:pathLst>
                <a:path w="11437" h="2270" extrusionOk="0">
                  <a:moveTo>
                    <a:pt x="1135" y="1"/>
                  </a:moveTo>
                  <a:cubicBezTo>
                    <a:pt x="500" y="1"/>
                    <a:pt x="1" y="511"/>
                    <a:pt x="1" y="1135"/>
                  </a:cubicBezTo>
                  <a:cubicBezTo>
                    <a:pt x="1" y="1759"/>
                    <a:pt x="500" y="2270"/>
                    <a:pt x="1135" y="2270"/>
                  </a:cubicBezTo>
                  <a:lnTo>
                    <a:pt x="10313" y="2270"/>
                  </a:lnTo>
                  <a:cubicBezTo>
                    <a:pt x="10937" y="2270"/>
                    <a:pt x="11436" y="1759"/>
                    <a:pt x="11436" y="1135"/>
                  </a:cubicBezTo>
                  <a:cubicBezTo>
                    <a:pt x="11436" y="511"/>
                    <a:pt x="10937" y="1"/>
                    <a:pt x="103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p:nvPr/>
          </p:nvSpPr>
          <p:spPr>
            <a:xfrm>
              <a:off x="-1011689" y="3088046"/>
              <a:ext cx="62060" cy="13308"/>
            </a:xfrm>
            <a:custGeom>
              <a:avLst/>
              <a:gdLst/>
              <a:ahLst/>
              <a:cxnLst/>
              <a:rect l="l" t="t" r="r" b="b"/>
              <a:pathLst>
                <a:path w="10586" h="2270" extrusionOk="0">
                  <a:moveTo>
                    <a:pt x="1135" y="1"/>
                  </a:moveTo>
                  <a:cubicBezTo>
                    <a:pt x="511" y="1"/>
                    <a:pt x="1" y="511"/>
                    <a:pt x="1" y="1135"/>
                  </a:cubicBezTo>
                  <a:cubicBezTo>
                    <a:pt x="1" y="1759"/>
                    <a:pt x="511" y="2270"/>
                    <a:pt x="1135" y="2270"/>
                  </a:cubicBezTo>
                  <a:lnTo>
                    <a:pt x="9451" y="2270"/>
                  </a:lnTo>
                  <a:cubicBezTo>
                    <a:pt x="10075" y="2270"/>
                    <a:pt x="10585" y="1759"/>
                    <a:pt x="10585" y="1135"/>
                  </a:cubicBezTo>
                  <a:cubicBezTo>
                    <a:pt x="10585" y="511"/>
                    <a:pt x="10075" y="1"/>
                    <a:pt x="945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1203035" y="3074744"/>
              <a:ext cx="69377" cy="13308"/>
            </a:xfrm>
            <a:custGeom>
              <a:avLst/>
              <a:gdLst/>
              <a:ahLst/>
              <a:cxnLst/>
              <a:rect l="l" t="t" r="r" b="b"/>
              <a:pathLst>
                <a:path w="11834" h="2270" extrusionOk="0">
                  <a:moveTo>
                    <a:pt x="1135" y="1"/>
                  </a:moveTo>
                  <a:cubicBezTo>
                    <a:pt x="500" y="1"/>
                    <a:pt x="1" y="511"/>
                    <a:pt x="1" y="1135"/>
                  </a:cubicBezTo>
                  <a:cubicBezTo>
                    <a:pt x="1" y="1759"/>
                    <a:pt x="500" y="2270"/>
                    <a:pt x="1135" y="2270"/>
                  </a:cubicBezTo>
                  <a:lnTo>
                    <a:pt x="10699" y="2270"/>
                  </a:lnTo>
                  <a:cubicBezTo>
                    <a:pt x="11323" y="2270"/>
                    <a:pt x="11833" y="1759"/>
                    <a:pt x="11833" y="1135"/>
                  </a:cubicBezTo>
                  <a:cubicBezTo>
                    <a:pt x="11833" y="511"/>
                    <a:pt x="11323" y="1"/>
                    <a:pt x="1069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1119700" y="3074744"/>
              <a:ext cx="68779" cy="13308"/>
            </a:xfrm>
            <a:custGeom>
              <a:avLst/>
              <a:gdLst/>
              <a:ahLst/>
              <a:cxnLst/>
              <a:rect l="l" t="t" r="r" b="b"/>
              <a:pathLst>
                <a:path w="11732" h="2270" extrusionOk="0">
                  <a:moveTo>
                    <a:pt x="1135" y="1"/>
                  </a:moveTo>
                  <a:cubicBezTo>
                    <a:pt x="511" y="1"/>
                    <a:pt x="1" y="511"/>
                    <a:pt x="1" y="1135"/>
                  </a:cubicBezTo>
                  <a:cubicBezTo>
                    <a:pt x="1" y="1759"/>
                    <a:pt x="511" y="2270"/>
                    <a:pt x="1135" y="2270"/>
                  </a:cubicBezTo>
                  <a:lnTo>
                    <a:pt x="10597" y="2270"/>
                  </a:lnTo>
                  <a:cubicBezTo>
                    <a:pt x="11221" y="2270"/>
                    <a:pt x="11731" y="1759"/>
                    <a:pt x="11731" y="1135"/>
                  </a:cubicBezTo>
                  <a:cubicBezTo>
                    <a:pt x="11731" y="511"/>
                    <a:pt x="11221" y="1"/>
                    <a:pt x="1059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1212544" y="3108002"/>
              <a:ext cx="171132" cy="13308"/>
            </a:xfrm>
            <a:custGeom>
              <a:avLst/>
              <a:gdLst/>
              <a:ahLst/>
              <a:cxnLst/>
              <a:rect l="l" t="t" r="r" b="b"/>
              <a:pathLst>
                <a:path w="29191" h="2270" extrusionOk="0">
                  <a:moveTo>
                    <a:pt x="1135" y="0"/>
                  </a:moveTo>
                  <a:cubicBezTo>
                    <a:pt x="500" y="0"/>
                    <a:pt x="1" y="511"/>
                    <a:pt x="1" y="1135"/>
                  </a:cubicBezTo>
                  <a:cubicBezTo>
                    <a:pt x="1" y="1759"/>
                    <a:pt x="500" y="2269"/>
                    <a:pt x="1135" y="2269"/>
                  </a:cubicBezTo>
                  <a:lnTo>
                    <a:pt x="28056" y="2269"/>
                  </a:lnTo>
                  <a:cubicBezTo>
                    <a:pt x="28680" y="2269"/>
                    <a:pt x="29191" y="1759"/>
                    <a:pt x="29191" y="1135"/>
                  </a:cubicBezTo>
                  <a:cubicBezTo>
                    <a:pt x="29191" y="511"/>
                    <a:pt x="28680" y="0"/>
                    <a:pt x="2805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1233426" y="2815364"/>
              <a:ext cx="212832" cy="285973"/>
            </a:xfrm>
            <a:custGeom>
              <a:avLst/>
              <a:gdLst/>
              <a:ahLst/>
              <a:cxnLst/>
              <a:rect l="l" t="t" r="r" b="b"/>
              <a:pathLst>
                <a:path w="36304" h="48780" extrusionOk="0">
                  <a:moveTo>
                    <a:pt x="18152" y="2269"/>
                  </a:moveTo>
                  <a:cubicBezTo>
                    <a:pt x="26921" y="2269"/>
                    <a:pt x="34035" y="9382"/>
                    <a:pt x="34035" y="18152"/>
                  </a:cubicBezTo>
                  <a:cubicBezTo>
                    <a:pt x="34035" y="30336"/>
                    <a:pt x="21397" y="43054"/>
                    <a:pt x="18152" y="46105"/>
                  </a:cubicBezTo>
                  <a:cubicBezTo>
                    <a:pt x="14919" y="43042"/>
                    <a:pt x="2269" y="30336"/>
                    <a:pt x="2269" y="18152"/>
                  </a:cubicBezTo>
                  <a:cubicBezTo>
                    <a:pt x="2269" y="9382"/>
                    <a:pt x="9382" y="2269"/>
                    <a:pt x="18152" y="2269"/>
                  </a:cubicBezTo>
                  <a:close/>
                  <a:moveTo>
                    <a:pt x="18152" y="0"/>
                  </a:moveTo>
                  <a:cubicBezTo>
                    <a:pt x="8146" y="0"/>
                    <a:pt x="0" y="8146"/>
                    <a:pt x="0" y="18152"/>
                  </a:cubicBezTo>
                  <a:cubicBezTo>
                    <a:pt x="0" y="33082"/>
                    <a:pt x="16700" y="47886"/>
                    <a:pt x="17403" y="48499"/>
                  </a:cubicBezTo>
                  <a:cubicBezTo>
                    <a:pt x="17619" y="48686"/>
                    <a:pt x="17885" y="48780"/>
                    <a:pt x="18152" y="48780"/>
                  </a:cubicBezTo>
                  <a:cubicBezTo>
                    <a:pt x="18419" y="48780"/>
                    <a:pt x="18685" y="48686"/>
                    <a:pt x="18901" y="48499"/>
                  </a:cubicBezTo>
                  <a:cubicBezTo>
                    <a:pt x="19615" y="47875"/>
                    <a:pt x="36304" y="33082"/>
                    <a:pt x="36304" y="18152"/>
                  </a:cubicBezTo>
                  <a:cubicBezTo>
                    <a:pt x="36292" y="8134"/>
                    <a:pt x="28169" y="11"/>
                    <a:pt x="1815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1"/>
            <p:cNvSpPr/>
            <p:nvPr/>
          </p:nvSpPr>
          <p:spPr>
            <a:xfrm>
              <a:off x="-1273332" y="3041492"/>
              <a:ext cx="109277" cy="13308"/>
            </a:xfrm>
            <a:custGeom>
              <a:avLst/>
              <a:gdLst/>
              <a:ahLst/>
              <a:cxnLst/>
              <a:rect l="l" t="t" r="r" b="b"/>
              <a:pathLst>
                <a:path w="18640" h="2270" extrusionOk="0">
                  <a:moveTo>
                    <a:pt x="1135" y="0"/>
                  </a:moveTo>
                  <a:cubicBezTo>
                    <a:pt x="511" y="0"/>
                    <a:pt x="0" y="511"/>
                    <a:pt x="0" y="1135"/>
                  </a:cubicBezTo>
                  <a:cubicBezTo>
                    <a:pt x="0" y="1759"/>
                    <a:pt x="511" y="2269"/>
                    <a:pt x="1135" y="2269"/>
                  </a:cubicBezTo>
                  <a:lnTo>
                    <a:pt x="17505" y="2269"/>
                  </a:lnTo>
                  <a:cubicBezTo>
                    <a:pt x="18129" y="2269"/>
                    <a:pt x="18640" y="1759"/>
                    <a:pt x="18640" y="1135"/>
                  </a:cubicBezTo>
                  <a:cubicBezTo>
                    <a:pt x="18640" y="511"/>
                    <a:pt x="18129" y="0"/>
                    <a:pt x="1750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p:nvPr/>
          </p:nvSpPr>
          <p:spPr>
            <a:xfrm>
              <a:off x="-1089971" y="3041492"/>
              <a:ext cx="109283" cy="13308"/>
            </a:xfrm>
            <a:custGeom>
              <a:avLst/>
              <a:gdLst/>
              <a:ahLst/>
              <a:cxnLst/>
              <a:rect l="l" t="t" r="r" b="b"/>
              <a:pathLst>
                <a:path w="18641" h="2270" extrusionOk="0">
                  <a:moveTo>
                    <a:pt x="1135" y="0"/>
                  </a:moveTo>
                  <a:cubicBezTo>
                    <a:pt x="511" y="0"/>
                    <a:pt x="1" y="511"/>
                    <a:pt x="1" y="1135"/>
                  </a:cubicBezTo>
                  <a:cubicBezTo>
                    <a:pt x="1" y="1759"/>
                    <a:pt x="511" y="2269"/>
                    <a:pt x="1135" y="2269"/>
                  </a:cubicBezTo>
                  <a:lnTo>
                    <a:pt x="17506" y="2269"/>
                  </a:lnTo>
                  <a:cubicBezTo>
                    <a:pt x="18130" y="2269"/>
                    <a:pt x="18640" y="1759"/>
                    <a:pt x="18640" y="1135"/>
                  </a:cubicBezTo>
                  <a:cubicBezTo>
                    <a:pt x="18640" y="511"/>
                    <a:pt x="18130" y="0"/>
                    <a:pt x="1750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1"/>
            <p:cNvSpPr/>
            <p:nvPr/>
          </p:nvSpPr>
          <p:spPr>
            <a:xfrm>
              <a:off x="-1173570" y="2961680"/>
              <a:ext cx="93120" cy="13308"/>
            </a:xfrm>
            <a:custGeom>
              <a:avLst/>
              <a:gdLst/>
              <a:ahLst/>
              <a:cxnLst/>
              <a:rect l="l" t="t" r="r" b="b"/>
              <a:pathLst>
                <a:path w="15884" h="2270" extrusionOk="0">
                  <a:moveTo>
                    <a:pt x="1135" y="1"/>
                  </a:moveTo>
                  <a:cubicBezTo>
                    <a:pt x="511" y="1"/>
                    <a:pt x="1" y="511"/>
                    <a:pt x="1" y="1135"/>
                  </a:cubicBezTo>
                  <a:cubicBezTo>
                    <a:pt x="1" y="1759"/>
                    <a:pt x="511" y="2270"/>
                    <a:pt x="1135" y="2270"/>
                  </a:cubicBezTo>
                  <a:lnTo>
                    <a:pt x="14749" y="2270"/>
                  </a:lnTo>
                  <a:cubicBezTo>
                    <a:pt x="15373" y="2270"/>
                    <a:pt x="15883" y="1759"/>
                    <a:pt x="15883" y="1135"/>
                  </a:cubicBezTo>
                  <a:cubicBezTo>
                    <a:pt x="15883" y="511"/>
                    <a:pt x="15373" y="1"/>
                    <a:pt x="1474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1166916" y="2881868"/>
              <a:ext cx="13308" cy="93120"/>
            </a:xfrm>
            <a:custGeom>
              <a:avLst/>
              <a:gdLst/>
              <a:ahLst/>
              <a:cxnLst/>
              <a:rect l="l" t="t" r="r" b="b"/>
              <a:pathLst>
                <a:path w="2270" h="15884" extrusionOk="0">
                  <a:moveTo>
                    <a:pt x="1135" y="1"/>
                  </a:moveTo>
                  <a:cubicBezTo>
                    <a:pt x="511" y="1"/>
                    <a:pt x="0" y="511"/>
                    <a:pt x="0" y="1135"/>
                  </a:cubicBezTo>
                  <a:lnTo>
                    <a:pt x="0" y="14749"/>
                  </a:lnTo>
                  <a:cubicBezTo>
                    <a:pt x="0" y="15373"/>
                    <a:pt x="511" y="15884"/>
                    <a:pt x="1135" y="15884"/>
                  </a:cubicBezTo>
                  <a:cubicBezTo>
                    <a:pt x="1759" y="15884"/>
                    <a:pt x="2269" y="15373"/>
                    <a:pt x="2269" y="14749"/>
                  </a:cubicBezTo>
                  <a:lnTo>
                    <a:pt x="2269" y="1135"/>
                  </a:lnTo>
                  <a:cubicBezTo>
                    <a:pt x="2269" y="511"/>
                    <a:pt x="1759" y="1"/>
                    <a:pt x="11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1100412" y="2905611"/>
              <a:ext cx="13308" cy="69377"/>
            </a:xfrm>
            <a:custGeom>
              <a:avLst/>
              <a:gdLst/>
              <a:ahLst/>
              <a:cxnLst/>
              <a:rect l="l" t="t" r="r" b="b"/>
              <a:pathLst>
                <a:path w="2270" h="11834" extrusionOk="0">
                  <a:moveTo>
                    <a:pt x="1135" y="1"/>
                  </a:moveTo>
                  <a:cubicBezTo>
                    <a:pt x="511" y="1"/>
                    <a:pt x="1" y="511"/>
                    <a:pt x="1" y="1135"/>
                  </a:cubicBezTo>
                  <a:lnTo>
                    <a:pt x="1" y="10699"/>
                  </a:lnTo>
                  <a:cubicBezTo>
                    <a:pt x="1" y="11323"/>
                    <a:pt x="511" y="11834"/>
                    <a:pt x="1135" y="11834"/>
                  </a:cubicBezTo>
                  <a:cubicBezTo>
                    <a:pt x="1759" y="11834"/>
                    <a:pt x="2270" y="11323"/>
                    <a:pt x="2270" y="10699"/>
                  </a:cubicBezTo>
                  <a:lnTo>
                    <a:pt x="2270" y="1135"/>
                  </a:lnTo>
                  <a:cubicBezTo>
                    <a:pt x="2270" y="511"/>
                    <a:pt x="1759" y="1"/>
                    <a:pt x="11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1"/>
            <p:cNvSpPr/>
            <p:nvPr/>
          </p:nvSpPr>
          <p:spPr>
            <a:xfrm>
              <a:off x="-1180886" y="2881891"/>
              <a:ext cx="61392" cy="46402"/>
            </a:xfrm>
            <a:custGeom>
              <a:avLst/>
              <a:gdLst/>
              <a:ahLst/>
              <a:cxnLst/>
              <a:rect l="l" t="t" r="r" b="b"/>
              <a:pathLst>
                <a:path w="10472" h="7915" extrusionOk="0">
                  <a:moveTo>
                    <a:pt x="9193" y="0"/>
                  </a:moveTo>
                  <a:cubicBezTo>
                    <a:pt x="8964" y="0"/>
                    <a:pt x="8733" y="69"/>
                    <a:pt x="8532" y="212"/>
                  </a:cubicBezTo>
                  <a:lnTo>
                    <a:pt x="591" y="5885"/>
                  </a:lnTo>
                  <a:cubicBezTo>
                    <a:pt x="103" y="6259"/>
                    <a:pt x="1" y="6940"/>
                    <a:pt x="364" y="7439"/>
                  </a:cubicBezTo>
                  <a:cubicBezTo>
                    <a:pt x="582" y="7749"/>
                    <a:pt x="931" y="7914"/>
                    <a:pt x="1283" y="7914"/>
                  </a:cubicBezTo>
                  <a:cubicBezTo>
                    <a:pt x="1499" y="7914"/>
                    <a:pt x="1717" y="7852"/>
                    <a:pt x="1907" y="7723"/>
                  </a:cubicBezTo>
                  <a:lnTo>
                    <a:pt x="9848" y="2050"/>
                  </a:lnTo>
                  <a:cubicBezTo>
                    <a:pt x="10358" y="1687"/>
                    <a:pt x="10472" y="984"/>
                    <a:pt x="10120" y="473"/>
                  </a:cubicBezTo>
                  <a:cubicBezTo>
                    <a:pt x="9893" y="164"/>
                    <a:pt x="9546" y="0"/>
                    <a:pt x="919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1"/>
            <p:cNvSpPr/>
            <p:nvPr/>
          </p:nvSpPr>
          <p:spPr>
            <a:xfrm>
              <a:off x="-1134327" y="2882009"/>
              <a:ext cx="61193" cy="46284"/>
            </a:xfrm>
            <a:custGeom>
              <a:avLst/>
              <a:gdLst/>
              <a:ahLst/>
              <a:cxnLst/>
              <a:rect l="l" t="t" r="r" b="b"/>
              <a:pathLst>
                <a:path w="10438" h="7895" extrusionOk="0">
                  <a:moveTo>
                    <a:pt x="1283" y="1"/>
                  </a:moveTo>
                  <a:cubicBezTo>
                    <a:pt x="930" y="1"/>
                    <a:pt x="581" y="167"/>
                    <a:pt x="363" y="476"/>
                  </a:cubicBezTo>
                  <a:cubicBezTo>
                    <a:pt x="0" y="975"/>
                    <a:pt x="102" y="1656"/>
                    <a:pt x="590" y="2030"/>
                  </a:cubicBezTo>
                  <a:lnTo>
                    <a:pt x="8531" y="7703"/>
                  </a:lnTo>
                  <a:cubicBezTo>
                    <a:pt x="8725" y="7832"/>
                    <a:pt x="8944" y="7894"/>
                    <a:pt x="9160" y="7894"/>
                  </a:cubicBezTo>
                  <a:cubicBezTo>
                    <a:pt x="9513" y="7894"/>
                    <a:pt x="9860" y="7729"/>
                    <a:pt x="10086" y="7419"/>
                  </a:cubicBezTo>
                  <a:cubicBezTo>
                    <a:pt x="10437" y="6920"/>
                    <a:pt x="10335" y="6239"/>
                    <a:pt x="9847" y="5865"/>
                  </a:cubicBezTo>
                  <a:lnTo>
                    <a:pt x="1906" y="192"/>
                  </a:lnTo>
                  <a:cubicBezTo>
                    <a:pt x="1716" y="63"/>
                    <a:pt x="1499" y="1"/>
                    <a:pt x="128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1"/>
            <p:cNvSpPr/>
            <p:nvPr/>
          </p:nvSpPr>
          <p:spPr>
            <a:xfrm>
              <a:off x="-1133664" y="2941730"/>
              <a:ext cx="13308" cy="33258"/>
            </a:xfrm>
            <a:custGeom>
              <a:avLst/>
              <a:gdLst/>
              <a:ahLst/>
              <a:cxnLst/>
              <a:rect l="l" t="t" r="r" b="b"/>
              <a:pathLst>
                <a:path w="2270" h="5673" extrusionOk="0">
                  <a:moveTo>
                    <a:pt x="1135" y="0"/>
                  </a:moveTo>
                  <a:cubicBezTo>
                    <a:pt x="511" y="0"/>
                    <a:pt x="0" y="511"/>
                    <a:pt x="0" y="1135"/>
                  </a:cubicBezTo>
                  <a:lnTo>
                    <a:pt x="0" y="4538"/>
                  </a:lnTo>
                  <a:cubicBezTo>
                    <a:pt x="0" y="5162"/>
                    <a:pt x="511" y="5673"/>
                    <a:pt x="1135" y="5673"/>
                  </a:cubicBezTo>
                  <a:cubicBezTo>
                    <a:pt x="1759" y="5673"/>
                    <a:pt x="2269" y="5162"/>
                    <a:pt x="2269" y="4538"/>
                  </a:cubicBezTo>
                  <a:lnTo>
                    <a:pt x="2269" y="1135"/>
                  </a:lnTo>
                  <a:cubicBezTo>
                    <a:pt x="2269" y="511"/>
                    <a:pt x="1759" y="0"/>
                    <a:pt x="113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5" name="Google Shape;665;p21"/>
          <p:cNvSpPr txBox="1"/>
          <p:nvPr/>
        </p:nvSpPr>
        <p:spPr>
          <a:xfrm>
            <a:off x="5604700" y="2833928"/>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US" sz="1600" dirty="0">
                <a:solidFill>
                  <a:srgbClr val="434343"/>
                </a:solidFill>
                <a:latin typeface="Montserrat ExtraBold"/>
                <a:ea typeface="Montserrat ExtraBold"/>
                <a:cs typeface="Montserrat ExtraBold"/>
                <a:sym typeface="Montserrat ExtraBold"/>
              </a:rPr>
              <a:t>S</a:t>
            </a:r>
            <a:r>
              <a:rPr lang="en" sz="1600" dirty="0">
                <a:solidFill>
                  <a:srgbClr val="434343"/>
                </a:solidFill>
                <a:latin typeface="Montserrat ExtraBold"/>
                <a:ea typeface="Montserrat ExtraBold"/>
                <a:cs typeface="Montserrat ExtraBold"/>
                <a:sym typeface="Montserrat ExtraBold"/>
              </a:rPr>
              <a:t>earch for real estate</a:t>
            </a:r>
            <a:endParaRPr sz="1600" dirty="0">
              <a:solidFill>
                <a:srgbClr val="434343"/>
              </a:solidFill>
              <a:latin typeface="Montserrat ExtraBold"/>
              <a:ea typeface="Montserrat ExtraBold"/>
              <a:cs typeface="Montserrat ExtraBold"/>
              <a:sym typeface="Montserrat ExtraBold"/>
            </a:endParaRPr>
          </a:p>
        </p:txBody>
      </p:sp>
      <p:sp>
        <p:nvSpPr>
          <p:cNvPr id="666" name="Google Shape;666;p21"/>
          <p:cNvSpPr txBox="1"/>
          <p:nvPr/>
        </p:nvSpPr>
        <p:spPr>
          <a:xfrm>
            <a:off x="7185625" y="2833928"/>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 sz="1600" dirty="0">
                <a:solidFill>
                  <a:srgbClr val="434343"/>
                </a:solidFill>
                <a:latin typeface="Montserrat ExtraBold"/>
                <a:ea typeface="Montserrat ExtraBold"/>
                <a:cs typeface="Montserrat ExtraBold"/>
                <a:sym typeface="Montserrat ExtraBold"/>
              </a:rPr>
              <a:t>rent real estate</a:t>
            </a:r>
          </a:p>
        </p:txBody>
      </p:sp>
      <p:grpSp>
        <p:nvGrpSpPr>
          <p:cNvPr id="667" name="Google Shape;667;p21"/>
          <p:cNvGrpSpPr/>
          <p:nvPr/>
        </p:nvGrpSpPr>
        <p:grpSpPr>
          <a:xfrm>
            <a:off x="7559576" y="2255363"/>
            <a:ext cx="348578" cy="424832"/>
            <a:chOff x="-758687" y="3096512"/>
            <a:chExt cx="348578" cy="424832"/>
          </a:xfrm>
        </p:grpSpPr>
        <p:sp>
          <p:nvSpPr>
            <p:cNvPr id="668" name="Google Shape;668;p21"/>
            <p:cNvSpPr/>
            <p:nvPr/>
          </p:nvSpPr>
          <p:spPr>
            <a:xfrm>
              <a:off x="-758687" y="3096512"/>
              <a:ext cx="348578" cy="424832"/>
            </a:xfrm>
            <a:custGeom>
              <a:avLst/>
              <a:gdLst/>
              <a:ahLst/>
              <a:cxnLst/>
              <a:rect l="l" t="t" r="r" b="b"/>
              <a:pathLst>
                <a:path w="59459" h="72466" extrusionOk="0">
                  <a:moveTo>
                    <a:pt x="29735" y="3174"/>
                  </a:moveTo>
                  <a:cubicBezTo>
                    <a:pt x="37177" y="8540"/>
                    <a:pt x="45742" y="12114"/>
                    <a:pt x="54784" y="13634"/>
                  </a:cubicBezTo>
                  <a:lnTo>
                    <a:pt x="56633" y="13940"/>
                  </a:lnTo>
                  <a:lnTo>
                    <a:pt x="56622" y="23493"/>
                  </a:lnTo>
                  <a:cubicBezTo>
                    <a:pt x="56622" y="38820"/>
                    <a:pt x="52039" y="51253"/>
                    <a:pt x="42986" y="60443"/>
                  </a:cubicBezTo>
                  <a:cubicBezTo>
                    <a:pt x="37211" y="66285"/>
                    <a:pt x="31369" y="68883"/>
                    <a:pt x="29735" y="69541"/>
                  </a:cubicBezTo>
                  <a:cubicBezTo>
                    <a:pt x="28090" y="68883"/>
                    <a:pt x="22247" y="66285"/>
                    <a:pt x="16484" y="60443"/>
                  </a:cubicBezTo>
                  <a:cubicBezTo>
                    <a:pt x="7431" y="51253"/>
                    <a:pt x="2837" y="38820"/>
                    <a:pt x="2837" y="23493"/>
                  </a:cubicBezTo>
                  <a:lnTo>
                    <a:pt x="2837" y="13940"/>
                  </a:lnTo>
                  <a:lnTo>
                    <a:pt x="4686" y="13634"/>
                  </a:lnTo>
                  <a:cubicBezTo>
                    <a:pt x="13727" y="12114"/>
                    <a:pt x="22293" y="8540"/>
                    <a:pt x="29735" y="3174"/>
                  </a:cubicBezTo>
                  <a:close/>
                  <a:moveTo>
                    <a:pt x="29731" y="0"/>
                  </a:moveTo>
                  <a:cubicBezTo>
                    <a:pt x="29431" y="0"/>
                    <a:pt x="29134" y="94"/>
                    <a:pt x="28884" y="281"/>
                  </a:cubicBezTo>
                  <a:cubicBezTo>
                    <a:pt x="21612" y="5715"/>
                    <a:pt x="13149" y="9334"/>
                    <a:pt x="4209" y="10843"/>
                  </a:cubicBezTo>
                  <a:lnTo>
                    <a:pt x="1180" y="11342"/>
                  </a:lnTo>
                  <a:cubicBezTo>
                    <a:pt x="499" y="11456"/>
                    <a:pt x="0" y="12046"/>
                    <a:pt x="0" y="12738"/>
                  </a:cubicBezTo>
                  <a:lnTo>
                    <a:pt x="0" y="23493"/>
                  </a:lnTo>
                  <a:cubicBezTo>
                    <a:pt x="0" y="38150"/>
                    <a:pt x="4198" y="52082"/>
                    <a:pt x="14567" y="62530"/>
                  </a:cubicBezTo>
                  <a:cubicBezTo>
                    <a:pt x="21794" y="69825"/>
                    <a:pt x="28964" y="72287"/>
                    <a:pt x="29270" y="72389"/>
                  </a:cubicBezTo>
                  <a:cubicBezTo>
                    <a:pt x="29417" y="72440"/>
                    <a:pt x="29570" y="72465"/>
                    <a:pt x="29724" y="72465"/>
                  </a:cubicBezTo>
                  <a:cubicBezTo>
                    <a:pt x="29877" y="72465"/>
                    <a:pt x="30030" y="72440"/>
                    <a:pt x="30177" y="72389"/>
                  </a:cubicBezTo>
                  <a:cubicBezTo>
                    <a:pt x="30472" y="72287"/>
                    <a:pt x="37654" y="69825"/>
                    <a:pt x="44880" y="62530"/>
                  </a:cubicBezTo>
                  <a:cubicBezTo>
                    <a:pt x="55238" y="52082"/>
                    <a:pt x="59447" y="38150"/>
                    <a:pt x="59447" y="23493"/>
                  </a:cubicBezTo>
                  <a:lnTo>
                    <a:pt x="59458" y="12738"/>
                  </a:lnTo>
                  <a:cubicBezTo>
                    <a:pt x="59458" y="12046"/>
                    <a:pt x="58959" y="11456"/>
                    <a:pt x="58278" y="11342"/>
                  </a:cubicBezTo>
                  <a:lnTo>
                    <a:pt x="55261" y="10843"/>
                  </a:lnTo>
                  <a:cubicBezTo>
                    <a:pt x="46310" y="9334"/>
                    <a:pt x="37846" y="5715"/>
                    <a:pt x="30586" y="281"/>
                  </a:cubicBezTo>
                  <a:cubicBezTo>
                    <a:pt x="30331" y="94"/>
                    <a:pt x="30030" y="0"/>
                    <a:pt x="2973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725435" y="3267421"/>
              <a:ext cx="19159" cy="16632"/>
            </a:xfrm>
            <a:custGeom>
              <a:avLst/>
              <a:gdLst/>
              <a:ahLst/>
              <a:cxnLst/>
              <a:rect l="l" t="t" r="r" b="b"/>
              <a:pathLst>
                <a:path w="3268" h="2837" extrusionOk="0">
                  <a:moveTo>
                    <a:pt x="1419" y="1"/>
                  </a:moveTo>
                  <a:cubicBezTo>
                    <a:pt x="636" y="1"/>
                    <a:pt x="1" y="636"/>
                    <a:pt x="1" y="1419"/>
                  </a:cubicBezTo>
                  <a:cubicBezTo>
                    <a:pt x="1" y="2202"/>
                    <a:pt x="636" y="2837"/>
                    <a:pt x="1419" y="2837"/>
                  </a:cubicBezTo>
                  <a:cubicBezTo>
                    <a:pt x="1612" y="2837"/>
                    <a:pt x="1793" y="2803"/>
                    <a:pt x="1963" y="2735"/>
                  </a:cubicBezTo>
                  <a:cubicBezTo>
                    <a:pt x="3268" y="2179"/>
                    <a:pt x="3052" y="273"/>
                    <a:pt x="1657" y="23"/>
                  </a:cubicBezTo>
                  <a:cubicBezTo>
                    <a:pt x="1578" y="12"/>
                    <a:pt x="1498" y="1"/>
                    <a:pt x="141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725364" y="3136980"/>
              <a:ext cx="282068" cy="348795"/>
            </a:xfrm>
            <a:custGeom>
              <a:avLst/>
              <a:gdLst/>
              <a:ahLst/>
              <a:cxnLst/>
              <a:rect l="l" t="t" r="r" b="b"/>
              <a:pathLst>
                <a:path w="48114" h="59496" extrusionOk="0">
                  <a:moveTo>
                    <a:pt x="24055" y="1"/>
                  </a:moveTo>
                  <a:cubicBezTo>
                    <a:pt x="23787" y="1"/>
                    <a:pt x="23518" y="77"/>
                    <a:pt x="23280" y="230"/>
                  </a:cubicBezTo>
                  <a:cubicBezTo>
                    <a:pt x="16552" y="4632"/>
                    <a:pt x="9030" y="7684"/>
                    <a:pt x="1135" y="9216"/>
                  </a:cubicBezTo>
                  <a:cubicBezTo>
                    <a:pt x="477" y="9352"/>
                    <a:pt x="0" y="9930"/>
                    <a:pt x="0" y="10611"/>
                  </a:cubicBezTo>
                  <a:cubicBezTo>
                    <a:pt x="0" y="10611"/>
                    <a:pt x="0" y="17577"/>
                    <a:pt x="11" y="18042"/>
                  </a:cubicBezTo>
                  <a:cubicBezTo>
                    <a:pt x="34" y="18813"/>
                    <a:pt x="658" y="19426"/>
                    <a:pt x="1429" y="19426"/>
                  </a:cubicBezTo>
                  <a:lnTo>
                    <a:pt x="1464" y="19426"/>
                  </a:lnTo>
                  <a:cubicBezTo>
                    <a:pt x="2246" y="19403"/>
                    <a:pt x="2859" y="18757"/>
                    <a:pt x="2848" y="17974"/>
                  </a:cubicBezTo>
                  <a:cubicBezTo>
                    <a:pt x="2836" y="17543"/>
                    <a:pt x="2836" y="11757"/>
                    <a:pt x="2836" y="11757"/>
                  </a:cubicBezTo>
                  <a:cubicBezTo>
                    <a:pt x="10369" y="10157"/>
                    <a:pt x="17550" y="7219"/>
                    <a:pt x="24051" y="3101"/>
                  </a:cubicBezTo>
                  <a:cubicBezTo>
                    <a:pt x="30574" y="7208"/>
                    <a:pt x="37755" y="10134"/>
                    <a:pt x="45288" y="11757"/>
                  </a:cubicBezTo>
                  <a:lnTo>
                    <a:pt x="45288" y="16590"/>
                  </a:lnTo>
                  <a:cubicBezTo>
                    <a:pt x="45288" y="37804"/>
                    <a:pt x="34840" y="51362"/>
                    <a:pt x="24051" y="56523"/>
                  </a:cubicBezTo>
                  <a:cubicBezTo>
                    <a:pt x="15191" y="52280"/>
                    <a:pt x="6966" y="42297"/>
                    <a:pt x="4061" y="28887"/>
                  </a:cubicBezTo>
                  <a:cubicBezTo>
                    <a:pt x="3952" y="28183"/>
                    <a:pt x="3349" y="27687"/>
                    <a:pt x="2669" y="27687"/>
                  </a:cubicBezTo>
                  <a:cubicBezTo>
                    <a:pt x="2571" y="27687"/>
                    <a:pt x="2471" y="27698"/>
                    <a:pt x="2371" y="27719"/>
                  </a:cubicBezTo>
                  <a:cubicBezTo>
                    <a:pt x="1566" y="27900"/>
                    <a:pt x="1078" y="28695"/>
                    <a:pt x="1293" y="29489"/>
                  </a:cubicBezTo>
                  <a:cubicBezTo>
                    <a:pt x="4504" y="44294"/>
                    <a:pt x="13863" y="55128"/>
                    <a:pt x="23472" y="59371"/>
                  </a:cubicBezTo>
                  <a:cubicBezTo>
                    <a:pt x="23654" y="59450"/>
                    <a:pt x="23847" y="59496"/>
                    <a:pt x="24040" y="59496"/>
                  </a:cubicBezTo>
                  <a:cubicBezTo>
                    <a:pt x="24244" y="59496"/>
                    <a:pt x="24437" y="59450"/>
                    <a:pt x="24618" y="59371"/>
                  </a:cubicBezTo>
                  <a:cubicBezTo>
                    <a:pt x="36859" y="53903"/>
                    <a:pt x="48113" y="39007"/>
                    <a:pt x="48113" y="16590"/>
                  </a:cubicBezTo>
                  <a:lnTo>
                    <a:pt x="48113" y="10600"/>
                  </a:lnTo>
                  <a:cubicBezTo>
                    <a:pt x="48113" y="9930"/>
                    <a:pt x="47637" y="9352"/>
                    <a:pt x="46967" y="9216"/>
                  </a:cubicBezTo>
                  <a:cubicBezTo>
                    <a:pt x="39083" y="7661"/>
                    <a:pt x="31573" y="4610"/>
                    <a:pt x="24822" y="230"/>
                  </a:cubicBezTo>
                  <a:cubicBezTo>
                    <a:pt x="24590" y="77"/>
                    <a:pt x="24323" y="1"/>
                    <a:pt x="2405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617559" y="3300679"/>
              <a:ext cx="58138" cy="49737"/>
            </a:xfrm>
            <a:custGeom>
              <a:avLst/>
              <a:gdLst/>
              <a:ahLst/>
              <a:cxnLst/>
              <a:rect l="l" t="t" r="r" b="b"/>
              <a:pathLst>
                <a:path w="9917" h="8484" extrusionOk="0">
                  <a:moveTo>
                    <a:pt x="5656" y="2814"/>
                  </a:moveTo>
                  <a:cubicBezTo>
                    <a:pt x="6384" y="2814"/>
                    <a:pt x="7080" y="3383"/>
                    <a:pt x="7080" y="4243"/>
                  </a:cubicBezTo>
                  <a:cubicBezTo>
                    <a:pt x="7080" y="5015"/>
                    <a:pt x="6445" y="5650"/>
                    <a:pt x="5662" y="5650"/>
                  </a:cubicBezTo>
                  <a:lnTo>
                    <a:pt x="5662" y="5661"/>
                  </a:lnTo>
                  <a:cubicBezTo>
                    <a:pt x="4403" y="5661"/>
                    <a:pt x="3767" y="4130"/>
                    <a:pt x="4664" y="3233"/>
                  </a:cubicBezTo>
                  <a:cubicBezTo>
                    <a:pt x="4953" y="2944"/>
                    <a:pt x="5308" y="2814"/>
                    <a:pt x="5656" y="2814"/>
                  </a:cubicBezTo>
                  <a:close/>
                  <a:moveTo>
                    <a:pt x="5683" y="0"/>
                  </a:moveTo>
                  <a:cubicBezTo>
                    <a:pt x="5676" y="0"/>
                    <a:pt x="5669" y="0"/>
                    <a:pt x="5662" y="0"/>
                  </a:cubicBezTo>
                  <a:cubicBezTo>
                    <a:pt x="1884" y="0"/>
                    <a:pt x="1" y="4572"/>
                    <a:pt x="2678" y="7249"/>
                  </a:cubicBezTo>
                  <a:cubicBezTo>
                    <a:pt x="3487" y="8058"/>
                    <a:pt x="4567" y="8484"/>
                    <a:pt x="5664" y="8484"/>
                  </a:cubicBezTo>
                  <a:cubicBezTo>
                    <a:pt x="6214" y="8484"/>
                    <a:pt x="6769" y="8377"/>
                    <a:pt x="7296" y="8157"/>
                  </a:cubicBezTo>
                  <a:cubicBezTo>
                    <a:pt x="8884" y="7499"/>
                    <a:pt x="9916" y="5956"/>
                    <a:pt x="9916" y="4243"/>
                  </a:cubicBezTo>
                  <a:cubicBezTo>
                    <a:pt x="9916" y="1902"/>
                    <a:pt x="8022" y="0"/>
                    <a:pt x="568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642433" y="3217672"/>
              <a:ext cx="116201" cy="166014"/>
            </a:xfrm>
            <a:custGeom>
              <a:avLst/>
              <a:gdLst/>
              <a:ahLst/>
              <a:cxnLst/>
              <a:rect l="l" t="t" r="r" b="b"/>
              <a:pathLst>
                <a:path w="19821" h="28318" extrusionOk="0">
                  <a:moveTo>
                    <a:pt x="9905" y="2905"/>
                  </a:moveTo>
                  <a:cubicBezTo>
                    <a:pt x="12219" y="2905"/>
                    <a:pt x="14114" y="4754"/>
                    <a:pt x="14159" y="7080"/>
                  </a:cubicBezTo>
                  <a:lnTo>
                    <a:pt x="14159" y="8498"/>
                  </a:lnTo>
                  <a:lnTo>
                    <a:pt x="5662" y="8498"/>
                  </a:lnTo>
                  <a:lnTo>
                    <a:pt x="5662" y="7080"/>
                  </a:lnTo>
                  <a:cubicBezTo>
                    <a:pt x="5707" y="4754"/>
                    <a:pt x="7591" y="2905"/>
                    <a:pt x="9905" y="2905"/>
                  </a:cubicBezTo>
                  <a:close/>
                  <a:moveTo>
                    <a:pt x="16984" y="11323"/>
                  </a:moveTo>
                  <a:lnTo>
                    <a:pt x="16984" y="25470"/>
                  </a:lnTo>
                  <a:lnTo>
                    <a:pt x="2837" y="25470"/>
                  </a:lnTo>
                  <a:lnTo>
                    <a:pt x="2837" y="11323"/>
                  </a:lnTo>
                  <a:close/>
                  <a:moveTo>
                    <a:pt x="9905" y="1"/>
                  </a:moveTo>
                  <a:cubicBezTo>
                    <a:pt x="6002" y="1"/>
                    <a:pt x="2837" y="3166"/>
                    <a:pt x="2837" y="7080"/>
                  </a:cubicBezTo>
                  <a:lnTo>
                    <a:pt x="2837" y="8498"/>
                  </a:lnTo>
                  <a:lnTo>
                    <a:pt x="1419" y="8498"/>
                  </a:lnTo>
                  <a:cubicBezTo>
                    <a:pt x="625" y="8498"/>
                    <a:pt x="1" y="9122"/>
                    <a:pt x="1" y="9916"/>
                  </a:cubicBezTo>
                  <a:lnTo>
                    <a:pt x="1" y="26899"/>
                  </a:lnTo>
                  <a:cubicBezTo>
                    <a:pt x="1" y="27682"/>
                    <a:pt x="625" y="28317"/>
                    <a:pt x="1419" y="28317"/>
                  </a:cubicBezTo>
                  <a:lnTo>
                    <a:pt x="18402" y="28317"/>
                  </a:lnTo>
                  <a:cubicBezTo>
                    <a:pt x="19185" y="28317"/>
                    <a:pt x="19820" y="27682"/>
                    <a:pt x="19820" y="26899"/>
                  </a:cubicBezTo>
                  <a:lnTo>
                    <a:pt x="19820" y="9905"/>
                  </a:lnTo>
                  <a:cubicBezTo>
                    <a:pt x="19820" y="9111"/>
                    <a:pt x="19185" y="8487"/>
                    <a:pt x="18402" y="8487"/>
                  </a:cubicBezTo>
                  <a:lnTo>
                    <a:pt x="16984" y="8487"/>
                  </a:lnTo>
                  <a:lnTo>
                    <a:pt x="16984" y="7069"/>
                  </a:lnTo>
                  <a:cubicBezTo>
                    <a:pt x="16961" y="3166"/>
                    <a:pt x="13808" y="12"/>
                    <a:pt x="990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21"/>
          <p:cNvSpPr txBox="1"/>
          <p:nvPr/>
        </p:nvSpPr>
        <p:spPr>
          <a:xfrm>
            <a:off x="2470005" y="2964545"/>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US" sz="1600" dirty="0">
                <a:solidFill>
                  <a:srgbClr val="434343"/>
                </a:solidFill>
                <a:latin typeface="Montserrat ExtraBold"/>
                <a:ea typeface="Montserrat ExtraBold"/>
                <a:cs typeface="Montserrat ExtraBold"/>
                <a:sym typeface="Montserrat ExtraBold"/>
              </a:rPr>
              <a:t>Login</a:t>
            </a:r>
            <a:r>
              <a:rPr lang="en-US" sz="900" dirty="0">
                <a:solidFill>
                  <a:srgbClr val="434343"/>
                </a:solidFill>
                <a:latin typeface="Montserrat ExtraBold"/>
                <a:ea typeface="Montserrat ExtraBold"/>
                <a:cs typeface="Montserrat ExtraBold"/>
                <a:sym typeface="Montserrat ExtraBold"/>
              </a:rPr>
              <a:t> </a:t>
            </a:r>
          </a:p>
          <a:p>
            <a:pPr marL="0" marR="0" lvl="0" indent="0" algn="ctr" rtl="0">
              <a:lnSpc>
                <a:spcPct val="100000"/>
              </a:lnSpc>
              <a:spcBef>
                <a:spcPts val="0"/>
              </a:spcBef>
              <a:spcAft>
                <a:spcPts val="0"/>
              </a:spcAft>
              <a:buNone/>
            </a:pPr>
            <a:endParaRPr lang="en-US" sz="1000" dirty="0">
              <a:solidFill>
                <a:srgbClr val="434343"/>
              </a:solidFill>
              <a:latin typeface="EB Garamond"/>
              <a:ea typeface="EB Garamond"/>
              <a:cs typeface="EB Garamond"/>
              <a:sym typeface="EB Garamond"/>
            </a:endParaRPr>
          </a:p>
        </p:txBody>
      </p:sp>
      <p:grpSp>
        <p:nvGrpSpPr>
          <p:cNvPr id="674" name="Google Shape;674;p21"/>
          <p:cNvGrpSpPr/>
          <p:nvPr/>
        </p:nvGrpSpPr>
        <p:grpSpPr>
          <a:xfrm>
            <a:off x="2778006" y="2270181"/>
            <a:ext cx="426192" cy="395197"/>
            <a:chOff x="-1953781" y="2930362"/>
            <a:chExt cx="426192" cy="395197"/>
          </a:xfrm>
        </p:grpSpPr>
        <p:sp>
          <p:nvSpPr>
            <p:cNvPr id="675" name="Google Shape;675;p21"/>
            <p:cNvSpPr/>
            <p:nvPr/>
          </p:nvSpPr>
          <p:spPr>
            <a:xfrm>
              <a:off x="-1806333" y="2930362"/>
              <a:ext cx="113469" cy="98097"/>
            </a:xfrm>
            <a:custGeom>
              <a:avLst/>
              <a:gdLst/>
              <a:ahLst/>
              <a:cxnLst/>
              <a:rect l="l" t="t" r="r" b="b"/>
              <a:pathLst>
                <a:path w="19355" h="16733" extrusionOk="0">
                  <a:moveTo>
                    <a:pt x="13428" y="2822"/>
                  </a:moveTo>
                  <a:cubicBezTo>
                    <a:pt x="13931" y="2822"/>
                    <a:pt x="14430" y="2969"/>
                    <a:pt x="14851" y="3255"/>
                  </a:cubicBezTo>
                  <a:cubicBezTo>
                    <a:pt x="15531" y="3720"/>
                    <a:pt x="16019" y="4503"/>
                    <a:pt x="16223" y="5456"/>
                  </a:cubicBezTo>
                  <a:cubicBezTo>
                    <a:pt x="16450" y="6522"/>
                    <a:pt x="16303" y="7623"/>
                    <a:pt x="15804" y="8587"/>
                  </a:cubicBezTo>
                  <a:cubicBezTo>
                    <a:pt x="15021" y="10164"/>
                    <a:pt x="11334" y="12649"/>
                    <a:pt x="9677" y="13658"/>
                  </a:cubicBezTo>
                  <a:cubicBezTo>
                    <a:pt x="8021" y="12649"/>
                    <a:pt x="4334" y="10164"/>
                    <a:pt x="3540" y="8587"/>
                  </a:cubicBezTo>
                  <a:cubicBezTo>
                    <a:pt x="3052" y="7623"/>
                    <a:pt x="2905" y="6522"/>
                    <a:pt x="3120" y="5456"/>
                  </a:cubicBezTo>
                  <a:cubicBezTo>
                    <a:pt x="3336" y="4503"/>
                    <a:pt x="3824" y="3720"/>
                    <a:pt x="4504" y="3255"/>
                  </a:cubicBezTo>
                  <a:cubicBezTo>
                    <a:pt x="4898" y="2982"/>
                    <a:pt x="5366" y="2835"/>
                    <a:pt x="5836" y="2835"/>
                  </a:cubicBezTo>
                  <a:cubicBezTo>
                    <a:pt x="5853" y="2835"/>
                    <a:pt x="5871" y="2835"/>
                    <a:pt x="5888" y="2835"/>
                  </a:cubicBezTo>
                  <a:cubicBezTo>
                    <a:pt x="6115" y="2835"/>
                    <a:pt x="6353" y="2858"/>
                    <a:pt x="6569" y="2903"/>
                  </a:cubicBezTo>
                  <a:cubicBezTo>
                    <a:pt x="7102" y="3028"/>
                    <a:pt x="7363" y="3301"/>
                    <a:pt x="8135" y="4117"/>
                  </a:cubicBezTo>
                  <a:cubicBezTo>
                    <a:pt x="8293" y="4288"/>
                    <a:pt x="8475" y="4469"/>
                    <a:pt x="8656" y="4662"/>
                  </a:cubicBezTo>
                  <a:cubicBezTo>
                    <a:pt x="8934" y="4951"/>
                    <a:pt x="9306" y="5096"/>
                    <a:pt x="9677" y="5096"/>
                  </a:cubicBezTo>
                  <a:cubicBezTo>
                    <a:pt x="10049" y="5096"/>
                    <a:pt x="10421" y="4951"/>
                    <a:pt x="10698" y="4662"/>
                  </a:cubicBezTo>
                  <a:cubicBezTo>
                    <a:pt x="10880" y="4469"/>
                    <a:pt x="11050" y="4288"/>
                    <a:pt x="11220" y="4117"/>
                  </a:cubicBezTo>
                  <a:cubicBezTo>
                    <a:pt x="11992" y="3301"/>
                    <a:pt x="12253" y="3028"/>
                    <a:pt x="12786" y="2903"/>
                  </a:cubicBezTo>
                  <a:cubicBezTo>
                    <a:pt x="12997" y="2849"/>
                    <a:pt x="13213" y="2822"/>
                    <a:pt x="13428" y="2822"/>
                  </a:cubicBezTo>
                  <a:close/>
                  <a:moveTo>
                    <a:pt x="5903" y="0"/>
                  </a:moveTo>
                  <a:cubicBezTo>
                    <a:pt x="4841" y="0"/>
                    <a:pt x="3794" y="321"/>
                    <a:pt x="2905" y="929"/>
                  </a:cubicBezTo>
                  <a:cubicBezTo>
                    <a:pt x="1623" y="1803"/>
                    <a:pt x="715" y="3210"/>
                    <a:pt x="352" y="4877"/>
                  </a:cubicBezTo>
                  <a:cubicBezTo>
                    <a:pt x="0" y="6568"/>
                    <a:pt x="227" y="8326"/>
                    <a:pt x="1010" y="9869"/>
                  </a:cubicBezTo>
                  <a:cubicBezTo>
                    <a:pt x="1645" y="11151"/>
                    <a:pt x="3154" y="12626"/>
                    <a:pt x="5605" y="14373"/>
                  </a:cubicBezTo>
                  <a:cubicBezTo>
                    <a:pt x="6524" y="15031"/>
                    <a:pt x="7374" y="15576"/>
                    <a:pt x="7930" y="15927"/>
                  </a:cubicBezTo>
                  <a:cubicBezTo>
                    <a:pt x="9076" y="16642"/>
                    <a:pt x="9246" y="16733"/>
                    <a:pt x="9677" y="16733"/>
                  </a:cubicBezTo>
                  <a:cubicBezTo>
                    <a:pt x="10109" y="16733"/>
                    <a:pt x="10279" y="16642"/>
                    <a:pt x="11425" y="15927"/>
                  </a:cubicBezTo>
                  <a:cubicBezTo>
                    <a:pt x="11980" y="15587"/>
                    <a:pt x="12831" y="15042"/>
                    <a:pt x="13750" y="14384"/>
                  </a:cubicBezTo>
                  <a:cubicBezTo>
                    <a:pt x="16201" y="12626"/>
                    <a:pt x="17710" y="11151"/>
                    <a:pt x="18345" y="9881"/>
                  </a:cubicBezTo>
                  <a:cubicBezTo>
                    <a:pt x="19128" y="8338"/>
                    <a:pt x="19355" y="6568"/>
                    <a:pt x="19003" y="4877"/>
                  </a:cubicBezTo>
                  <a:cubicBezTo>
                    <a:pt x="18640" y="3210"/>
                    <a:pt x="17732" y="1803"/>
                    <a:pt x="16450" y="929"/>
                  </a:cubicBezTo>
                  <a:cubicBezTo>
                    <a:pt x="15561" y="321"/>
                    <a:pt x="14514" y="0"/>
                    <a:pt x="13456" y="0"/>
                  </a:cubicBezTo>
                  <a:cubicBezTo>
                    <a:pt x="13015" y="0"/>
                    <a:pt x="12573" y="56"/>
                    <a:pt x="12139" y="169"/>
                  </a:cubicBezTo>
                  <a:cubicBezTo>
                    <a:pt x="11039" y="419"/>
                    <a:pt x="10347" y="975"/>
                    <a:pt x="9677" y="1644"/>
                  </a:cubicBezTo>
                  <a:cubicBezTo>
                    <a:pt x="9008" y="975"/>
                    <a:pt x="8316" y="430"/>
                    <a:pt x="7227" y="169"/>
                  </a:cubicBezTo>
                  <a:cubicBezTo>
                    <a:pt x="6790" y="56"/>
                    <a:pt x="6345" y="0"/>
                    <a:pt x="590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1"/>
            <p:cNvSpPr/>
            <p:nvPr/>
          </p:nvSpPr>
          <p:spPr>
            <a:xfrm>
              <a:off x="-1824360" y="3180545"/>
              <a:ext cx="16638" cy="16649"/>
            </a:xfrm>
            <a:custGeom>
              <a:avLst/>
              <a:gdLst/>
              <a:ahLst/>
              <a:cxnLst/>
              <a:rect l="l" t="t" r="r" b="b"/>
              <a:pathLst>
                <a:path w="2838" h="2840" extrusionOk="0">
                  <a:moveTo>
                    <a:pt x="1425" y="1"/>
                  </a:moveTo>
                  <a:cubicBezTo>
                    <a:pt x="1331" y="1"/>
                    <a:pt x="1238" y="9"/>
                    <a:pt x="1147" y="26"/>
                  </a:cubicBezTo>
                  <a:cubicBezTo>
                    <a:pt x="1056" y="37"/>
                    <a:pt x="965" y="71"/>
                    <a:pt x="886" y="106"/>
                  </a:cubicBezTo>
                  <a:cubicBezTo>
                    <a:pt x="704" y="174"/>
                    <a:pt x="557" y="276"/>
                    <a:pt x="421" y="412"/>
                  </a:cubicBezTo>
                  <a:cubicBezTo>
                    <a:pt x="160" y="673"/>
                    <a:pt x="1" y="1036"/>
                    <a:pt x="1" y="1410"/>
                  </a:cubicBezTo>
                  <a:cubicBezTo>
                    <a:pt x="1" y="1512"/>
                    <a:pt x="12" y="1603"/>
                    <a:pt x="35" y="1694"/>
                  </a:cubicBezTo>
                  <a:cubicBezTo>
                    <a:pt x="46" y="1785"/>
                    <a:pt x="80" y="1875"/>
                    <a:pt x="114" y="1966"/>
                  </a:cubicBezTo>
                  <a:cubicBezTo>
                    <a:pt x="148" y="2045"/>
                    <a:pt x="194" y="2125"/>
                    <a:pt x="239" y="2204"/>
                  </a:cubicBezTo>
                  <a:cubicBezTo>
                    <a:pt x="341" y="2363"/>
                    <a:pt x="477" y="2499"/>
                    <a:pt x="636" y="2601"/>
                  </a:cubicBezTo>
                  <a:cubicBezTo>
                    <a:pt x="716" y="2647"/>
                    <a:pt x="795" y="2692"/>
                    <a:pt x="886" y="2726"/>
                  </a:cubicBezTo>
                  <a:cubicBezTo>
                    <a:pt x="965" y="2760"/>
                    <a:pt x="1056" y="2794"/>
                    <a:pt x="1147" y="2806"/>
                  </a:cubicBezTo>
                  <a:cubicBezTo>
                    <a:pt x="1238" y="2828"/>
                    <a:pt x="1328" y="2840"/>
                    <a:pt x="1419" y="2840"/>
                  </a:cubicBezTo>
                  <a:cubicBezTo>
                    <a:pt x="1510" y="2840"/>
                    <a:pt x="1612" y="2828"/>
                    <a:pt x="1703" y="2806"/>
                  </a:cubicBezTo>
                  <a:cubicBezTo>
                    <a:pt x="1793" y="2794"/>
                    <a:pt x="1884" y="2760"/>
                    <a:pt x="1964" y="2726"/>
                  </a:cubicBezTo>
                  <a:cubicBezTo>
                    <a:pt x="2054" y="2692"/>
                    <a:pt x="2134" y="2647"/>
                    <a:pt x="2213" y="2601"/>
                  </a:cubicBezTo>
                  <a:cubicBezTo>
                    <a:pt x="2293" y="2545"/>
                    <a:pt x="2361" y="2488"/>
                    <a:pt x="2429" y="2420"/>
                  </a:cubicBezTo>
                  <a:cubicBezTo>
                    <a:pt x="2485" y="2352"/>
                    <a:pt x="2554" y="2284"/>
                    <a:pt x="2599" y="2204"/>
                  </a:cubicBezTo>
                  <a:cubicBezTo>
                    <a:pt x="2656" y="2125"/>
                    <a:pt x="2701" y="2045"/>
                    <a:pt x="2735" y="1966"/>
                  </a:cubicBezTo>
                  <a:cubicBezTo>
                    <a:pt x="2769" y="1875"/>
                    <a:pt x="2792" y="1785"/>
                    <a:pt x="2814" y="1694"/>
                  </a:cubicBezTo>
                  <a:cubicBezTo>
                    <a:pt x="2837" y="1603"/>
                    <a:pt x="2837" y="1512"/>
                    <a:pt x="2837" y="1410"/>
                  </a:cubicBezTo>
                  <a:cubicBezTo>
                    <a:pt x="2837" y="1036"/>
                    <a:pt x="2690" y="673"/>
                    <a:pt x="2429" y="412"/>
                  </a:cubicBezTo>
                  <a:cubicBezTo>
                    <a:pt x="2293" y="276"/>
                    <a:pt x="2134" y="174"/>
                    <a:pt x="1964" y="106"/>
                  </a:cubicBezTo>
                  <a:cubicBezTo>
                    <a:pt x="1884" y="71"/>
                    <a:pt x="1793" y="37"/>
                    <a:pt x="1703" y="26"/>
                  </a:cubicBezTo>
                  <a:cubicBezTo>
                    <a:pt x="1612" y="9"/>
                    <a:pt x="1518" y="1"/>
                    <a:pt x="142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1"/>
            <p:cNvSpPr/>
            <p:nvPr/>
          </p:nvSpPr>
          <p:spPr>
            <a:xfrm>
              <a:off x="-1953781" y="3020410"/>
              <a:ext cx="426192" cy="305149"/>
            </a:xfrm>
            <a:custGeom>
              <a:avLst/>
              <a:gdLst/>
              <a:ahLst/>
              <a:cxnLst/>
              <a:rect l="l" t="t" r="r" b="b"/>
              <a:pathLst>
                <a:path w="72698" h="52051" extrusionOk="0">
                  <a:moveTo>
                    <a:pt x="36099" y="5752"/>
                  </a:moveTo>
                  <a:lnTo>
                    <a:pt x="36099" y="8622"/>
                  </a:lnTo>
                  <a:lnTo>
                    <a:pt x="33558" y="10483"/>
                  </a:lnTo>
                  <a:lnTo>
                    <a:pt x="33558" y="5752"/>
                  </a:lnTo>
                  <a:close/>
                  <a:moveTo>
                    <a:pt x="48295" y="3177"/>
                  </a:moveTo>
                  <a:lnTo>
                    <a:pt x="65879" y="16087"/>
                  </a:lnTo>
                  <a:lnTo>
                    <a:pt x="65879" y="19649"/>
                  </a:lnTo>
                  <a:lnTo>
                    <a:pt x="49134" y="7352"/>
                  </a:lnTo>
                  <a:cubicBezTo>
                    <a:pt x="48885" y="7170"/>
                    <a:pt x="48590" y="7079"/>
                    <a:pt x="48295" y="7079"/>
                  </a:cubicBezTo>
                  <a:cubicBezTo>
                    <a:pt x="48000" y="7079"/>
                    <a:pt x="47705" y="7170"/>
                    <a:pt x="47455" y="7352"/>
                  </a:cubicBezTo>
                  <a:lnTo>
                    <a:pt x="30710" y="19615"/>
                  </a:lnTo>
                  <a:lnTo>
                    <a:pt x="30710" y="16087"/>
                  </a:lnTo>
                  <a:lnTo>
                    <a:pt x="48295" y="3177"/>
                  </a:lnTo>
                  <a:close/>
                  <a:moveTo>
                    <a:pt x="9507" y="16632"/>
                  </a:moveTo>
                  <a:lnTo>
                    <a:pt x="9507" y="36417"/>
                  </a:lnTo>
                  <a:lnTo>
                    <a:pt x="2836" y="36417"/>
                  </a:lnTo>
                  <a:lnTo>
                    <a:pt x="2836" y="16632"/>
                  </a:lnTo>
                  <a:close/>
                  <a:moveTo>
                    <a:pt x="52231" y="27216"/>
                  </a:moveTo>
                  <a:lnTo>
                    <a:pt x="52231" y="40036"/>
                  </a:lnTo>
                  <a:lnTo>
                    <a:pt x="52061" y="40036"/>
                  </a:lnTo>
                  <a:cubicBezTo>
                    <a:pt x="51766" y="38709"/>
                    <a:pt x="51029" y="37529"/>
                    <a:pt x="49985" y="36689"/>
                  </a:cubicBezTo>
                  <a:lnTo>
                    <a:pt x="44358" y="31777"/>
                  </a:lnTo>
                  <a:lnTo>
                    <a:pt x="44358" y="27216"/>
                  </a:lnTo>
                  <a:close/>
                  <a:moveTo>
                    <a:pt x="48295" y="10256"/>
                  </a:moveTo>
                  <a:lnTo>
                    <a:pt x="63247" y="21238"/>
                  </a:lnTo>
                  <a:lnTo>
                    <a:pt x="63247" y="40036"/>
                  </a:lnTo>
                  <a:lnTo>
                    <a:pt x="55068" y="40036"/>
                  </a:lnTo>
                  <a:lnTo>
                    <a:pt x="55068" y="25798"/>
                  </a:lnTo>
                  <a:cubicBezTo>
                    <a:pt x="55068" y="25004"/>
                    <a:pt x="54432" y="24380"/>
                    <a:pt x="53649" y="24380"/>
                  </a:cubicBezTo>
                  <a:lnTo>
                    <a:pt x="42940" y="24380"/>
                  </a:lnTo>
                  <a:cubicBezTo>
                    <a:pt x="42157" y="24380"/>
                    <a:pt x="41522" y="25004"/>
                    <a:pt x="41522" y="25798"/>
                  </a:cubicBezTo>
                  <a:lnTo>
                    <a:pt x="41522" y="29304"/>
                  </a:lnTo>
                  <a:lnTo>
                    <a:pt x="32741" y="21646"/>
                  </a:lnTo>
                  <a:lnTo>
                    <a:pt x="48295" y="10256"/>
                  </a:lnTo>
                  <a:close/>
                  <a:moveTo>
                    <a:pt x="17180" y="19198"/>
                  </a:moveTo>
                  <a:cubicBezTo>
                    <a:pt x="21367" y="19198"/>
                    <a:pt x="26334" y="19728"/>
                    <a:pt x="28759" y="21941"/>
                  </a:cubicBezTo>
                  <a:lnTo>
                    <a:pt x="28782" y="21964"/>
                  </a:lnTo>
                  <a:lnTo>
                    <a:pt x="48147" y="38845"/>
                  </a:lnTo>
                  <a:cubicBezTo>
                    <a:pt x="48159" y="38856"/>
                    <a:pt x="48170" y="38867"/>
                    <a:pt x="48193" y="38879"/>
                  </a:cubicBezTo>
                  <a:cubicBezTo>
                    <a:pt x="49543" y="39979"/>
                    <a:pt x="49758" y="41965"/>
                    <a:pt x="48669" y="43326"/>
                  </a:cubicBezTo>
                  <a:cubicBezTo>
                    <a:pt x="48041" y="44111"/>
                    <a:pt x="47119" y="44519"/>
                    <a:pt x="46187" y="44519"/>
                  </a:cubicBezTo>
                  <a:cubicBezTo>
                    <a:pt x="45503" y="44519"/>
                    <a:pt x="44814" y="44299"/>
                    <a:pt x="44233" y="43848"/>
                  </a:cubicBezTo>
                  <a:lnTo>
                    <a:pt x="28022" y="30699"/>
                  </a:lnTo>
                  <a:cubicBezTo>
                    <a:pt x="27764" y="30495"/>
                    <a:pt x="27453" y="30395"/>
                    <a:pt x="27144" y="30395"/>
                  </a:cubicBezTo>
                  <a:cubicBezTo>
                    <a:pt x="26734" y="30395"/>
                    <a:pt x="26326" y="30572"/>
                    <a:pt x="26048" y="30915"/>
                  </a:cubicBezTo>
                  <a:cubicBezTo>
                    <a:pt x="25560" y="31527"/>
                    <a:pt x="25639" y="32401"/>
                    <a:pt x="26240" y="32900"/>
                  </a:cubicBezTo>
                  <a:lnTo>
                    <a:pt x="42452" y="46049"/>
                  </a:lnTo>
                  <a:cubicBezTo>
                    <a:pt x="43507" y="46900"/>
                    <a:pt x="44835" y="47365"/>
                    <a:pt x="46196" y="47365"/>
                  </a:cubicBezTo>
                  <a:cubicBezTo>
                    <a:pt x="46423" y="47365"/>
                    <a:pt x="46650" y="47353"/>
                    <a:pt x="46865" y="47331"/>
                  </a:cubicBezTo>
                  <a:cubicBezTo>
                    <a:pt x="49350" y="47058"/>
                    <a:pt x="51403" y="45277"/>
                    <a:pt x="52027" y="42861"/>
                  </a:cubicBezTo>
                  <a:lnTo>
                    <a:pt x="66503" y="42861"/>
                  </a:lnTo>
                  <a:cubicBezTo>
                    <a:pt x="68262" y="42861"/>
                    <a:pt x="69725" y="44245"/>
                    <a:pt x="69770" y="45947"/>
                  </a:cubicBezTo>
                  <a:cubicBezTo>
                    <a:pt x="69793" y="46809"/>
                    <a:pt x="69475" y="47637"/>
                    <a:pt x="68874" y="48250"/>
                  </a:cubicBezTo>
                  <a:cubicBezTo>
                    <a:pt x="68273" y="48874"/>
                    <a:pt x="67456" y="49214"/>
                    <a:pt x="66605" y="49214"/>
                  </a:cubicBezTo>
                  <a:lnTo>
                    <a:pt x="29712" y="49203"/>
                  </a:lnTo>
                  <a:cubicBezTo>
                    <a:pt x="21793" y="49203"/>
                    <a:pt x="19150" y="43496"/>
                    <a:pt x="18322" y="38709"/>
                  </a:cubicBezTo>
                  <a:cubicBezTo>
                    <a:pt x="17981" y="36769"/>
                    <a:pt x="17641" y="35226"/>
                    <a:pt x="17312" y="34148"/>
                  </a:cubicBezTo>
                  <a:cubicBezTo>
                    <a:pt x="17029" y="33252"/>
                    <a:pt x="16518" y="31573"/>
                    <a:pt x="15077" y="31573"/>
                  </a:cubicBezTo>
                  <a:lnTo>
                    <a:pt x="12343" y="31573"/>
                  </a:lnTo>
                  <a:lnTo>
                    <a:pt x="12343" y="19411"/>
                  </a:lnTo>
                  <a:cubicBezTo>
                    <a:pt x="13605" y="19303"/>
                    <a:pt x="15315" y="19198"/>
                    <a:pt x="17180" y="19198"/>
                  </a:cubicBezTo>
                  <a:close/>
                  <a:moveTo>
                    <a:pt x="48295" y="0"/>
                  </a:moveTo>
                  <a:cubicBezTo>
                    <a:pt x="48000" y="0"/>
                    <a:pt x="47705" y="91"/>
                    <a:pt x="47455" y="272"/>
                  </a:cubicBezTo>
                  <a:lnTo>
                    <a:pt x="38935" y="6535"/>
                  </a:lnTo>
                  <a:lnTo>
                    <a:pt x="38935" y="4334"/>
                  </a:lnTo>
                  <a:cubicBezTo>
                    <a:pt x="38935" y="3551"/>
                    <a:pt x="38300" y="2916"/>
                    <a:pt x="37517" y="2916"/>
                  </a:cubicBezTo>
                  <a:lnTo>
                    <a:pt x="32140" y="2916"/>
                  </a:lnTo>
                  <a:cubicBezTo>
                    <a:pt x="31357" y="2916"/>
                    <a:pt x="30722" y="3551"/>
                    <a:pt x="30722" y="4334"/>
                  </a:cubicBezTo>
                  <a:lnTo>
                    <a:pt x="30722" y="12559"/>
                  </a:lnTo>
                  <a:lnTo>
                    <a:pt x="28453" y="14226"/>
                  </a:lnTo>
                  <a:cubicBezTo>
                    <a:pt x="28090" y="14499"/>
                    <a:pt x="27874" y="14919"/>
                    <a:pt x="27874" y="15372"/>
                  </a:cubicBezTo>
                  <a:lnTo>
                    <a:pt x="27874" y="18095"/>
                  </a:lnTo>
                  <a:cubicBezTo>
                    <a:pt x="24746" y="16734"/>
                    <a:pt x="20638" y="16357"/>
                    <a:pt x="17038" y="16357"/>
                  </a:cubicBezTo>
                  <a:cubicBezTo>
                    <a:pt x="15298" y="16357"/>
                    <a:pt x="13677" y="16445"/>
                    <a:pt x="12343" y="16552"/>
                  </a:cubicBezTo>
                  <a:lnTo>
                    <a:pt x="12343" y="15213"/>
                  </a:lnTo>
                  <a:cubicBezTo>
                    <a:pt x="12343" y="14431"/>
                    <a:pt x="11708" y="13795"/>
                    <a:pt x="10925" y="13795"/>
                  </a:cubicBezTo>
                  <a:lnTo>
                    <a:pt x="1418" y="13795"/>
                  </a:lnTo>
                  <a:cubicBezTo>
                    <a:pt x="635" y="13795"/>
                    <a:pt x="0" y="14431"/>
                    <a:pt x="0" y="15213"/>
                  </a:cubicBezTo>
                  <a:lnTo>
                    <a:pt x="0" y="37835"/>
                  </a:lnTo>
                  <a:cubicBezTo>
                    <a:pt x="0" y="38618"/>
                    <a:pt x="635" y="39253"/>
                    <a:pt x="1418" y="39253"/>
                  </a:cubicBezTo>
                  <a:lnTo>
                    <a:pt x="10925" y="39253"/>
                  </a:lnTo>
                  <a:cubicBezTo>
                    <a:pt x="11708" y="39253"/>
                    <a:pt x="12343" y="38618"/>
                    <a:pt x="12343" y="37835"/>
                  </a:cubicBezTo>
                  <a:lnTo>
                    <a:pt x="12343" y="34409"/>
                  </a:lnTo>
                  <a:lnTo>
                    <a:pt x="14408" y="34409"/>
                  </a:lnTo>
                  <a:cubicBezTo>
                    <a:pt x="14612" y="34965"/>
                    <a:pt x="15020" y="36269"/>
                    <a:pt x="15520" y="39185"/>
                  </a:cubicBezTo>
                  <a:cubicBezTo>
                    <a:pt x="16938" y="47478"/>
                    <a:pt x="21986" y="52039"/>
                    <a:pt x="29712" y="52039"/>
                  </a:cubicBezTo>
                  <a:lnTo>
                    <a:pt x="66594" y="52050"/>
                  </a:lnTo>
                  <a:cubicBezTo>
                    <a:pt x="69986" y="52050"/>
                    <a:pt x="72697" y="49259"/>
                    <a:pt x="72607" y="45879"/>
                  </a:cubicBezTo>
                  <a:cubicBezTo>
                    <a:pt x="72516" y="42657"/>
                    <a:pt x="69782" y="40036"/>
                    <a:pt x="66514" y="40036"/>
                  </a:cubicBezTo>
                  <a:lnTo>
                    <a:pt x="66083" y="40036"/>
                  </a:lnTo>
                  <a:lnTo>
                    <a:pt x="66083" y="23325"/>
                  </a:lnTo>
                  <a:lnTo>
                    <a:pt x="66458" y="23597"/>
                  </a:lnTo>
                  <a:cubicBezTo>
                    <a:pt x="66717" y="23787"/>
                    <a:pt x="67006" y="23873"/>
                    <a:pt x="67288" y="23873"/>
                  </a:cubicBezTo>
                  <a:cubicBezTo>
                    <a:pt x="68020" y="23873"/>
                    <a:pt x="68707" y="23298"/>
                    <a:pt x="68715" y="22463"/>
                  </a:cubicBezTo>
                  <a:lnTo>
                    <a:pt x="68715" y="15372"/>
                  </a:lnTo>
                  <a:cubicBezTo>
                    <a:pt x="68715" y="14919"/>
                    <a:pt x="68500" y="14499"/>
                    <a:pt x="68137" y="14226"/>
                  </a:cubicBezTo>
                  <a:lnTo>
                    <a:pt x="49134" y="272"/>
                  </a:lnTo>
                  <a:cubicBezTo>
                    <a:pt x="48885" y="91"/>
                    <a:pt x="48590" y="0"/>
                    <a:pt x="4829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78;p21"/>
          <p:cNvSpPr txBox="1"/>
          <p:nvPr/>
        </p:nvSpPr>
        <p:spPr>
          <a:xfrm>
            <a:off x="4023775" y="2833928"/>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US" sz="1600" dirty="0">
                <a:solidFill>
                  <a:srgbClr val="434343"/>
                </a:solidFill>
                <a:latin typeface="Montserrat ExtraBold"/>
                <a:ea typeface="Montserrat ExtraBold"/>
                <a:cs typeface="Montserrat ExtraBold"/>
                <a:sym typeface="Montserrat ExtraBold"/>
              </a:rPr>
              <a:t>M</a:t>
            </a:r>
            <a:r>
              <a:rPr lang="en" sz="1600" dirty="0">
                <a:solidFill>
                  <a:srgbClr val="434343"/>
                </a:solidFill>
                <a:latin typeface="Montserrat ExtraBold"/>
                <a:ea typeface="Montserrat ExtraBold"/>
                <a:cs typeface="Montserrat ExtraBold"/>
                <a:sym typeface="Montserrat ExtraBold"/>
              </a:rPr>
              <a:t>anage the unit info </a:t>
            </a:r>
            <a:endParaRPr sz="16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100"/>
              </a:spcBef>
              <a:spcAft>
                <a:spcPts val="0"/>
              </a:spcAft>
              <a:buNone/>
            </a:pPr>
            <a:br>
              <a:rPr lang="en" sz="1000" dirty="0">
                <a:solidFill>
                  <a:srgbClr val="434343"/>
                </a:solidFill>
                <a:latin typeface="EB Garamond"/>
                <a:ea typeface="EB Garamond"/>
                <a:cs typeface="EB Garamond"/>
                <a:sym typeface="EB Garamond"/>
              </a:rPr>
            </a:br>
            <a:endParaRPr sz="1000" dirty="0">
              <a:solidFill>
                <a:srgbClr val="434343"/>
              </a:solidFill>
              <a:latin typeface="EB Garamond"/>
              <a:ea typeface="EB Garamond"/>
              <a:cs typeface="EB Garamond"/>
              <a:sym typeface="EB Garamond"/>
            </a:endParaRPr>
          </a:p>
        </p:txBody>
      </p:sp>
      <p:grpSp>
        <p:nvGrpSpPr>
          <p:cNvPr id="679" name="Google Shape;679;p21"/>
          <p:cNvGrpSpPr/>
          <p:nvPr/>
        </p:nvGrpSpPr>
        <p:grpSpPr>
          <a:xfrm>
            <a:off x="4382467" y="2254979"/>
            <a:ext cx="379104" cy="425600"/>
            <a:chOff x="-1073808" y="2303972"/>
            <a:chExt cx="379104" cy="425600"/>
          </a:xfrm>
        </p:grpSpPr>
        <p:sp>
          <p:nvSpPr>
            <p:cNvPr id="680" name="Google Shape;680;p21"/>
            <p:cNvSpPr/>
            <p:nvPr/>
          </p:nvSpPr>
          <p:spPr>
            <a:xfrm>
              <a:off x="-1073808" y="2303972"/>
              <a:ext cx="139744" cy="232788"/>
            </a:xfrm>
            <a:custGeom>
              <a:avLst/>
              <a:gdLst/>
              <a:ahLst/>
              <a:cxnLst/>
              <a:rect l="l" t="t" r="r" b="b"/>
              <a:pathLst>
                <a:path w="23837" h="39708" extrusionOk="0">
                  <a:moveTo>
                    <a:pt x="19298" y="2270"/>
                  </a:moveTo>
                  <a:cubicBezTo>
                    <a:pt x="20557" y="2270"/>
                    <a:pt x="21567" y="3279"/>
                    <a:pt x="21567" y="4539"/>
                  </a:cubicBezTo>
                  <a:lnTo>
                    <a:pt x="21567" y="29497"/>
                  </a:lnTo>
                  <a:lnTo>
                    <a:pt x="2270" y="29497"/>
                  </a:lnTo>
                  <a:lnTo>
                    <a:pt x="2270" y="4539"/>
                  </a:lnTo>
                  <a:cubicBezTo>
                    <a:pt x="2270" y="3279"/>
                    <a:pt x="3291" y="2270"/>
                    <a:pt x="4539" y="2270"/>
                  </a:cubicBezTo>
                  <a:close/>
                  <a:moveTo>
                    <a:pt x="12503" y="31766"/>
                  </a:moveTo>
                  <a:cubicBezTo>
                    <a:pt x="11867" y="31766"/>
                    <a:pt x="11368" y="32288"/>
                    <a:pt x="11380" y="32912"/>
                  </a:cubicBezTo>
                  <a:cubicBezTo>
                    <a:pt x="11380" y="33536"/>
                    <a:pt x="11890" y="34035"/>
                    <a:pt x="12525" y="34035"/>
                  </a:cubicBezTo>
                  <a:lnTo>
                    <a:pt x="4539" y="34035"/>
                  </a:lnTo>
                  <a:cubicBezTo>
                    <a:pt x="3291" y="34035"/>
                    <a:pt x="2270" y="33014"/>
                    <a:pt x="2270" y="31766"/>
                  </a:cubicBezTo>
                  <a:close/>
                  <a:moveTo>
                    <a:pt x="21567" y="31766"/>
                  </a:moveTo>
                  <a:cubicBezTo>
                    <a:pt x="21567" y="33014"/>
                    <a:pt x="20557" y="34035"/>
                    <a:pt x="19298" y="34035"/>
                  </a:cubicBezTo>
                  <a:lnTo>
                    <a:pt x="12525" y="34035"/>
                  </a:lnTo>
                  <a:cubicBezTo>
                    <a:pt x="13149" y="34035"/>
                    <a:pt x="13660" y="33536"/>
                    <a:pt x="13660" y="32901"/>
                  </a:cubicBezTo>
                  <a:cubicBezTo>
                    <a:pt x="13660" y="32277"/>
                    <a:pt x="13161" y="31766"/>
                    <a:pt x="12537" y="31766"/>
                  </a:cubicBezTo>
                  <a:close/>
                  <a:moveTo>
                    <a:pt x="2349" y="35714"/>
                  </a:moveTo>
                  <a:cubicBezTo>
                    <a:pt x="3007" y="36100"/>
                    <a:pt x="3767" y="36304"/>
                    <a:pt x="4539" y="36304"/>
                  </a:cubicBezTo>
                  <a:lnTo>
                    <a:pt x="19298" y="36304"/>
                  </a:lnTo>
                  <a:cubicBezTo>
                    <a:pt x="20070" y="36304"/>
                    <a:pt x="20830" y="36100"/>
                    <a:pt x="21499" y="35714"/>
                  </a:cubicBezTo>
                  <a:lnTo>
                    <a:pt x="21499" y="35714"/>
                  </a:lnTo>
                  <a:cubicBezTo>
                    <a:pt x="21250" y="36724"/>
                    <a:pt x="20342" y="37439"/>
                    <a:pt x="19298" y="37439"/>
                  </a:cubicBezTo>
                  <a:lnTo>
                    <a:pt x="4539" y="37439"/>
                  </a:lnTo>
                  <a:cubicBezTo>
                    <a:pt x="3495" y="37439"/>
                    <a:pt x="2599" y="36724"/>
                    <a:pt x="2349" y="35714"/>
                  </a:cubicBezTo>
                  <a:close/>
                  <a:moveTo>
                    <a:pt x="4539" y="1"/>
                  </a:moveTo>
                  <a:cubicBezTo>
                    <a:pt x="2031" y="1"/>
                    <a:pt x="1" y="2032"/>
                    <a:pt x="1" y="4539"/>
                  </a:cubicBezTo>
                  <a:lnTo>
                    <a:pt x="1" y="35170"/>
                  </a:lnTo>
                  <a:cubicBezTo>
                    <a:pt x="1" y="37677"/>
                    <a:pt x="2031" y="39708"/>
                    <a:pt x="4539" y="39708"/>
                  </a:cubicBezTo>
                  <a:lnTo>
                    <a:pt x="19298" y="39708"/>
                  </a:lnTo>
                  <a:cubicBezTo>
                    <a:pt x="21805" y="39708"/>
                    <a:pt x="23836" y="37677"/>
                    <a:pt x="23836" y="35170"/>
                  </a:cubicBezTo>
                  <a:lnTo>
                    <a:pt x="23836" y="4539"/>
                  </a:lnTo>
                  <a:cubicBezTo>
                    <a:pt x="23836" y="2032"/>
                    <a:pt x="21805" y="1"/>
                    <a:pt x="1929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1"/>
            <p:cNvSpPr/>
            <p:nvPr/>
          </p:nvSpPr>
          <p:spPr>
            <a:xfrm>
              <a:off x="-894234" y="2536754"/>
              <a:ext cx="199530" cy="192818"/>
            </a:xfrm>
            <a:custGeom>
              <a:avLst/>
              <a:gdLst/>
              <a:ahLst/>
              <a:cxnLst/>
              <a:rect l="l" t="t" r="r" b="b"/>
              <a:pathLst>
                <a:path w="34035" h="32890" extrusionOk="0">
                  <a:moveTo>
                    <a:pt x="17029" y="2462"/>
                  </a:moveTo>
                  <a:lnTo>
                    <a:pt x="31777" y="11947"/>
                  </a:lnTo>
                  <a:lnTo>
                    <a:pt x="31777" y="13785"/>
                  </a:lnTo>
                  <a:lnTo>
                    <a:pt x="17664" y="4720"/>
                  </a:lnTo>
                  <a:lnTo>
                    <a:pt x="17630" y="4697"/>
                  </a:lnTo>
                  <a:cubicBezTo>
                    <a:pt x="17585" y="4675"/>
                    <a:pt x="17540" y="4663"/>
                    <a:pt x="17494" y="4641"/>
                  </a:cubicBezTo>
                  <a:cubicBezTo>
                    <a:pt x="17404" y="4595"/>
                    <a:pt x="17324" y="4573"/>
                    <a:pt x="17233" y="4550"/>
                  </a:cubicBezTo>
                  <a:cubicBezTo>
                    <a:pt x="17160" y="4544"/>
                    <a:pt x="17089" y="4541"/>
                    <a:pt x="17018" y="4541"/>
                  </a:cubicBezTo>
                  <a:cubicBezTo>
                    <a:pt x="16947" y="4541"/>
                    <a:pt x="16876" y="4544"/>
                    <a:pt x="16802" y="4550"/>
                  </a:cubicBezTo>
                  <a:cubicBezTo>
                    <a:pt x="16723" y="4573"/>
                    <a:pt x="16632" y="4595"/>
                    <a:pt x="16553" y="4641"/>
                  </a:cubicBezTo>
                  <a:cubicBezTo>
                    <a:pt x="16507" y="4663"/>
                    <a:pt x="16451" y="4675"/>
                    <a:pt x="16405" y="4697"/>
                  </a:cubicBezTo>
                  <a:lnTo>
                    <a:pt x="2281" y="13785"/>
                  </a:lnTo>
                  <a:lnTo>
                    <a:pt x="2281" y="11947"/>
                  </a:lnTo>
                  <a:lnTo>
                    <a:pt x="17029" y="2462"/>
                  </a:lnTo>
                  <a:close/>
                  <a:moveTo>
                    <a:pt x="17018" y="7000"/>
                  </a:moveTo>
                  <a:lnTo>
                    <a:pt x="29497" y="15033"/>
                  </a:lnTo>
                  <a:lnTo>
                    <a:pt x="29497" y="30620"/>
                  </a:lnTo>
                  <a:lnTo>
                    <a:pt x="21556" y="30620"/>
                  </a:lnTo>
                  <a:lnTo>
                    <a:pt x="21556" y="21544"/>
                  </a:lnTo>
                  <a:cubicBezTo>
                    <a:pt x="21556" y="20920"/>
                    <a:pt x="21045" y="20410"/>
                    <a:pt x="20421" y="20410"/>
                  </a:cubicBezTo>
                  <a:lnTo>
                    <a:pt x="13614" y="20410"/>
                  </a:lnTo>
                  <a:cubicBezTo>
                    <a:pt x="12990" y="20410"/>
                    <a:pt x="12480" y="20920"/>
                    <a:pt x="12480" y="21544"/>
                  </a:cubicBezTo>
                  <a:lnTo>
                    <a:pt x="12480" y="30632"/>
                  </a:lnTo>
                  <a:lnTo>
                    <a:pt x="4539" y="30632"/>
                  </a:lnTo>
                  <a:lnTo>
                    <a:pt x="4539" y="15033"/>
                  </a:lnTo>
                  <a:lnTo>
                    <a:pt x="17018" y="7000"/>
                  </a:lnTo>
                  <a:close/>
                  <a:moveTo>
                    <a:pt x="19287" y="22679"/>
                  </a:moveTo>
                  <a:lnTo>
                    <a:pt x="19287" y="30632"/>
                  </a:lnTo>
                  <a:lnTo>
                    <a:pt x="14749" y="30620"/>
                  </a:lnTo>
                  <a:lnTo>
                    <a:pt x="14749" y="22679"/>
                  </a:lnTo>
                  <a:close/>
                  <a:moveTo>
                    <a:pt x="16802" y="1"/>
                  </a:moveTo>
                  <a:cubicBezTo>
                    <a:pt x="16712" y="23"/>
                    <a:pt x="16621" y="69"/>
                    <a:pt x="16530" y="114"/>
                  </a:cubicBezTo>
                  <a:cubicBezTo>
                    <a:pt x="16485" y="125"/>
                    <a:pt x="16451" y="137"/>
                    <a:pt x="16405" y="159"/>
                  </a:cubicBezTo>
                  <a:lnTo>
                    <a:pt x="16383" y="182"/>
                  </a:lnTo>
                  <a:lnTo>
                    <a:pt x="523" y="10370"/>
                  </a:lnTo>
                  <a:cubicBezTo>
                    <a:pt x="500" y="10404"/>
                    <a:pt x="466" y="10427"/>
                    <a:pt x="443" y="10449"/>
                  </a:cubicBezTo>
                  <a:cubicBezTo>
                    <a:pt x="375" y="10506"/>
                    <a:pt x="330" y="10551"/>
                    <a:pt x="273" y="10619"/>
                  </a:cubicBezTo>
                  <a:cubicBezTo>
                    <a:pt x="228" y="10676"/>
                    <a:pt x="194" y="10733"/>
                    <a:pt x="159" y="10790"/>
                  </a:cubicBezTo>
                  <a:cubicBezTo>
                    <a:pt x="125" y="10858"/>
                    <a:pt x="91" y="10926"/>
                    <a:pt x="69" y="10994"/>
                  </a:cubicBezTo>
                  <a:cubicBezTo>
                    <a:pt x="46" y="11062"/>
                    <a:pt x="35" y="11141"/>
                    <a:pt x="23" y="11209"/>
                  </a:cubicBezTo>
                  <a:cubicBezTo>
                    <a:pt x="12" y="11255"/>
                    <a:pt x="12" y="11289"/>
                    <a:pt x="1" y="11334"/>
                  </a:cubicBezTo>
                  <a:lnTo>
                    <a:pt x="1" y="15872"/>
                  </a:lnTo>
                  <a:cubicBezTo>
                    <a:pt x="1" y="15895"/>
                    <a:pt x="23" y="15929"/>
                    <a:pt x="23" y="15963"/>
                  </a:cubicBezTo>
                  <a:cubicBezTo>
                    <a:pt x="35" y="16031"/>
                    <a:pt x="46" y="16110"/>
                    <a:pt x="69" y="16178"/>
                  </a:cubicBezTo>
                  <a:cubicBezTo>
                    <a:pt x="91" y="16258"/>
                    <a:pt x="114" y="16326"/>
                    <a:pt x="148" y="16394"/>
                  </a:cubicBezTo>
                  <a:cubicBezTo>
                    <a:pt x="159" y="16417"/>
                    <a:pt x="171" y="16451"/>
                    <a:pt x="182" y="16485"/>
                  </a:cubicBezTo>
                  <a:cubicBezTo>
                    <a:pt x="216" y="16530"/>
                    <a:pt x="262" y="16575"/>
                    <a:pt x="307" y="16621"/>
                  </a:cubicBezTo>
                  <a:cubicBezTo>
                    <a:pt x="318" y="16643"/>
                    <a:pt x="330" y="16655"/>
                    <a:pt x="352" y="16678"/>
                  </a:cubicBezTo>
                  <a:cubicBezTo>
                    <a:pt x="443" y="16757"/>
                    <a:pt x="545" y="16836"/>
                    <a:pt x="659" y="16882"/>
                  </a:cubicBezTo>
                  <a:cubicBezTo>
                    <a:pt x="693" y="16904"/>
                    <a:pt x="715" y="16904"/>
                    <a:pt x="738" y="16916"/>
                  </a:cubicBezTo>
                  <a:cubicBezTo>
                    <a:pt x="863" y="16961"/>
                    <a:pt x="999" y="16995"/>
                    <a:pt x="1135" y="16995"/>
                  </a:cubicBezTo>
                  <a:cubicBezTo>
                    <a:pt x="1271" y="16995"/>
                    <a:pt x="1396" y="16961"/>
                    <a:pt x="1521" y="16916"/>
                  </a:cubicBezTo>
                  <a:cubicBezTo>
                    <a:pt x="1566" y="16904"/>
                    <a:pt x="1600" y="16882"/>
                    <a:pt x="1634" y="16870"/>
                  </a:cubicBezTo>
                  <a:cubicBezTo>
                    <a:pt x="1668" y="16848"/>
                    <a:pt x="1714" y="16836"/>
                    <a:pt x="1748" y="16814"/>
                  </a:cubicBezTo>
                  <a:lnTo>
                    <a:pt x="2270" y="16485"/>
                  </a:lnTo>
                  <a:lnTo>
                    <a:pt x="2270" y="30620"/>
                  </a:lnTo>
                  <a:lnTo>
                    <a:pt x="1135" y="30620"/>
                  </a:lnTo>
                  <a:cubicBezTo>
                    <a:pt x="511" y="30620"/>
                    <a:pt x="1" y="31131"/>
                    <a:pt x="1" y="31755"/>
                  </a:cubicBezTo>
                  <a:cubicBezTo>
                    <a:pt x="1" y="32379"/>
                    <a:pt x="511" y="32889"/>
                    <a:pt x="1135" y="32889"/>
                  </a:cubicBezTo>
                  <a:lnTo>
                    <a:pt x="32901" y="32889"/>
                  </a:lnTo>
                  <a:cubicBezTo>
                    <a:pt x="33524" y="32889"/>
                    <a:pt x="34035" y="32379"/>
                    <a:pt x="34035" y="31755"/>
                  </a:cubicBezTo>
                  <a:cubicBezTo>
                    <a:pt x="34035" y="31131"/>
                    <a:pt x="33524" y="30620"/>
                    <a:pt x="32901" y="30620"/>
                  </a:cubicBezTo>
                  <a:lnTo>
                    <a:pt x="31766" y="30620"/>
                  </a:lnTo>
                  <a:lnTo>
                    <a:pt x="31766" y="16485"/>
                  </a:lnTo>
                  <a:lnTo>
                    <a:pt x="32288" y="16814"/>
                  </a:lnTo>
                  <a:cubicBezTo>
                    <a:pt x="32322" y="16836"/>
                    <a:pt x="32356" y="16848"/>
                    <a:pt x="32401" y="16870"/>
                  </a:cubicBezTo>
                  <a:cubicBezTo>
                    <a:pt x="32435" y="16882"/>
                    <a:pt x="32469" y="16904"/>
                    <a:pt x="32503" y="16916"/>
                  </a:cubicBezTo>
                  <a:cubicBezTo>
                    <a:pt x="32628" y="16961"/>
                    <a:pt x="32764" y="16995"/>
                    <a:pt x="32901" y="16995"/>
                  </a:cubicBezTo>
                  <a:cubicBezTo>
                    <a:pt x="33037" y="16995"/>
                    <a:pt x="33161" y="16961"/>
                    <a:pt x="33286" y="16916"/>
                  </a:cubicBezTo>
                  <a:cubicBezTo>
                    <a:pt x="33320" y="16904"/>
                    <a:pt x="33343" y="16904"/>
                    <a:pt x="33366" y="16893"/>
                  </a:cubicBezTo>
                  <a:cubicBezTo>
                    <a:pt x="33490" y="16836"/>
                    <a:pt x="33593" y="16768"/>
                    <a:pt x="33683" y="16678"/>
                  </a:cubicBezTo>
                  <a:cubicBezTo>
                    <a:pt x="33695" y="16655"/>
                    <a:pt x="33706" y="16643"/>
                    <a:pt x="33729" y="16621"/>
                  </a:cubicBezTo>
                  <a:cubicBezTo>
                    <a:pt x="33774" y="16575"/>
                    <a:pt x="33808" y="16530"/>
                    <a:pt x="33853" y="16485"/>
                  </a:cubicBezTo>
                  <a:cubicBezTo>
                    <a:pt x="33865" y="16451"/>
                    <a:pt x="33876" y="16428"/>
                    <a:pt x="33888" y="16394"/>
                  </a:cubicBezTo>
                  <a:cubicBezTo>
                    <a:pt x="33922" y="16326"/>
                    <a:pt x="33944" y="16258"/>
                    <a:pt x="33967" y="16178"/>
                  </a:cubicBezTo>
                  <a:cubicBezTo>
                    <a:pt x="33990" y="16110"/>
                    <a:pt x="34001" y="16031"/>
                    <a:pt x="34012" y="15963"/>
                  </a:cubicBezTo>
                  <a:cubicBezTo>
                    <a:pt x="34024" y="15929"/>
                    <a:pt x="34024" y="15895"/>
                    <a:pt x="34035" y="15872"/>
                  </a:cubicBezTo>
                  <a:lnTo>
                    <a:pt x="34035" y="11323"/>
                  </a:lnTo>
                  <a:cubicBezTo>
                    <a:pt x="34024" y="11289"/>
                    <a:pt x="34012" y="11243"/>
                    <a:pt x="34001" y="11209"/>
                  </a:cubicBezTo>
                  <a:cubicBezTo>
                    <a:pt x="33990" y="11062"/>
                    <a:pt x="33944" y="10914"/>
                    <a:pt x="33876" y="10778"/>
                  </a:cubicBezTo>
                  <a:cubicBezTo>
                    <a:pt x="33842" y="10721"/>
                    <a:pt x="33808" y="10665"/>
                    <a:pt x="33763" y="10608"/>
                  </a:cubicBezTo>
                  <a:cubicBezTo>
                    <a:pt x="33706" y="10551"/>
                    <a:pt x="33649" y="10495"/>
                    <a:pt x="33593" y="10449"/>
                  </a:cubicBezTo>
                  <a:cubicBezTo>
                    <a:pt x="33559" y="10415"/>
                    <a:pt x="33547" y="10381"/>
                    <a:pt x="33513" y="10370"/>
                  </a:cubicBezTo>
                  <a:lnTo>
                    <a:pt x="17664" y="182"/>
                  </a:lnTo>
                  <a:lnTo>
                    <a:pt x="17630" y="159"/>
                  </a:lnTo>
                  <a:cubicBezTo>
                    <a:pt x="17585" y="137"/>
                    <a:pt x="17540" y="114"/>
                    <a:pt x="17494" y="103"/>
                  </a:cubicBezTo>
                  <a:cubicBezTo>
                    <a:pt x="17404" y="57"/>
                    <a:pt x="17324" y="23"/>
                    <a:pt x="1723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1"/>
            <p:cNvSpPr/>
            <p:nvPr/>
          </p:nvSpPr>
          <p:spPr>
            <a:xfrm>
              <a:off x="-1007233" y="2550056"/>
              <a:ext cx="113205" cy="146275"/>
            </a:xfrm>
            <a:custGeom>
              <a:avLst/>
              <a:gdLst/>
              <a:ahLst/>
              <a:cxnLst/>
              <a:rect l="l" t="t" r="r" b="b"/>
              <a:pathLst>
                <a:path w="19310" h="24951" extrusionOk="0">
                  <a:moveTo>
                    <a:pt x="1135" y="1"/>
                  </a:moveTo>
                  <a:cubicBezTo>
                    <a:pt x="500" y="1"/>
                    <a:pt x="1" y="500"/>
                    <a:pt x="1" y="1135"/>
                  </a:cubicBezTo>
                  <a:lnTo>
                    <a:pt x="1" y="20421"/>
                  </a:lnTo>
                  <a:cubicBezTo>
                    <a:pt x="1" y="21045"/>
                    <a:pt x="500" y="21556"/>
                    <a:pt x="1135" y="21556"/>
                  </a:cubicBezTo>
                  <a:lnTo>
                    <a:pt x="15407" y="21556"/>
                  </a:lnTo>
                  <a:lnTo>
                    <a:pt x="13932" y="23019"/>
                  </a:lnTo>
                  <a:cubicBezTo>
                    <a:pt x="13490" y="23462"/>
                    <a:pt x="13490" y="24176"/>
                    <a:pt x="13932" y="24619"/>
                  </a:cubicBezTo>
                  <a:cubicBezTo>
                    <a:pt x="14153" y="24840"/>
                    <a:pt x="14446" y="24951"/>
                    <a:pt x="14738" y="24951"/>
                  </a:cubicBezTo>
                  <a:cubicBezTo>
                    <a:pt x="15030" y="24951"/>
                    <a:pt x="15322" y="24840"/>
                    <a:pt x="15543" y="24619"/>
                  </a:cubicBezTo>
                  <a:lnTo>
                    <a:pt x="18947" y="21215"/>
                  </a:lnTo>
                  <a:cubicBezTo>
                    <a:pt x="19049" y="21113"/>
                    <a:pt x="19140" y="20988"/>
                    <a:pt x="19196" y="20852"/>
                  </a:cubicBezTo>
                  <a:cubicBezTo>
                    <a:pt x="19310" y="20569"/>
                    <a:pt x="19310" y="20262"/>
                    <a:pt x="19196" y="19979"/>
                  </a:cubicBezTo>
                  <a:cubicBezTo>
                    <a:pt x="19140" y="19843"/>
                    <a:pt x="19049" y="19718"/>
                    <a:pt x="18947" y="19616"/>
                  </a:cubicBezTo>
                  <a:lnTo>
                    <a:pt x="15543" y="16212"/>
                  </a:lnTo>
                  <a:cubicBezTo>
                    <a:pt x="15322" y="15991"/>
                    <a:pt x="15030" y="15880"/>
                    <a:pt x="14738" y="15880"/>
                  </a:cubicBezTo>
                  <a:cubicBezTo>
                    <a:pt x="14446" y="15880"/>
                    <a:pt x="14153" y="15991"/>
                    <a:pt x="13932" y="16212"/>
                  </a:cubicBezTo>
                  <a:cubicBezTo>
                    <a:pt x="13490" y="16655"/>
                    <a:pt x="13490" y="17370"/>
                    <a:pt x="13932" y="17812"/>
                  </a:cubicBezTo>
                  <a:lnTo>
                    <a:pt x="15407" y="19287"/>
                  </a:lnTo>
                  <a:lnTo>
                    <a:pt x="2270" y="19287"/>
                  </a:lnTo>
                  <a:lnTo>
                    <a:pt x="2270" y="1135"/>
                  </a:lnTo>
                  <a:cubicBezTo>
                    <a:pt x="2270" y="500"/>
                    <a:pt x="1759" y="1"/>
                    <a:pt x="11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1"/>
            <p:cNvSpPr/>
            <p:nvPr/>
          </p:nvSpPr>
          <p:spPr>
            <a:xfrm>
              <a:off x="-921371" y="2383766"/>
              <a:ext cx="133559" cy="139627"/>
            </a:xfrm>
            <a:custGeom>
              <a:avLst/>
              <a:gdLst/>
              <a:ahLst/>
              <a:cxnLst/>
              <a:rect l="l" t="t" r="r" b="b"/>
              <a:pathLst>
                <a:path w="22782" h="23817" extrusionOk="0">
                  <a:moveTo>
                    <a:pt x="4624" y="1"/>
                  </a:moveTo>
                  <a:cubicBezTo>
                    <a:pt x="4335" y="1"/>
                    <a:pt x="4045" y="111"/>
                    <a:pt x="3824" y="333"/>
                  </a:cubicBezTo>
                  <a:lnTo>
                    <a:pt x="421" y="3736"/>
                  </a:lnTo>
                  <a:cubicBezTo>
                    <a:pt x="92" y="4054"/>
                    <a:pt x="1" y="4541"/>
                    <a:pt x="171" y="4973"/>
                  </a:cubicBezTo>
                  <a:cubicBezTo>
                    <a:pt x="228" y="5109"/>
                    <a:pt x="319" y="5234"/>
                    <a:pt x="421" y="5336"/>
                  </a:cubicBezTo>
                  <a:lnTo>
                    <a:pt x="3824" y="8739"/>
                  </a:lnTo>
                  <a:cubicBezTo>
                    <a:pt x="4045" y="8960"/>
                    <a:pt x="4335" y="9071"/>
                    <a:pt x="4624" y="9071"/>
                  </a:cubicBezTo>
                  <a:cubicBezTo>
                    <a:pt x="4913" y="9071"/>
                    <a:pt x="5203" y="8960"/>
                    <a:pt x="5424" y="8739"/>
                  </a:cubicBezTo>
                  <a:cubicBezTo>
                    <a:pt x="5878" y="8297"/>
                    <a:pt x="5878" y="7582"/>
                    <a:pt x="5424" y="7139"/>
                  </a:cubicBezTo>
                  <a:lnTo>
                    <a:pt x="3960" y="5676"/>
                  </a:lnTo>
                  <a:lnTo>
                    <a:pt x="20512" y="5676"/>
                  </a:lnTo>
                  <a:lnTo>
                    <a:pt x="20512" y="22693"/>
                  </a:lnTo>
                  <a:cubicBezTo>
                    <a:pt x="20512" y="23317"/>
                    <a:pt x="21012" y="23816"/>
                    <a:pt x="21647" y="23816"/>
                  </a:cubicBezTo>
                  <a:cubicBezTo>
                    <a:pt x="22271" y="23816"/>
                    <a:pt x="22781" y="23317"/>
                    <a:pt x="22781" y="22693"/>
                  </a:cubicBezTo>
                  <a:lnTo>
                    <a:pt x="22781" y="4541"/>
                  </a:lnTo>
                  <a:cubicBezTo>
                    <a:pt x="22781" y="3906"/>
                    <a:pt x="22271" y="3407"/>
                    <a:pt x="21647" y="3407"/>
                  </a:cubicBezTo>
                  <a:lnTo>
                    <a:pt x="3960" y="3407"/>
                  </a:lnTo>
                  <a:lnTo>
                    <a:pt x="5424" y="1932"/>
                  </a:lnTo>
                  <a:cubicBezTo>
                    <a:pt x="5866" y="1490"/>
                    <a:pt x="5866" y="775"/>
                    <a:pt x="5424" y="333"/>
                  </a:cubicBezTo>
                  <a:cubicBezTo>
                    <a:pt x="5203" y="111"/>
                    <a:pt x="4913" y="1"/>
                    <a:pt x="46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4" name="Google Shape;684;p21"/>
          <p:cNvSpPr txBox="1"/>
          <p:nvPr/>
        </p:nvSpPr>
        <p:spPr>
          <a:xfrm>
            <a:off x="775186" y="2893219"/>
            <a:ext cx="1173677" cy="252727"/>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US" sz="1600" dirty="0">
                <a:solidFill>
                  <a:srgbClr val="434343"/>
                </a:solidFill>
                <a:latin typeface="Montserrat ExtraBold"/>
                <a:ea typeface="Montserrat ExtraBold"/>
                <a:cs typeface="Montserrat ExtraBold"/>
                <a:sym typeface="Montserrat ExtraBold"/>
              </a:rPr>
              <a:t>H</a:t>
            </a:r>
            <a:r>
              <a:rPr lang="en" sz="1600" dirty="0">
                <a:solidFill>
                  <a:srgbClr val="434343"/>
                </a:solidFill>
                <a:latin typeface="Montserrat ExtraBold"/>
                <a:ea typeface="Montserrat ExtraBold"/>
                <a:cs typeface="Montserrat ExtraBold"/>
                <a:sym typeface="Montserrat ExtraBold"/>
              </a:rPr>
              <a:t>ello page </a:t>
            </a:r>
            <a:endParaRPr sz="1600" dirty="0">
              <a:solidFill>
                <a:srgbClr val="434343"/>
              </a:solidFill>
              <a:latin typeface="Montserrat ExtraBold"/>
              <a:ea typeface="Montserrat ExtraBold"/>
              <a:cs typeface="Montserrat ExtraBold"/>
              <a:sym typeface="Montserrat ExtraBold"/>
            </a:endParaRPr>
          </a:p>
        </p:txBody>
      </p:sp>
      <p:grpSp>
        <p:nvGrpSpPr>
          <p:cNvPr id="685" name="Google Shape;685;p21"/>
          <p:cNvGrpSpPr/>
          <p:nvPr/>
        </p:nvGrpSpPr>
        <p:grpSpPr>
          <a:xfrm>
            <a:off x="1197347" y="2273138"/>
            <a:ext cx="425664" cy="389282"/>
            <a:chOff x="-1710628" y="2295530"/>
            <a:chExt cx="425664" cy="389282"/>
          </a:xfrm>
        </p:grpSpPr>
        <p:sp>
          <p:nvSpPr>
            <p:cNvPr id="686" name="Google Shape;686;p21"/>
            <p:cNvSpPr/>
            <p:nvPr/>
          </p:nvSpPr>
          <p:spPr>
            <a:xfrm>
              <a:off x="-1590910" y="2565152"/>
              <a:ext cx="53208" cy="53214"/>
            </a:xfrm>
            <a:custGeom>
              <a:avLst/>
              <a:gdLst/>
              <a:ahLst/>
              <a:cxnLst/>
              <a:rect l="l" t="t" r="r" b="b"/>
              <a:pathLst>
                <a:path w="9076" h="9077" extrusionOk="0">
                  <a:moveTo>
                    <a:pt x="6807" y="2270"/>
                  </a:moveTo>
                  <a:lnTo>
                    <a:pt x="6807" y="6808"/>
                  </a:lnTo>
                  <a:lnTo>
                    <a:pt x="2269" y="6808"/>
                  </a:lnTo>
                  <a:lnTo>
                    <a:pt x="2269" y="2270"/>
                  </a:lnTo>
                  <a:close/>
                  <a:moveTo>
                    <a:pt x="1135" y="1"/>
                  </a:moveTo>
                  <a:cubicBezTo>
                    <a:pt x="511" y="1"/>
                    <a:pt x="0" y="511"/>
                    <a:pt x="0" y="1135"/>
                  </a:cubicBezTo>
                  <a:lnTo>
                    <a:pt x="0" y="7942"/>
                  </a:lnTo>
                  <a:cubicBezTo>
                    <a:pt x="0" y="8566"/>
                    <a:pt x="511" y="9077"/>
                    <a:pt x="1135" y="9077"/>
                  </a:cubicBezTo>
                  <a:lnTo>
                    <a:pt x="7941" y="9077"/>
                  </a:lnTo>
                  <a:cubicBezTo>
                    <a:pt x="8565" y="9077"/>
                    <a:pt x="9076" y="8566"/>
                    <a:pt x="9076" y="7942"/>
                  </a:cubicBezTo>
                  <a:lnTo>
                    <a:pt x="9076" y="1135"/>
                  </a:lnTo>
                  <a:cubicBezTo>
                    <a:pt x="9076" y="511"/>
                    <a:pt x="8565" y="1"/>
                    <a:pt x="794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1"/>
            <p:cNvSpPr/>
            <p:nvPr/>
          </p:nvSpPr>
          <p:spPr>
            <a:xfrm>
              <a:off x="-1457895" y="2565152"/>
              <a:ext cx="53214" cy="53214"/>
            </a:xfrm>
            <a:custGeom>
              <a:avLst/>
              <a:gdLst/>
              <a:ahLst/>
              <a:cxnLst/>
              <a:rect l="l" t="t" r="r" b="b"/>
              <a:pathLst>
                <a:path w="9077" h="9077" extrusionOk="0">
                  <a:moveTo>
                    <a:pt x="6808" y="2270"/>
                  </a:moveTo>
                  <a:lnTo>
                    <a:pt x="6808" y="6808"/>
                  </a:lnTo>
                  <a:lnTo>
                    <a:pt x="2270" y="6808"/>
                  </a:lnTo>
                  <a:lnTo>
                    <a:pt x="2270" y="2270"/>
                  </a:lnTo>
                  <a:close/>
                  <a:moveTo>
                    <a:pt x="1135" y="1"/>
                  </a:moveTo>
                  <a:cubicBezTo>
                    <a:pt x="511" y="1"/>
                    <a:pt x="1" y="511"/>
                    <a:pt x="1" y="1135"/>
                  </a:cubicBezTo>
                  <a:lnTo>
                    <a:pt x="1" y="7942"/>
                  </a:lnTo>
                  <a:cubicBezTo>
                    <a:pt x="1" y="8566"/>
                    <a:pt x="511" y="9077"/>
                    <a:pt x="1135" y="9077"/>
                  </a:cubicBezTo>
                  <a:lnTo>
                    <a:pt x="7942" y="9077"/>
                  </a:lnTo>
                  <a:cubicBezTo>
                    <a:pt x="8566" y="9077"/>
                    <a:pt x="9076" y="8566"/>
                    <a:pt x="9076" y="7942"/>
                  </a:cubicBezTo>
                  <a:lnTo>
                    <a:pt x="9076" y="1135"/>
                  </a:lnTo>
                  <a:cubicBezTo>
                    <a:pt x="9076" y="511"/>
                    <a:pt x="8566" y="1"/>
                    <a:pt x="79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21"/>
            <p:cNvSpPr/>
            <p:nvPr/>
          </p:nvSpPr>
          <p:spPr>
            <a:xfrm>
              <a:off x="-1524406" y="2505273"/>
              <a:ext cx="55342" cy="53237"/>
            </a:xfrm>
            <a:custGeom>
              <a:avLst/>
              <a:gdLst/>
              <a:ahLst/>
              <a:cxnLst/>
              <a:rect l="l" t="t" r="r" b="b"/>
              <a:pathLst>
                <a:path w="9440" h="9081" extrusionOk="0">
                  <a:moveTo>
                    <a:pt x="4539" y="2273"/>
                  </a:moveTo>
                  <a:cubicBezTo>
                    <a:pt x="6558" y="2273"/>
                    <a:pt x="7579" y="4713"/>
                    <a:pt x="6150" y="6142"/>
                  </a:cubicBezTo>
                  <a:cubicBezTo>
                    <a:pt x="5687" y="6605"/>
                    <a:pt x="5117" y="6812"/>
                    <a:pt x="4558" y="6812"/>
                  </a:cubicBezTo>
                  <a:cubicBezTo>
                    <a:pt x="3391" y="6812"/>
                    <a:pt x="2270" y="5908"/>
                    <a:pt x="2270" y="4542"/>
                  </a:cubicBezTo>
                  <a:cubicBezTo>
                    <a:pt x="2270" y="3283"/>
                    <a:pt x="3291" y="2273"/>
                    <a:pt x="4539" y="2273"/>
                  </a:cubicBezTo>
                  <a:close/>
                  <a:moveTo>
                    <a:pt x="4535" y="1"/>
                  </a:moveTo>
                  <a:cubicBezTo>
                    <a:pt x="3952" y="1"/>
                    <a:pt x="3364" y="113"/>
                    <a:pt x="2803" y="345"/>
                  </a:cubicBezTo>
                  <a:cubicBezTo>
                    <a:pt x="1113" y="1048"/>
                    <a:pt x="1" y="2705"/>
                    <a:pt x="1" y="4542"/>
                  </a:cubicBezTo>
                  <a:cubicBezTo>
                    <a:pt x="1" y="7050"/>
                    <a:pt x="2032" y="9080"/>
                    <a:pt x="4539" y="9080"/>
                  </a:cubicBezTo>
                  <a:cubicBezTo>
                    <a:pt x="6377" y="9080"/>
                    <a:pt x="8033" y="7969"/>
                    <a:pt x="8736" y="6278"/>
                  </a:cubicBezTo>
                  <a:cubicBezTo>
                    <a:pt x="9440" y="4576"/>
                    <a:pt x="9043" y="2625"/>
                    <a:pt x="7749" y="1332"/>
                  </a:cubicBezTo>
                  <a:cubicBezTo>
                    <a:pt x="6882" y="465"/>
                    <a:pt x="5720" y="1"/>
                    <a:pt x="45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1"/>
            <p:cNvSpPr/>
            <p:nvPr/>
          </p:nvSpPr>
          <p:spPr>
            <a:xfrm>
              <a:off x="-1710628" y="2432085"/>
              <a:ext cx="425664" cy="252727"/>
            </a:xfrm>
            <a:custGeom>
              <a:avLst/>
              <a:gdLst/>
              <a:ahLst/>
              <a:cxnLst/>
              <a:rect l="l" t="t" r="r" b="b"/>
              <a:pathLst>
                <a:path w="72608" h="43109" extrusionOk="0">
                  <a:moveTo>
                    <a:pt x="36304" y="2494"/>
                  </a:moveTo>
                  <a:lnTo>
                    <a:pt x="57859" y="16505"/>
                  </a:lnTo>
                  <a:lnTo>
                    <a:pt x="57859" y="18331"/>
                  </a:lnTo>
                  <a:lnTo>
                    <a:pt x="36928" y="4717"/>
                  </a:lnTo>
                  <a:cubicBezTo>
                    <a:pt x="36741" y="4598"/>
                    <a:pt x="36525" y="4539"/>
                    <a:pt x="36309" y="4539"/>
                  </a:cubicBezTo>
                  <a:cubicBezTo>
                    <a:pt x="36094" y="4539"/>
                    <a:pt x="35878" y="4598"/>
                    <a:pt x="35691" y="4717"/>
                  </a:cubicBezTo>
                  <a:lnTo>
                    <a:pt x="14749" y="18331"/>
                  </a:lnTo>
                  <a:lnTo>
                    <a:pt x="14749" y="16505"/>
                  </a:lnTo>
                  <a:lnTo>
                    <a:pt x="36304" y="2494"/>
                  </a:lnTo>
                  <a:close/>
                  <a:moveTo>
                    <a:pt x="10211" y="36313"/>
                  </a:moveTo>
                  <a:cubicBezTo>
                    <a:pt x="10835" y="36313"/>
                    <a:pt x="11345" y="36823"/>
                    <a:pt x="11345" y="37447"/>
                  </a:cubicBezTo>
                  <a:lnTo>
                    <a:pt x="11345" y="38582"/>
                  </a:lnTo>
                  <a:cubicBezTo>
                    <a:pt x="11345" y="39206"/>
                    <a:pt x="11856" y="39716"/>
                    <a:pt x="12480" y="39716"/>
                  </a:cubicBezTo>
                  <a:cubicBezTo>
                    <a:pt x="13104" y="39716"/>
                    <a:pt x="13614" y="39206"/>
                    <a:pt x="13614" y="38582"/>
                  </a:cubicBezTo>
                  <a:cubicBezTo>
                    <a:pt x="13614" y="37958"/>
                    <a:pt x="14125" y="37447"/>
                    <a:pt x="14749" y="37447"/>
                  </a:cubicBezTo>
                  <a:cubicBezTo>
                    <a:pt x="15690" y="37447"/>
                    <a:pt x="15883" y="37901"/>
                    <a:pt x="15883" y="38582"/>
                  </a:cubicBezTo>
                  <a:lnTo>
                    <a:pt x="15883" y="40851"/>
                  </a:lnTo>
                  <a:lnTo>
                    <a:pt x="4538" y="40851"/>
                  </a:lnTo>
                  <a:lnTo>
                    <a:pt x="4538" y="38582"/>
                  </a:lnTo>
                  <a:cubicBezTo>
                    <a:pt x="4538" y="37958"/>
                    <a:pt x="5049" y="37447"/>
                    <a:pt x="5673" y="37447"/>
                  </a:cubicBezTo>
                  <a:cubicBezTo>
                    <a:pt x="6297" y="37447"/>
                    <a:pt x="6807" y="37958"/>
                    <a:pt x="6807" y="38582"/>
                  </a:cubicBezTo>
                  <a:cubicBezTo>
                    <a:pt x="6807" y="39206"/>
                    <a:pt x="7318" y="39716"/>
                    <a:pt x="7942" y="39716"/>
                  </a:cubicBezTo>
                  <a:cubicBezTo>
                    <a:pt x="8566" y="39716"/>
                    <a:pt x="9076" y="39206"/>
                    <a:pt x="9076" y="38582"/>
                  </a:cubicBezTo>
                  <a:lnTo>
                    <a:pt x="9076" y="37447"/>
                  </a:lnTo>
                  <a:cubicBezTo>
                    <a:pt x="9076" y="36823"/>
                    <a:pt x="9587" y="36313"/>
                    <a:pt x="10211" y="36313"/>
                  </a:cubicBezTo>
                  <a:close/>
                  <a:moveTo>
                    <a:pt x="38573" y="29506"/>
                  </a:moveTo>
                  <a:lnTo>
                    <a:pt x="38573" y="40851"/>
                  </a:lnTo>
                  <a:lnTo>
                    <a:pt x="34035" y="40851"/>
                  </a:lnTo>
                  <a:lnTo>
                    <a:pt x="34035" y="29506"/>
                  </a:lnTo>
                  <a:close/>
                  <a:moveTo>
                    <a:pt x="36304" y="7032"/>
                  </a:moveTo>
                  <a:lnTo>
                    <a:pt x="54455" y="18830"/>
                  </a:lnTo>
                  <a:lnTo>
                    <a:pt x="54455" y="40851"/>
                  </a:lnTo>
                  <a:lnTo>
                    <a:pt x="40842" y="40851"/>
                  </a:lnTo>
                  <a:lnTo>
                    <a:pt x="40842" y="28371"/>
                  </a:lnTo>
                  <a:cubicBezTo>
                    <a:pt x="40842" y="27747"/>
                    <a:pt x="40331" y="27237"/>
                    <a:pt x="39707" y="27237"/>
                  </a:cubicBezTo>
                  <a:lnTo>
                    <a:pt x="32900" y="27237"/>
                  </a:lnTo>
                  <a:cubicBezTo>
                    <a:pt x="32276" y="27237"/>
                    <a:pt x="31766" y="27747"/>
                    <a:pt x="31766" y="28371"/>
                  </a:cubicBezTo>
                  <a:lnTo>
                    <a:pt x="31766" y="40851"/>
                  </a:lnTo>
                  <a:lnTo>
                    <a:pt x="18152" y="40851"/>
                  </a:lnTo>
                  <a:lnTo>
                    <a:pt x="18152" y="18830"/>
                  </a:lnTo>
                  <a:lnTo>
                    <a:pt x="36304" y="7032"/>
                  </a:lnTo>
                  <a:close/>
                  <a:moveTo>
                    <a:pt x="62397" y="36313"/>
                  </a:moveTo>
                  <a:cubicBezTo>
                    <a:pt x="63021" y="36313"/>
                    <a:pt x="63531" y="36823"/>
                    <a:pt x="63531" y="37447"/>
                  </a:cubicBezTo>
                  <a:lnTo>
                    <a:pt x="63531" y="38582"/>
                  </a:lnTo>
                  <a:cubicBezTo>
                    <a:pt x="63531" y="39206"/>
                    <a:pt x="64042" y="39716"/>
                    <a:pt x="64666" y="39716"/>
                  </a:cubicBezTo>
                  <a:cubicBezTo>
                    <a:pt x="65290" y="39716"/>
                    <a:pt x="65800" y="39206"/>
                    <a:pt x="65800" y="38582"/>
                  </a:cubicBezTo>
                  <a:cubicBezTo>
                    <a:pt x="65800" y="37958"/>
                    <a:pt x="66311" y="37447"/>
                    <a:pt x="66935" y="37447"/>
                  </a:cubicBezTo>
                  <a:cubicBezTo>
                    <a:pt x="67876" y="37447"/>
                    <a:pt x="68069" y="37901"/>
                    <a:pt x="68069" y="38582"/>
                  </a:cubicBezTo>
                  <a:lnTo>
                    <a:pt x="68069" y="40851"/>
                  </a:lnTo>
                  <a:lnTo>
                    <a:pt x="56724" y="40851"/>
                  </a:lnTo>
                  <a:lnTo>
                    <a:pt x="56724" y="38582"/>
                  </a:lnTo>
                  <a:cubicBezTo>
                    <a:pt x="56724" y="37958"/>
                    <a:pt x="57235" y="37447"/>
                    <a:pt x="57859" y="37447"/>
                  </a:cubicBezTo>
                  <a:cubicBezTo>
                    <a:pt x="58483" y="37447"/>
                    <a:pt x="58993" y="37958"/>
                    <a:pt x="58993" y="38582"/>
                  </a:cubicBezTo>
                  <a:cubicBezTo>
                    <a:pt x="58993" y="39206"/>
                    <a:pt x="59504" y="39716"/>
                    <a:pt x="60128" y="39716"/>
                  </a:cubicBezTo>
                  <a:cubicBezTo>
                    <a:pt x="60752" y="39716"/>
                    <a:pt x="61262" y="39206"/>
                    <a:pt x="61262" y="38582"/>
                  </a:cubicBezTo>
                  <a:lnTo>
                    <a:pt x="61262" y="37447"/>
                  </a:lnTo>
                  <a:cubicBezTo>
                    <a:pt x="61262" y="36823"/>
                    <a:pt x="61773" y="36313"/>
                    <a:pt x="62397" y="36313"/>
                  </a:cubicBezTo>
                  <a:close/>
                  <a:moveTo>
                    <a:pt x="36298" y="1"/>
                  </a:moveTo>
                  <a:cubicBezTo>
                    <a:pt x="36083" y="1"/>
                    <a:pt x="35867" y="60"/>
                    <a:pt x="35680" y="179"/>
                  </a:cubicBezTo>
                  <a:lnTo>
                    <a:pt x="12990" y="14928"/>
                  </a:lnTo>
                  <a:cubicBezTo>
                    <a:pt x="12956" y="14950"/>
                    <a:pt x="12945" y="14984"/>
                    <a:pt x="12911" y="15007"/>
                  </a:cubicBezTo>
                  <a:cubicBezTo>
                    <a:pt x="12854" y="15064"/>
                    <a:pt x="12797" y="15109"/>
                    <a:pt x="12741" y="15177"/>
                  </a:cubicBezTo>
                  <a:cubicBezTo>
                    <a:pt x="12695" y="15234"/>
                    <a:pt x="12661" y="15291"/>
                    <a:pt x="12627" y="15347"/>
                  </a:cubicBezTo>
                  <a:cubicBezTo>
                    <a:pt x="12593" y="15415"/>
                    <a:pt x="12571" y="15472"/>
                    <a:pt x="12548" y="15552"/>
                  </a:cubicBezTo>
                  <a:cubicBezTo>
                    <a:pt x="12525" y="15620"/>
                    <a:pt x="12502" y="15699"/>
                    <a:pt x="12502" y="15767"/>
                  </a:cubicBezTo>
                  <a:cubicBezTo>
                    <a:pt x="12502" y="15813"/>
                    <a:pt x="12480" y="15847"/>
                    <a:pt x="12480" y="15881"/>
                  </a:cubicBezTo>
                  <a:lnTo>
                    <a:pt x="12480" y="20419"/>
                  </a:lnTo>
                  <a:cubicBezTo>
                    <a:pt x="12480" y="20453"/>
                    <a:pt x="12491" y="20487"/>
                    <a:pt x="12502" y="20521"/>
                  </a:cubicBezTo>
                  <a:cubicBezTo>
                    <a:pt x="12502" y="20589"/>
                    <a:pt x="12525" y="20668"/>
                    <a:pt x="12548" y="20736"/>
                  </a:cubicBezTo>
                  <a:cubicBezTo>
                    <a:pt x="12559" y="20816"/>
                    <a:pt x="12593" y="20884"/>
                    <a:pt x="12627" y="20952"/>
                  </a:cubicBezTo>
                  <a:cubicBezTo>
                    <a:pt x="12639" y="20974"/>
                    <a:pt x="12639" y="21008"/>
                    <a:pt x="12661" y="21043"/>
                  </a:cubicBezTo>
                  <a:cubicBezTo>
                    <a:pt x="12673" y="21065"/>
                    <a:pt x="12718" y="21088"/>
                    <a:pt x="12741" y="21122"/>
                  </a:cubicBezTo>
                  <a:cubicBezTo>
                    <a:pt x="12786" y="21179"/>
                    <a:pt x="12843" y="21235"/>
                    <a:pt x="12900" y="21292"/>
                  </a:cubicBezTo>
                  <a:cubicBezTo>
                    <a:pt x="12956" y="21326"/>
                    <a:pt x="13013" y="21372"/>
                    <a:pt x="13081" y="21406"/>
                  </a:cubicBezTo>
                  <a:cubicBezTo>
                    <a:pt x="13138" y="21440"/>
                    <a:pt x="13206" y="21462"/>
                    <a:pt x="13274" y="21485"/>
                  </a:cubicBezTo>
                  <a:cubicBezTo>
                    <a:pt x="13353" y="21508"/>
                    <a:pt x="13421" y="21530"/>
                    <a:pt x="13501" y="21530"/>
                  </a:cubicBezTo>
                  <a:cubicBezTo>
                    <a:pt x="13535" y="21542"/>
                    <a:pt x="13580" y="21553"/>
                    <a:pt x="13614" y="21553"/>
                  </a:cubicBezTo>
                  <a:cubicBezTo>
                    <a:pt x="13648" y="21553"/>
                    <a:pt x="13671" y="21542"/>
                    <a:pt x="13705" y="21542"/>
                  </a:cubicBezTo>
                  <a:cubicBezTo>
                    <a:pt x="13784" y="21530"/>
                    <a:pt x="13864" y="21519"/>
                    <a:pt x="13932" y="21496"/>
                  </a:cubicBezTo>
                  <a:cubicBezTo>
                    <a:pt x="14000" y="21474"/>
                    <a:pt x="14079" y="21440"/>
                    <a:pt x="14136" y="21406"/>
                  </a:cubicBezTo>
                  <a:cubicBezTo>
                    <a:pt x="14170" y="21394"/>
                    <a:pt x="14204" y="21394"/>
                    <a:pt x="14227" y="21372"/>
                  </a:cubicBezTo>
                  <a:lnTo>
                    <a:pt x="15883" y="20305"/>
                  </a:lnTo>
                  <a:lnTo>
                    <a:pt x="15883" y="35337"/>
                  </a:lnTo>
                  <a:cubicBezTo>
                    <a:pt x="15509" y="35224"/>
                    <a:pt x="15134" y="35167"/>
                    <a:pt x="14749" y="35167"/>
                  </a:cubicBezTo>
                  <a:cubicBezTo>
                    <a:pt x="14159" y="35167"/>
                    <a:pt x="13580" y="35314"/>
                    <a:pt x="13081" y="35609"/>
                  </a:cubicBezTo>
                  <a:cubicBezTo>
                    <a:pt x="12406" y="34560"/>
                    <a:pt x="11306" y="34035"/>
                    <a:pt x="10207" y="34035"/>
                  </a:cubicBezTo>
                  <a:cubicBezTo>
                    <a:pt x="9108" y="34035"/>
                    <a:pt x="8010" y="34560"/>
                    <a:pt x="7341" y="35609"/>
                  </a:cubicBezTo>
                  <a:cubicBezTo>
                    <a:pt x="6799" y="35303"/>
                    <a:pt x="6226" y="35163"/>
                    <a:pt x="5669" y="35163"/>
                  </a:cubicBezTo>
                  <a:cubicBezTo>
                    <a:pt x="3893" y="35163"/>
                    <a:pt x="2269" y="36584"/>
                    <a:pt x="2269" y="38570"/>
                  </a:cubicBezTo>
                  <a:lnTo>
                    <a:pt x="2269" y="40839"/>
                  </a:lnTo>
                  <a:lnTo>
                    <a:pt x="1135" y="40839"/>
                  </a:lnTo>
                  <a:cubicBezTo>
                    <a:pt x="511" y="40839"/>
                    <a:pt x="1" y="41350"/>
                    <a:pt x="1" y="41974"/>
                  </a:cubicBezTo>
                  <a:cubicBezTo>
                    <a:pt x="1" y="42598"/>
                    <a:pt x="511" y="43108"/>
                    <a:pt x="1135" y="43108"/>
                  </a:cubicBezTo>
                  <a:lnTo>
                    <a:pt x="71473" y="43108"/>
                  </a:lnTo>
                  <a:cubicBezTo>
                    <a:pt x="72097" y="43108"/>
                    <a:pt x="72607" y="42598"/>
                    <a:pt x="72607" y="41974"/>
                  </a:cubicBezTo>
                  <a:cubicBezTo>
                    <a:pt x="72607" y="41350"/>
                    <a:pt x="72097" y="40839"/>
                    <a:pt x="71473" y="40839"/>
                  </a:cubicBezTo>
                  <a:lnTo>
                    <a:pt x="71473" y="40851"/>
                  </a:lnTo>
                  <a:lnTo>
                    <a:pt x="70338" y="40851"/>
                  </a:lnTo>
                  <a:lnTo>
                    <a:pt x="70338" y="38582"/>
                  </a:lnTo>
                  <a:cubicBezTo>
                    <a:pt x="70338" y="36517"/>
                    <a:pt x="69011" y="35178"/>
                    <a:pt x="66935" y="35178"/>
                  </a:cubicBezTo>
                  <a:cubicBezTo>
                    <a:pt x="66356" y="35178"/>
                    <a:pt x="65778" y="35326"/>
                    <a:pt x="65267" y="35621"/>
                  </a:cubicBezTo>
                  <a:cubicBezTo>
                    <a:pt x="64598" y="34571"/>
                    <a:pt x="63500" y="34047"/>
                    <a:pt x="62402" y="34047"/>
                  </a:cubicBezTo>
                  <a:cubicBezTo>
                    <a:pt x="61305" y="34047"/>
                    <a:pt x="60207" y="34571"/>
                    <a:pt x="59538" y="35621"/>
                  </a:cubicBezTo>
                  <a:cubicBezTo>
                    <a:pt x="59027" y="35326"/>
                    <a:pt x="58449" y="35178"/>
                    <a:pt x="57859" y="35178"/>
                  </a:cubicBezTo>
                  <a:cubicBezTo>
                    <a:pt x="57473" y="35178"/>
                    <a:pt x="57087" y="35246"/>
                    <a:pt x="56724" y="35382"/>
                  </a:cubicBezTo>
                  <a:lnTo>
                    <a:pt x="56724" y="20305"/>
                  </a:lnTo>
                  <a:lnTo>
                    <a:pt x="58381" y="21383"/>
                  </a:lnTo>
                  <a:cubicBezTo>
                    <a:pt x="58415" y="21394"/>
                    <a:pt x="58460" y="21417"/>
                    <a:pt x="58494" y="21428"/>
                  </a:cubicBezTo>
                  <a:cubicBezTo>
                    <a:pt x="58528" y="21451"/>
                    <a:pt x="58562" y="21462"/>
                    <a:pt x="58608" y="21485"/>
                  </a:cubicBezTo>
                  <a:cubicBezTo>
                    <a:pt x="58732" y="21530"/>
                    <a:pt x="58857" y="21553"/>
                    <a:pt x="58993" y="21564"/>
                  </a:cubicBezTo>
                  <a:cubicBezTo>
                    <a:pt x="59129" y="21553"/>
                    <a:pt x="59266" y="21530"/>
                    <a:pt x="59390" y="21485"/>
                  </a:cubicBezTo>
                  <a:cubicBezTo>
                    <a:pt x="59413" y="21474"/>
                    <a:pt x="59447" y="21462"/>
                    <a:pt x="59470" y="21451"/>
                  </a:cubicBezTo>
                  <a:cubicBezTo>
                    <a:pt x="59583" y="21394"/>
                    <a:pt x="59685" y="21326"/>
                    <a:pt x="59776" y="21235"/>
                  </a:cubicBezTo>
                  <a:cubicBezTo>
                    <a:pt x="59799" y="21224"/>
                    <a:pt x="59810" y="21201"/>
                    <a:pt x="59822" y="21179"/>
                  </a:cubicBezTo>
                  <a:cubicBezTo>
                    <a:pt x="59867" y="21133"/>
                    <a:pt x="59912" y="21088"/>
                    <a:pt x="59946" y="21043"/>
                  </a:cubicBezTo>
                  <a:cubicBezTo>
                    <a:pt x="59958" y="21008"/>
                    <a:pt x="59969" y="20974"/>
                    <a:pt x="59980" y="20952"/>
                  </a:cubicBezTo>
                  <a:cubicBezTo>
                    <a:pt x="60014" y="20884"/>
                    <a:pt x="60037" y="20816"/>
                    <a:pt x="60060" y="20736"/>
                  </a:cubicBezTo>
                  <a:cubicBezTo>
                    <a:pt x="60082" y="20668"/>
                    <a:pt x="60094" y="20589"/>
                    <a:pt x="60105" y="20521"/>
                  </a:cubicBezTo>
                  <a:cubicBezTo>
                    <a:pt x="60105" y="20487"/>
                    <a:pt x="60128" y="20453"/>
                    <a:pt x="60128" y="20419"/>
                  </a:cubicBezTo>
                  <a:lnTo>
                    <a:pt x="60128" y="15881"/>
                  </a:lnTo>
                  <a:cubicBezTo>
                    <a:pt x="60128" y="15847"/>
                    <a:pt x="60105" y="15813"/>
                    <a:pt x="60105" y="15767"/>
                  </a:cubicBezTo>
                  <a:cubicBezTo>
                    <a:pt x="60094" y="15699"/>
                    <a:pt x="60082" y="15620"/>
                    <a:pt x="60060" y="15552"/>
                  </a:cubicBezTo>
                  <a:cubicBezTo>
                    <a:pt x="60037" y="15472"/>
                    <a:pt x="60003" y="15415"/>
                    <a:pt x="59969" y="15347"/>
                  </a:cubicBezTo>
                  <a:cubicBezTo>
                    <a:pt x="59935" y="15291"/>
                    <a:pt x="59901" y="15234"/>
                    <a:pt x="59856" y="15177"/>
                  </a:cubicBezTo>
                  <a:cubicBezTo>
                    <a:pt x="59810" y="15109"/>
                    <a:pt x="59753" y="15064"/>
                    <a:pt x="59685" y="15007"/>
                  </a:cubicBezTo>
                  <a:cubicBezTo>
                    <a:pt x="59663" y="14984"/>
                    <a:pt x="59640" y="14950"/>
                    <a:pt x="59606" y="14928"/>
                  </a:cubicBezTo>
                  <a:lnTo>
                    <a:pt x="36916" y="179"/>
                  </a:lnTo>
                  <a:cubicBezTo>
                    <a:pt x="36729" y="60"/>
                    <a:pt x="36514" y="1"/>
                    <a:pt x="3629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1"/>
            <p:cNvSpPr/>
            <p:nvPr/>
          </p:nvSpPr>
          <p:spPr>
            <a:xfrm>
              <a:off x="-1522805" y="2401940"/>
              <a:ext cx="50154" cy="23538"/>
            </a:xfrm>
            <a:custGeom>
              <a:avLst/>
              <a:gdLst/>
              <a:ahLst/>
              <a:cxnLst/>
              <a:rect l="l" t="t" r="r" b="b"/>
              <a:pathLst>
                <a:path w="8555" h="4015" extrusionOk="0">
                  <a:moveTo>
                    <a:pt x="4266" y="1"/>
                  </a:moveTo>
                  <a:cubicBezTo>
                    <a:pt x="2621" y="1"/>
                    <a:pt x="1112" y="886"/>
                    <a:pt x="306" y="2326"/>
                  </a:cubicBezTo>
                  <a:cubicBezTo>
                    <a:pt x="0" y="2871"/>
                    <a:pt x="193" y="3563"/>
                    <a:pt x="749" y="3869"/>
                  </a:cubicBezTo>
                  <a:cubicBezTo>
                    <a:pt x="924" y="3968"/>
                    <a:pt x="1114" y="4014"/>
                    <a:pt x="1301" y="4014"/>
                  </a:cubicBezTo>
                  <a:cubicBezTo>
                    <a:pt x="1698" y="4014"/>
                    <a:pt x="2084" y="3804"/>
                    <a:pt x="2292" y="3427"/>
                  </a:cubicBezTo>
                  <a:cubicBezTo>
                    <a:pt x="2723" y="2650"/>
                    <a:pt x="3500" y="2261"/>
                    <a:pt x="4277" y="2261"/>
                  </a:cubicBezTo>
                  <a:cubicBezTo>
                    <a:pt x="5054" y="2261"/>
                    <a:pt x="5831" y="2650"/>
                    <a:pt x="6262" y="3427"/>
                  </a:cubicBezTo>
                  <a:cubicBezTo>
                    <a:pt x="6471" y="3804"/>
                    <a:pt x="6856" y="4014"/>
                    <a:pt x="7253" y="4014"/>
                  </a:cubicBezTo>
                  <a:cubicBezTo>
                    <a:pt x="7441" y="4014"/>
                    <a:pt x="7631" y="3968"/>
                    <a:pt x="7805" y="3869"/>
                  </a:cubicBezTo>
                  <a:cubicBezTo>
                    <a:pt x="8361" y="3563"/>
                    <a:pt x="8554" y="2871"/>
                    <a:pt x="8248" y="2326"/>
                  </a:cubicBezTo>
                  <a:cubicBezTo>
                    <a:pt x="7442" y="886"/>
                    <a:pt x="5922" y="1"/>
                    <a:pt x="427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1545950" y="2375272"/>
              <a:ext cx="96444" cy="37174"/>
            </a:xfrm>
            <a:custGeom>
              <a:avLst/>
              <a:gdLst/>
              <a:ahLst/>
              <a:cxnLst/>
              <a:rect l="l" t="t" r="r" b="b"/>
              <a:pathLst>
                <a:path w="16451" h="6341" extrusionOk="0">
                  <a:moveTo>
                    <a:pt x="8225" y="0"/>
                  </a:moveTo>
                  <a:cubicBezTo>
                    <a:pt x="4935" y="0"/>
                    <a:pt x="1906" y="1782"/>
                    <a:pt x="306" y="4652"/>
                  </a:cubicBezTo>
                  <a:cubicBezTo>
                    <a:pt x="0" y="5196"/>
                    <a:pt x="193" y="5888"/>
                    <a:pt x="738" y="6195"/>
                  </a:cubicBezTo>
                  <a:cubicBezTo>
                    <a:pt x="913" y="6293"/>
                    <a:pt x="1104" y="6340"/>
                    <a:pt x="1292" y="6340"/>
                  </a:cubicBezTo>
                  <a:cubicBezTo>
                    <a:pt x="1688" y="6340"/>
                    <a:pt x="2073" y="6133"/>
                    <a:pt x="2280" y="5764"/>
                  </a:cubicBezTo>
                  <a:cubicBezTo>
                    <a:pt x="3579" y="3438"/>
                    <a:pt x="5902" y="2275"/>
                    <a:pt x="8225" y="2275"/>
                  </a:cubicBezTo>
                  <a:cubicBezTo>
                    <a:pt x="10548" y="2275"/>
                    <a:pt x="12871" y="3438"/>
                    <a:pt x="14170" y="5764"/>
                  </a:cubicBezTo>
                  <a:lnTo>
                    <a:pt x="14158" y="5764"/>
                  </a:lnTo>
                  <a:cubicBezTo>
                    <a:pt x="14366" y="6133"/>
                    <a:pt x="14751" y="6340"/>
                    <a:pt x="15147" y="6340"/>
                  </a:cubicBezTo>
                  <a:cubicBezTo>
                    <a:pt x="15335" y="6340"/>
                    <a:pt x="15526" y="6293"/>
                    <a:pt x="15701" y="6195"/>
                  </a:cubicBezTo>
                  <a:cubicBezTo>
                    <a:pt x="16257" y="5888"/>
                    <a:pt x="16450" y="5196"/>
                    <a:pt x="16144" y="4652"/>
                  </a:cubicBezTo>
                  <a:cubicBezTo>
                    <a:pt x="14533" y="1782"/>
                    <a:pt x="11504" y="0"/>
                    <a:pt x="822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1"/>
            <p:cNvSpPr/>
            <p:nvPr/>
          </p:nvSpPr>
          <p:spPr>
            <a:xfrm>
              <a:off x="-1569295" y="2348732"/>
              <a:ext cx="143133" cy="50887"/>
            </a:xfrm>
            <a:custGeom>
              <a:avLst/>
              <a:gdLst/>
              <a:ahLst/>
              <a:cxnLst/>
              <a:rect l="l" t="t" r="r" b="b"/>
              <a:pathLst>
                <a:path w="24415" h="8680" extrusionOk="0">
                  <a:moveTo>
                    <a:pt x="12196" y="1"/>
                  </a:moveTo>
                  <a:cubicBezTo>
                    <a:pt x="7272" y="1"/>
                    <a:pt x="2723" y="2667"/>
                    <a:pt x="318" y="6967"/>
                  </a:cubicBezTo>
                  <a:cubicBezTo>
                    <a:pt x="0" y="7511"/>
                    <a:pt x="204" y="8203"/>
                    <a:pt x="749" y="8509"/>
                  </a:cubicBezTo>
                  <a:cubicBezTo>
                    <a:pt x="919" y="8600"/>
                    <a:pt x="1112" y="8657"/>
                    <a:pt x="1305" y="8657"/>
                  </a:cubicBezTo>
                  <a:cubicBezTo>
                    <a:pt x="1713" y="8657"/>
                    <a:pt x="2099" y="8430"/>
                    <a:pt x="2292" y="8067"/>
                  </a:cubicBezTo>
                  <a:cubicBezTo>
                    <a:pt x="4300" y="4482"/>
                    <a:pt x="8089" y="2270"/>
                    <a:pt x="12196" y="2270"/>
                  </a:cubicBezTo>
                  <a:cubicBezTo>
                    <a:pt x="16303" y="2270"/>
                    <a:pt x="20092" y="4482"/>
                    <a:pt x="22100" y="8067"/>
                  </a:cubicBezTo>
                  <a:cubicBezTo>
                    <a:pt x="22302" y="8456"/>
                    <a:pt x="22696" y="8679"/>
                    <a:pt x="23106" y="8679"/>
                  </a:cubicBezTo>
                  <a:cubicBezTo>
                    <a:pt x="23295" y="8679"/>
                    <a:pt x="23487" y="8632"/>
                    <a:pt x="23665" y="8532"/>
                  </a:cubicBezTo>
                  <a:cubicBezTo>
                    <a:pt x="24221" y="8226"/>
                    <a:pt x="24414" y="7511"/>
                    <a:pt x="24085" y="6967"/>
                  </a:cubicBezTo>
                  <a:cubicBezTo>
                    <a:pt x="21669" y="2667"/>
                    <a:pt x="17131" y="1"/>
                    <a:pt x="121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1"/>
            <p:cNvSpPr/>
            <p:nvPr/>
          </p:nvSpPr>
          <p:spPr>
            <a:xfrm>
              <a:off x="-1592440" y="2322128"/>
              <a:ext cx="190086" cy="64388"/>
            </a:xfrm>
            <a:custGeom>
              <a:avLst/>
              <a:gdLst/>
              <a:ahLst/>
              <a:cxnLst/>
              <a:rect l="l" t="t" r="r" b="b"/>
              <a:pathLst>
                <a:path w="32424" h="10983" extrusionOk="0">
                  <a:moveTo>
                    <a:pt x="16155" y="1"/>
                  </a:moveTo>
                  <a:cubicBezTo>
                    <a:pt x="9575" y="1"/>
                    <a:pt x="3517" y="3552"/>
                    <a:pt x="306" y="9292"/>
                  </a:cubicBezTo>
                  <a:cubicBezTo>
                    <a:pt x="0" y="9837"/>
                    <a:pt x="193" y="10529"/>
                    <a:pt x="738" y="10835"/>
                  </a:cubicBezTo>
                  <a:cubicBezTo>
                    <a:pt x="916" y="10934"/>
                    <a:pt x="1108" y="10980"/>
                    <a:pt x="1297" y="10980"/>
                  </a:cubicBezTo>
                  <a:cubicBezTo>
                    <a:pt x="1698" y="10980"/>
                    <a:pt x="2084" y="10770"/>
                    <a:pt x="2292" y="10393"/>
                  </a:cubicBezTo>
                  <a:cubicBezTo>
                    <a:pt x="5094" y="5378"/>
                    <a:pt x="10403" y="2270"/>
                    <a:pt x="16155" y="2270"/>
                  </a:cubicBezTo>
                  <a:cubicBezTo>
                    <a:pt x="21907" y="2270"/>
                    <a:pt x="27216" y="5378"/>
                    <a:pt x="30030" y="10393"/>
                  </a:cubicBezTo>
                  <a:cubicBezTo>
                    <a:pt x="30223" y="10756"/>
                    <a:pt x="30597" y="10971"/>
                    <a:pt x="31005" y="10983"/>
                  </a:cubicBezTo>
                  <a:cubicBezTo>
                    <a:pt x="31868" y="10983"/>
                    <a:pt x="32424" y="10052"/>
                    <a:pt x="31992" y="9292"/>
                  </a:cubicBezTo>
                  <a:cubicBezTo>
                    <a:pt x="28782" y="3552"/>
                    <a:pt x="22724" y="1"/>
                    <a:pt x="1615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1"/>
            <p:cNvSpPr/>
            <p:nvPr/>
          </p:nvSpPr>
          <p:spPr>
            <a:xfrm>
              <a:off x="-1615720" y="2295530"/>
              <a:ext cx="235913" cy="78006"/>
            </a:xfrm>
            <a:custGeom>
              <a:avLst/>
              <a:gdLst/>
              <a:ahLst/>
              <a:cxnLst/>
              <a:rect l="l" t="t" r="r" b="b"/>
              <a:pathLst>
                <a:path w="40241" h="13306" extrusionOk="0">
                  <a:moveTo>
                    <a:pt x="20126" y="0"/>
                  </a:moveTo>
                  <a:cubicBezTo>
                    <a:pt x="11901" y="0"/>
                    <a:pt x="4323" y="4447"/>
                    <a:pt x="318" y="11617"/>
                  </a:cubicBezTo>
                  <a:cubicBezTo>
                    <a:pt x="1" y="12162"/>
                    <a:pt x="205" y="12854"/>
                    <a:pt x="749" y="13160"/>
                  </a:cubicBezTo>
                  <a:cubicBezTo>
                    <a:pt x="922" y="13257"/>
                    <a:pt x="1109" y="13303"/>
                    <a:pt x="1294" y="13303"/>
                  </a:cubicBezTo>
                  <a:cubicBezTo>
                    <a:pt x="1693" y="13303"/>
                    <a:pt x="2083" y="13090"/>
                    <a:pt x="2292" y="12718"/>
                  </a:cubicBezTo>
                  <a:cubicBezTo>
                    <a:pt x="5900" y="6262"/>
                    <a:pt x="12718" y="2269"/>
                    <a:pt x="20115" y="2269"/>
                  </a:cubicBezTo>
                  <a:cubicBezTo>
                    <a:pt x="27512" y="2269"/>
                    <a:pt x="34330" y="6262"/>
                    <a:pt x="37949" y="12718"/>
                  </a:cubicBezTo>
                  <a:cubicBezTo>
                    <a:pt x="38157" y="13095"/>
                    <a:pt x="38543" y="13305"/>
                    <a:pt x="38940" y="13305"/>
                  </a:cubicBezTo>
                  <a:cubicBezTo>
                    <a:pt x="39127" y="13305"/>
                    <a:pt x="39317" y="13258"/>
                    <a:pt x="39492" y="13160"/>
                  </a:cubicBezTo>
                  <a:cubicBezTo>
                    <a:pt x="40048" y="12854"/>
                    <a:pt x="40240" y="12162"/>
                    <a:pt x="39934" y="11617"/>
                  </a:cubicBezTo>
                  <a:cubicBezTo>
                    <a:pt x="35918" y="4447"/>
                    <a:pt x="28340" y="0"/>
                    <a:pt x="2012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AB98C5-EB0F-CB99-F801-D42C58D0A2AE}"/>
              </a:ext>
            </a:extLst>
          </p:cNvPr>
          <p:cNvPicPr>
            <a:picLocks noChangeAspect="1"/>
          </p:cNvPicPr>
          <p:nvPr/>
        </p:nvPicPr>
        <p:blipFill>
          <a:blip r:embed="rId2"/>
          <a:stretch>
            <a:fillRect/>
          </a:stretch>
        </p:blipFill>
        <p:spPr>
          <a:xfrm>
            <a:off x="3988237" y="705652"/>
            <a:ext cx="4687184" cy="3732196"/>
          </a:xfrm>
          <a:prstGeom prst="rect">
            <a:avLst/>
          </a:prstGeom>
        </p:spPr>
      </p:pic>
      <p:sp>
        <p:nvSpPr>
          <p:cNvPr id="2" name="Title 1">
            <a:extLst>
              <a:ext uri="{FF2B5EF4-FFF2-40B4-BE49-F238E27FC236}">
                <a16:creationId xmlns:a16="http://schemas.microsoft.com/office/drawing/2014/main" id="{F8AE3D1D-B92A-0951-BC04-DE3248057543}"/>
              </a:ext>
            </a:extLst>
          </p:cNvPr>
          <p:cNvSpPr>
            <a:spLocks noGrp="1"/>
          </p:cNvSpPr>
          <p:nvPr>
            <p:ph type="ctrTitle"/>
          </p:nvPr>
        </p:nvSpPr>
        <p:spPr>
          <a:xfrm>
            <a:off x="6774799" y="124507"/>
            <a:ext cx="583263" cy="394629"/>
          </a:xfrm>
          <a:ln>
            <a:solidFill>
              <a:schemeClr val="bg1"/>
            </a:solidFill>
          </a:ln>
        </p:spPr>
        <p:txBody>
          <a:bodyPr/>
          <a:lstStyle/>
          <a:p>
            <a:endParaRPr lang="en-US" dirty="0">
              <a:noFill/>
            </a:endParaRPr>
          </a:p>
        </p:txBody>
      </p:sp>
      <p:sp>
        <p:nvSpPr>
          <p:cNvPr id="3" name="Subtitle 2">
            <a:extLst>
              <a:ext uri="{FF2B5EF4-FFF2-40B4-BE49-F238E27FC236}">
                <a16:creationId xmlns:a16="http://schemas.microsoft.com/office/drawing/2014/main" id="{72EEF59D-46CF-F76D-B193-2D1D61A0642E}"/>
              </a:ext>
            </a:extLst>
          </p:cNvPr>
          <p:cNvSpPr>
            <a:spLocks noGrp="1"/>
          </p:cNvSpPr>
          <p:nvPr>
            <p:ph type="subTitle" idx="1"/>
          </p:nvPr>
        </p:nvSpPr>
        <p:spPr>
          <a:xfrm>
            <a:off x="134606" y="1934804"/>
            <a:ext cx="3661902" cy="1273892"/>
          </a:xfrm>
          <a:ln>
            <a:noFill/>
          </a:ln>
        </p:spPr>
        <p:txBody>
          <a:bodyPr/>
          <a:lstStyle/>
          <a:p>
            <a:r>
              <a:rPr lang="en-US" sz="1400" dirty="0">
                <a:effectLst/>
                <a:latin typeface="ADLaM Display" panose="02010000000000000000" pitchFamily="2" charset="0"/>
                <a:ea typeface="ADLaM Display" panose="02010000000000000000" pitchFamily="2" charset="0"/>
                <a:cs typeface="ADLaM Display" panose="02010000000000000000" pitchFamily="2" charset="0"/>
              </a:rPr>
              <a:t>First, our application starts by</a:t>
            </a:r>
          </a:p>
          <a:p>
            <a:r>
              <a:rPr lang="en-US" sz="1400" dirty="0">
                <a:effectLst/>
                <a:latin typeface="ADLaM Display" panose="02010000000000000000" pitchFamily="2" charset="0"/>
                <a:ea typeface="ADLaM Display" panose="02010000000000000000" pitchFamily="2" charset="0"/>
                <a:cs typeface="ADLaM Display" panose="02010000000000000000" pitchFamily="2" charset="0"/>
              </a:rPr>
              <a:t>Choosing</a:t>
            </a:r>
            <a:r>
              <a:rPr lang="en-US" sz="1400" dirty="0">
                <a:latin typeface="ADLaM Display" panose="02010000000000000000" pitchFamily="2" charset="0"/>
                <a:ea typeface="ADLaM Display" panose="02010000000000000000" pitchFamily="2" charset="0"/>
                <a:cs typeface="ADLaM Display" panose="02010000000000000000" pitchFamily="2" charset="0"/>
              </a:rPr>
              <a:t> </a:t>
            </a:r>
            <a:r>
              <a:rPr lang="en-US" sz="1400" dirty="0">
                <a:effectLst/>
                <a:latin typeface="ADLaM Display" panose="02010000000000000000" pitchFamily="2" charset="0"/>
                <a:ea typeface="ADLaM Display" panose="02010000000000000000" pitchFamily="2" charset="0"/>
                <a:cs typeface="ADLaM Display" panose="02010000000000000000" pitchFamily="2" charset="0"/>
              </a:rPr>
              <a:t>who will deal with this</a:t>
            </a:r>
          </a:p>
          <a:p>
            <a:r>
              <a:rPr lang="en-US" sz="1400" dirty="0">
                <a:effectLst/>
                <a:latin typeface="ADLaM Display" panose="02010000000000000000" pitchFamily="2" charset="0"/>
                <a:ea typeface="ADLaM Display" panose="02010000000000000000" pitchFamily="2" charset="0"/>
                <a:cs typeface="ADLaM Display" panose="02010000000000000000" pitchFamily="2" charset="0"/>
              </a:rPr>
              <a:t>software application by selecting</a:t>
            </a:r>
          </a:p>
          <a:p>
            <a:r>
              <a:rPr lang="en-US" sz="1400" dirty="0">
                <a:effectLst/>
                <a:latin typeface="ADLaM Display" panose="02010000000000000000" pitchFamily="2" charset="0"/>
                <a:ea typeface="ADLaM Display" panose="02010000000000000000" pitchFamily="2" charset="0"/>
                <a:cs typeface="ADLaM Display" panose="02010000000000000000" pitchFamily="2" charset="0"/>
              </a:rPr>
              <a:t>between two choices which are Owner</a:t>
            </a:r>
          </a:p>
          <a:p>
            <a:r>
              <a:rPr lang="en-US" sz="1400" dirty="0">
                <a:effectLst/>
                <a:latin typeface="ADLaM Display" panose="02010000000000000000" pitchFamily="2" charset="0"/>
                <a:ea typeface="ADLaM Display" panose="02010000000000000000" pitchFamily="2" charset="0"/>
                <a:cs typeface="ADLaM Display" panose="02010000000000000000" pitchFamily="2" charset="0"/>
              </a:rPr>
              <a:t>or tenant.</a:t>
            </a:r>
          </a:p>
          <a:p>
            <a:endParaRPr lang="en-US" dirty="0"/>
          </a:p>
        </p:txBody>
      </p:sp>
      <p:grpSp>
        <p:nvGrpSpPr>
          <p:cNvPr id="5" name="Google Shape;9938;p49">
            <a:extLst>
              <a:ext uri="{FF2B5EF4-FFF2-40B4-BE49-F238E27FC236}">
                <a16:creationId xmlns:a16="http://schemas.microsoft.com/office/drawing/2014/main" id="{47BEDCBF-684D-A67A-0095-67F1A042A5EB}"/>
              </a:ext>
            </a:extLst>
          </p:cNvPr>
          <p:cNvGrpSpPr/>
          <p:nvPr/>
        </p:nvGrpSpPr>
        <p:grpSpPr>
          <a:xfrm>
            <a:off x="235040" y="4262284"/>
            <a:ext cx="664612" cy="491089"/>
            <a:chOff x="7009649" y="1541982"/>
            <a:chExt cx="524940" cy="320655"/>
          </a:xfrm>
        </p:grpSpPr>
        <p:sp>
          <p:nvSpPr>
            <p:cNvPr id="6" name="Google Shape;9939;p49">
              <a:extLst>
                <a:ext uri="{FF2B5EF4-FFF2-40B4-BE49-F238E27FC236}">
                  <a16:creationId xmlns:a16="http://schemas.microsoft.com/office/drawing/2014/main" id="{D4E11C10-ACBC-7855-296C-21F67C4C156B}"/>
                </a:ext>
              </a:extLst>
            </p:cNvPr>
            <p:cNvSpPr/>
            <p:nvPr/>
          </p:nvSpPr>
          <p:spPr>
            <a:xfrm>
              <a:off x="7009649" y="1541982"/>
              <a:ext cx="524940" cy="320655"/>
            </a:xfrm>
            <a:custGeom>
              <a:avLst/>
              <a:gdLst/>
              <a:ahLst/>
              <a:cxnLst/>
              <a:rect l="l" t="t" r="r" b="b"/>
              <a:pathLst>
                <a:path w="16492" h="10074" extrusionOk="0">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9940;p49">
              <a:extLst>
                <a:ext uri="{FF2B5EF4-FFF2-40B4-BE49-F238E27FC236}">
                  <a16:creationId xmlns:a16="http://schemas.microsoft.com/office/drawing/2014/main" id="{EB1D1F2F-FEBA-4A36-13BE-38EEF797C2AB}"/>
                </a:ext>
              </a:extLst>
            </p:cNvPr>
            <p:cNvSpPr/>
            <p:nvPr/>
          </p:nvSpPr>
          <p:spPr>
            <a:xfrm>
              <a:off x="7110104" y="1604909"/>
              <a:ext cx="61782" cy="41697"/>
            </a:xfrm>
            <a:custGeom>
              <a:avLst/>
              <a:gdLst/>
              <a:ahLst/>
              <a:cxnLst/>
              <a:rect l="l" t="t" r="r" b="b"/>
              <a:pathLst>
                <a:path w="1941" h="1310" extrusionOk="0">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941;p49">
              <a:extLst>
                <a:ext uri="{FF2B5EF4-FFF2-40B4-BE49-F238E27FC236}">
                  <a16:creationId xmlns:a16="http://schemas.microsoft.com/office/drawing/2014/main" id="{5DF6DD50-E889-E5C9-D293-E16D155C204F}"/>
                </a:ext>
              </a:extLst>
            </p:cNvPr>
            <p:cNvSpPr/>
            <p:nvPr/>
          </p:nvSpPr>
          <p:spPr>
            <a:xfrm>
              <a:off x="7110455" y="1655296"/>
              <a:ext cx="96700" cy="15183"/>
            </a:xfrm>
            <a:custGeom>
              <a:avLst/>
              <a:gdLst/>
              <a:ahLst/>
              <a:cxnLst/>
              <a:rect l="l" t="t" r="r" b="b"/>
              <a:pathLst>
                <a:path w="3038" h="477" extrusionOk="0">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942;p49">
              <a:extLst>
                <a:ext uri="{FF2B5EF4-FFF2-40B4-BE49-F238E27FC236}">
                  <a16:creationId xmlns:a16="http://schemas.microsoft.com/office/drawing/2014/main" id="{140040EA-10E7-2425-2581-22BB178CCAA0}"/>
                </a:ext>
              </a:extLst>
            </p:cNvPr>
            <p:cNvSpPr/>
            <p:nvPr/>
          </p:nvSpPr>
          <p:spPr>
            <a:xfrm>
              <a:off x="7146104" y="1676909"/>
              <a:ext cx="61050" cy="41729"/>
            </a:xfrm>
            <a:custGeom>
              <a:avLst/>
              <a:gdLst/>
              <a:ahLst/>
              <a:cxnLst/>
              <a:rect l="l" t="t" r="r" b="b"/>
              <a:pathLst>
                <a:path w="1918" h="1311" extrusionOk="0">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943;p49">
              <a:extLst>
                <a:ext uri="{FF2B5EF4-FFF2-40B4-BE49-F238E27FC236}">
                  <a16:creationId xmlns:a16="http://schemas.microsoft.com/office/drawing/2014/main" id="{2A574A21-2EBE-BEE1-B217-15AE495238E1}"/>
                </a:ext>
              </a:extLst>
            </p:cNvPr>
            <p:cNvSpPr/>
            <p:nvPr/>
          </p:nvSpPr>
          <p:spPr>
            <a:xfrm>
              <a:off x="7110455" y="1726563"/>
              <a:ext cx="96700" cy="15183"/>
            </a:xfrm>
            <a:custGeom>
              <a:avLst/>
              <a:gdLst/>
              <a:ahLst/>
              <a:cxnLst/>
              <a:rect l="l" t="t" r="r" b="b"/>
              <a:pathLst>
                <a:path w="3038" h="477" extrusionOk="0">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944;p49">
              <a:extLst>
                <a:ext uri="{FF2B5EF4-FFF2-40B4-BE49-F238E27FC236}">
                  <a16:creationId xmlns:a16="http://schemas.microsoft.com/office/drawing/2014/main" id="{EE64B0B2-95A5-7A2F-039F-1B7A9E14C663}"/>
                </a:ext>
              </a:extLst>
            </p:cNvPr>
            <p:cNvSpPr/>
            <p:nvPr/>
          </p:nvSpPr>
          <p:spPr>
            <a:xfrm>
              <a:off x="7262825" y="1636739"/>
              <a:ext cx="48541" cy="80371"/>
            </a:xfrm>
            <a:custGeom>
              <a:avLst/>
              <a:gdLst/>
              <a:ahLst/>
              <a:cxnLst/>
              <a:rect l="l" t="t" r="r" b="b"/>
              <a:pathLst>
                <a:path w="1525" h="2525" extrusionOk="0">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945;p49">
              <a:extLst>
                <a:ext uri="{FF2B5EF4-FFF2-40B4-BE49-F238E27FC236}">
                  <a16:creationId xmlns:a16="http://schemas.microsoft.com/office/drawing/2014/main" id="{7E2FA455-1AF6-C999-5FEC-173EAB4D1451}"/>
                </a:ext>
              </a:extLst>
            </p:cNvPr>
            <p:cNvSpPr/>
            <p:nvPr/>
          </p:nvSpPr>
          <p:spPr>
            <a:xfrm>
              <a:off x="7380691" y="1636357"/>
              <a:ext cx="48891" cy="80371"/>
            </a:xfrm>
            <a:custGeom>
              <a:avLst/>
              <a:gdLst/>
              <a:ahLst/>
              <a:cxnLst/>
              <a:rect l="l" t="t" r="r" b="b"/>
              <a:pathLst>
                <a:path w="1536" h="2525" extrusionOk="0">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946;p49">
              <a:extLst>
                <a:ext uri="{FF2B5EF4-FFF2-40B4-BE49-F238E27FC236}">
                  <a16:creationId xmlns:a16="http://schemas.microsoft.com/office/drawing/2014/main" id="{AD7CD235-917F-23CA-3426-C82784718385}"/>
                </a:ext>
              </a:extLst>
            </p:cNvPr>
            <p:cNvSpPr/>
            <p:nvPr/>
          </p:nvSpPr>
          <p:spPr>
            <a:xfrm>
              <a:off x="7321933" y="1626744"/>
              <a:ext cx="48923" cy="99851"/>
            </a:xfrm>
            <a:custGeom>
              <a:avLst/>
              <a:gdLst/>
              <a:ahLst/>
              <a:cxnLst/>
              <a:rect l="l" t="t" r="r" b="b"/>
              <a:pathLst>
                <a:path w="1537" h="3137" extrusionOk="0">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897157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DFDD-6FA2-FDAB-3FD7-EDCC1F9E1781}"/>
              </a:ext>
            </a:extLst>
          </p:cNvPr>
          <p:cNvSpPr>
            <a:spLocks noGrp="1"/>
          </p:cNvSpPr>
          <p:nvPr>
            <p:ph type="ctrTitle"/>
          </p:nvPr>
        </p:nvSpPr>
        <p:spPr/>
        <p:txBody>
          <a:bodyPr/>
          <a:lstStyle/>
          <a:p>
            <a:r>
              <a:rPr lang="en-US" dirty="0"/>
              <a:t>For Owner </a:t>
            </a:r>
          </a:p>
        </p:txBody>
      </p:sp>
      <p:pic>
        <p:nvPicPr>
          <p:cNvPr id="3" name="Picture 2">
            <a:extLst>
              <a:ext uri="{FF2B5EF4-FFF2-40B4-BE49-F238E27FC236}">
                <a16:creationId xmlns:a16="http://schemas.microsoft.com/office/drawing/2014/main" id="{743FB44E-9E35-694D-E913-BF376880155A}"/>
              </a:ext>
            </a:extLst>
          </p:cNvPr>
          <p:cNvPicPr>
            <a:picLocks noChangeAspect="1"/>
          </p:cNvPicPr>
          <p:nvPr/>
        </p:nvPicPr>
        <p:blipFill>
          <a:blip r:embed="rId2"/>
          <a:stretch>
            <a:fillRect/>
          </a:stretch>
        </p:blipFill>
        <p:spPr>
          <a:xfrm>
            <a:off x="228599" y="1303643"/>
            <a:ext cx="4509574" cy="3568600"/>
          </a:xfrm>
          <a:prstGeom prst="rect">
            <a:avLst/>
          </a:prstGeom>
        </p:spPr>
      </p:pic>
      <p:sp>
        <p:nvSpPr>
          <p:cNvPr id="4" name="TextBox 3">
            <a:extLst>
              <a:ext uri="{FF2B5EF4-FFF2-40B4-BE49-F238E27FC236}">
                <a16:creationId xmlns:a16="http://schemas.microsoft.com/office/drawing/2014/main" id="{E504B160-DC64-28AF-B6FC-A8117F0AC3CF}"/>
              </a:ext>
            </a:extLst>
          </p:cNvPr>
          <p:cNvSpPr txBox="1"/>
          <p:nvPr/>
        </p:nvSpPr>
        <p:spPr>
          <a:xfrm>
            <a:off x="5442155" y="2180002"/>
            <a:ext cx="3312095" cy="1815882"/>
          </a:xfrm>
          <a:prstGeom prst="rect">
            <a:avLst/>
          </a:prstGeom>
          <a:noFill/>
        </p:spPr>
        <p:txBody>
          <a:bodyPr wrap="square" rtlCol="0">
            <a:spAutoFit/>
          </a:bodyPr>
          <a:lstStyle/>
          <a:p>
            <a:pPr marL="0" marR="0">
              <a:spcBef>
                <a:spcPts val="0"/>
              </a:spcBef>
              <a:spcAft>
                <a:spcPts val="0"/>
              </a:spcAft>
            </a:pPr>
            <a:r>
              <a:rPr lang="en-US" dirty="0">
                <a:solidFill>
                  <a:schemeClr val="tx1">
                    <a:lumMod val="75000"/>
                    <a:lumOff val="25000"/>
                  </a:schemeClr>
                </a:solidFill>
                <a:effectLst/>
                <a:latin typeface="ADLaM Display" panose="02010000000000000000" pitchFamily="2" charset="0"/>
                <a:ea typeface="ADLaM Display" panose="02010000000000000000" pitchFamily="2" charset="0"/>
                <a:cs typeface="ADLaM Display" panose="02010000000000000000" pitchFamily="2" charset="0"/>
              </a:rPr>
              <a:t>The owner starts login by entering his ID and password which is saved in the database.</a:t>
            </a:r>
          </a:p>
          <a:p>
            <a:pPr marL="0" marR="0">
              <a:spcBef>
                <a:spcPts val="0"/>
              </a:spcBef>
              <a:spcAft>
                <a:spcPts val="0"/>
              </a:spcAft>
            </a:pPr>
            <a:r>
              <a:rPr lang="en-US" dirty="0">
                <a:solidFill>
                  <a:schemeClr val="tx1">
                    <a:lumMod val="75000"/>
                    <a:lumOff val="25000"/>
                  </a:schemeClr>
                </a:solidFill>
                <a:effectLst/>
                <a:latin typeface="ADLaM Display" panose="02010000000000000000" pitchFamily="2" charset="0"/>
                <a:ea typeface="ADLaM Display" panose="02010000000000000000" pitchFamily="2" charset="0"/>
                <a:cs typeface="ADLaM Display" panose="02010000000000000000" pitchFamily="2" charset="0"/>
              </a:rPr>
              <a:t>If the entered data is not valid an error message appears, and the owner should re-enter his valid data again.</a:t>
            </a:r>
          </a:p>
          <a:p>
            <a:endParaRPr lang="en-US" dirty="0"/>
          </a:p>
        </p:txBody>
      </p:sp>
    </p:spTree>
    <p:extLst>
      <p:ext uri="{BB962C8B-B14F-4D97-AF65-F5344CB8AC3E}">
        <p14:creationId xmlns:p14="http://schemas.microsoft.com/office/powerpoint/2010/main" val="1335492560"/>
      </p:ext>
    </p:extLst>
  </p:cSld>
  <p:clrMapOvr>
    <a:masterClrMapping/>
  </p:clrMapOvr>
  <p:transition spd="slow">
    <p:wipe/>
  </p:transition>
</p:sld>
</file>

<file path=ppt/theme/theme1.xml><?xml version="1.0" encoding="utf-8"?>
<a:theme xmlns:a="http://schemas.openxmlformats.org/drawingml/2006/main" name="Real Estate Marketing Plan ">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345EF1B0C324488BB5C9C4B1447B2D" ma:contentTypeVersion="3" ma:contentTypeDescription="Create a new document." ma:contentTypeScope="" ma:versionID="4d9f0f7d8758dffd17856829b420f573">
  <xsd:schema xmlns:xsd="http://www.w3.org/2001/XMLSchema" xmlns:xs="http://www.w3.org/2001/XMLSchema" xmlns:p="http://schemas.microsoft.com/office/2006/metadata/properties" xmlns:ns3="01f729bd-cec1-45cd-b7a4-a65935622040" targetNamespace="http://schemas.microsoft.com/office/2006/metadata/properties" ma:root="true" ma:fieldsID="3ebf49ca439861e41b52bbbe8879bbdf" ns3:_="">
    <xsd:import namespace="01f729bd-cec1-45cd-b7a4-a65935622040"/>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f729bd-cec1-45cd-b7a4-a659356220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C7B5B7-68EE-4B47-81FC-BB22FBB0B8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f729bd-cec1-45cd-b7a4-a659356220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EDEDAC-0BE2-409E-8A4C-3B357324F7B0}">
  <ds:schemaRefs>
    <ds:schemaRef ds:uri="http://purl.org/dc/elements/1.1/"/>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http://www.w3.org/XML/1998/namespace"/>
    <ds:schemaRef ds:uri="01f729bd-cec1-45cd-b7a4-a65935622040"/>
    <ds:schemaRef ds:uri="http://purl.org/dc/terms/"/>
    <ds:schemaRef ds:uri="http://schemas.microsoft.com/office/2006/metadata/properties"/>
  </ds:schemaRefs>
</ds:datastoreItem>
</file>

<file path=customXml/itemProps3.xml><?xml version="1.0" encoding="utf-8"?>
<ds:datastoreItem xmlns:ds="http://schemas.openxmlformats.org/officeDocument/2006/customXml" ds:itemID="{61BF2654-732E-45C7-A1D4-6AEFCC82B8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TotalTime>
  <Words>644</Words>
  <Application>Microsoft Office PowerPoint</Application>
  <PresentationFormat>On-screen Show (16:9)</PresentationFormat>
  <Paragraphs>70</Paragraphs>
  <Slides>20</Slides>
  <Notes>9</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ADLaM Display</vt:lpstr>
      <vt:lpstr>Arial</vt:lpstr>
      <vt:lpstr>Barlow Light</vt:lpstr>
      <vt:lpstr>Calibri</vt:lpstr>
      <vt:lpstr>EB Garamond</vt:lpstr>
      <vt:lpstr>Montserrat Black</vt:lpstr>
      <vt:lpstr>Montserrat ExtraBold</vt:lpstr>
      <vt:lpstr>Montserrat Light</vt:lpstr>
      <vt:lpstr>Oswald</vt:lpstr>
      <vt:lpstr>Squada One</vt:lpstr>
      <vt:lpstr>Times New Roman</vt:lpstr>
      <vt:lpstr>Real Estate Marketing Plan </vt:lpstr>
      <vt:lpstr>REAL ESTATE Rental Company</vt:lpstr>
      <vt:lpstr>OUR COMPANY</vt:lpstr>
      <vt:lpstr>Definition </vt:lpstr>
      <vt:lpstr>PowerPoint Presentation</vt:lpstr>
      <vt:lpstr>System objective </vt:lpstr>
      <vt:lpstr>Abstract </vt:lpstr>
      <vt:lpstr>GUIDING GUI</vt:lpstr>
      <vt:lpstr>PowerPoint Presentation</vt:lpstr>
      <vt:lpstr>For Owner </vt:lpstr>
      <vt:lpstr>PowerPoint Presentation</vt:lpstr>
      <vt:lpstr>For Customer </vt:lpstr>
      <vt:lpstr>PowerPoint Presentation</vt:lpstr>
      <vt:lpstr>PowerPoint Presentation</vt:lpstr>
      <vt:lpstr>PowerPoint Presentation</vt:lpstr>
      <vt:lpstr>PowerPoint Presentation</vt:lpstr>
      <vt:lpstr>PowerPoint Presentation</vt:lpstr>
      <vt:lpstr>PowerPoint Presentation</vt:lpstr>
      <vt:lpstr>OUR TEAM</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Rental Company</dc:title>
  <dc:creator>ON</dc:creator>
  <cp:lastModifiedBy>احمد ياسر طه سلامة</cp:lastModifiedBy>
  <cp:revision>3</cp:revision>
  <dcterms:modified xsi:type="dcterms:W3CDTF">2023-12-24T05:50:39Z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0x010100B0345EF1B0C324488BB5C9C4B1447B2D</vt:lpwstr>
  </property>
</Properties>
</file>