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2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DA0243-AF08-4D82-B09E-9F4C79ABFA97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hany" userId="d42b90baa12a565a" providerId="LiveId" clId="{57FEDA3F-111E-4C67-BC0C-360B7F5DCED5}"/>
    <pc:docChg chg="undo custSel mod modSld">
      <pc:chgData name="ahmed hany" userId="d42b90baa12a565a" providerId="LiveId" clId="{57FEDA3F-111E-4C67-BC0C-360B7F5DCED5}" dt="2021-01-08T18:33:06.380" v="67" actId="403"/>
      <pc:docMkLst>
        <pc:docMk/>
      </pc:docMkLst>
      <pc:sldChg chg="modSp mod setBg setClrOvrMap">
        <pc:chgData name="ahmed hany" userId="d42b90baa12a565a" providerId="LiveId" clId="{57FEDA3F-111E-4C67-BC0C-360B7F5DCED5}" dt="2021-01-08T18:33:06.380" v="67" actId="403"/>
        <pc:sldMkLst>
          <pc:docMk/>
          <pc:sldMk cId="1390038948" sldId="256"/>
        </pc:sldMkLst>
        <pc:spChg chg="mod">
          <ac:chgData name="ahmed hany" userId="d42b90baa12a565a" providerId="LiveId" clId="{57FEDA3F-111E-4C67-BC0C-360B7F5DCED5}" dt="2021-01-08T18:32:36.853" v="31" actId="1076"/>
          <ac:spMkLst>
            <pc:docMk/>
            <pc:sldMk cId="1390038948" sldId="256"/>
            <ac:spMk id="2" creationId="{D9FE3032-C67A-405D-BDF5-6B73C525C21D}"/>
          </ac:spMkLst>
        </pc:spChg>
        <pc:spChg chg="mod">
          <ac:chgData name="ahmed hany" userId="d42b90baa12a565a" providerId="LiveId" clId="{57FEDA3F-111E-4C67-BC0C-360B7F5DCED5}" dt="2021-01-08T18:33:06.380" v="67" actId="403"/>
          <ac:spMkLst>
            <pc:docMk/>
            <pc:sldMk cId="1390038948" sldId="256"/>
            <ac:spMk id="3" creationId="{23B692A4-9EC5-4007-A9DD-1A3E09956F82}"/>
          </ac:spMkLst>
        </pc:spChg>
        <pc:picChg chg="mod">
          <ac:chgData name="ahmed hany" userId="d42b90baa12a565a" providerId="LiveId" clId="{57FEDA3F-111E-4C67-BC0C-360B7F5DCED5}" dt="2021-01-08T18:32:26.176" v="30" actId="26606"/>
          <ac:picMkLst>
            <pc:docMk/>
            <pc:sldMk cId="1390038948" sldId="256"/>
            <ac:picMk id="4" creationId="{9D2983DC-276A-4F51-98AA-B145D80B0A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3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1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8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8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55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7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8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3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35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60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64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17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37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46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2345051-2045-45DA-935E-2E3CA1A69A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2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2983DC-276A-4F51-98AA-B145D80B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t="30897" r="9091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E3032-C67A-405D-BDF5-6B73C525C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642451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Xamarin Case-Study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92A4-9EC5-4007-A9DD-1A3E09956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599" y="3694375"/>
            <a:ext cx="9144000" cy="75402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26400" dirty="0"/>
              <a:t>OTLOB</a:t>
            </a:r>
          </a:p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900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F9E-ACC2-4866-B99A-B6765D4C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D1B5-DFD6-4222-A30E-F42E4342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Zeyad</a:t>
            </a:r>
            <a:r>
              <a:rPr lang="en-US" dirty="0"/>
              <a:t> Alaa-</a:t>
            </a:r>
            <a:r>
              <a:rPr lang="en-US" dirty="0" err="1"/>
              <a:t>Eldeen</a:t>
            </a:r>
            <a:endParaRPr lang="en-US" dirty="0"/>
          </a:p>
          <a:p>
            <a:r>
              <a:rPr lang="en-US" dirty="0"/>
              <a:t>Karim Fayed</a:t>
            </a:r>
          </a:p>
          <a:p>
            <a:r>
              <a:rPr lang="en-US" dirty="0"/>
              <a:t>Ahmed Hany Hassan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699D0-724E-4753-A16C-E175473A4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3" r="15572" b="-1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FEE0-4284-43AB-862C-148FA638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8160" cy="1325563"/>
          </a:xfrm>
        </p:spPr>
        <p:txBody>
          <a:bodyPr>
            <a:normAutofit/>
          </a:bodyPr>
          <a:lstStyle/>
          <a:p>
            <a:r>
              <a:rPr lang="en-US" sz="4400"/>
              <a:t>Objective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29-6132-46B1-BCE3-E47552BA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3478160" cy="4351338"/>
          </a:xfrm>
        </p:spPr>
        <p:txBody>
          <a:bodyPr>
            <a:normAutofit/>
          </a:bodyPr>
          <a:lstStyle/>
          <a:p>
            <a:r>
              <a:rPr lang="en-US" dirty="0"/>
              <a:t>This application is developed to provide an online platform for ordering food, medicine, groceries, and cosmetics.</a:t>
            </a:r>
          </a:p>
        </p:txBody>
      </p:sp>
    </p:spTree>
    <p:extLst>
      <p:ext uri="{BB962C8B-B14F-4D97-AF65-F5344CB8AC3E}">
        <p14:creationId xmlns:p14="http://schemas.microsoft.com/office/powerpoint/2010/main" val="355792683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Corbel</vt:lpstr>
      <vt:lpstr>BrushVTI</vt:lpstr>
      <vt:lpstr>Depth</vt:lpstr>
      <vt:lpstr>Xamarin Case-Study</vt:lpstr>
      <vt:lpstr>Done By</vt:lpstr>
      <vt:lpstr>Objective and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Case-Study</dc:title>
  <dc:creator>ahmed hany</dc:creator>
  <cp:lastModifiedBy>ahmed hany</cp:lastModifiedBy>
  <cp:revision>1</cp:revision>
  <dcterms:created xsi:type="dcterms:W3CDTF">2021-01-08T18:32:26Z</dcterms:created>
  <dcterms:modified xsi:type="dcterms:W3CDTF">2021-01-08T18:33:25Z</dcterms:modified>
</cp:coreProperties>
</file>