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1" r:id="rId2"/>
    <p:sldId id="257" r:id="rId3"/>
    <p:sldId id="262" r:id="rId4"/>
    <p:sldId id="263"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706" autoAdjust="0"/>
  </p:normalViewPr>
  <p:slideViewPr>
    <p:cSldViewPr snapToGrid="0">
      <p:cViewPr varScale="1">
        <p:scale>
          <a:sx n="76" d="100"/>
          <a:sy n="76" d="100"/>
        </p:scale>
        <p:origin x="102" y="48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1/13/2021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1/13/2021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1/13/2021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1/13/2021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1/13/2021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1/13/2021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1/13/2021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1/13/2021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1/13/2021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iu.edu/presentations/quiz/index.s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Mock-It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 a Slide Title - 5</a:t>
            </a:r>
          </a:p>
        </p:txBody>
      </p:sp>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Analysis</a:t>
            </a:r>
          </a:p>
        </p:txBody>
      </p:sp>
      <p:sp>
        <p:nvSpPr>
          <p:cNvPr id="3" name="Content Placeholder 2"/>
          <p:cNvSpPr>
            <a:spLocks noGrp="1"/>
          </p:cNvSpPr>
          <p:nvPr>
            <p:ph idx="1"/>
          </p:nvPr>
        </p:nvSpPr>
        <p:spPr/>
        <p:txBody>
          <a:bodyPr/>
          <a:lstStyle/>
          <a:p>
            <a:r>
              <a:rPr lang="en-US" dirty="0"/>
              <a:t>Overview</a:t>
            </a:r>
          </a:p>
          <a:p>
            <a:r>
              <a:rPr lang="en-US" dirty="0"/>
              <a:t>Other approaches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102541D7-C73D-4511-8950-C9BA99A05A17}"/>
              </a:ext>
            </a:extLst>
          </p:cNvPr>
          <p:cNvSpPr>
            <a:spLocks noGrp="1"/>
          </p:cNvSpPr>
          <p:nvPr>
            <p:ph idx="1"/>
          </p:nvPr>
        </p:nvSpPr>
        <p:spPr/>
        <p:txBody>
          <a:bodyPr/>
          <a:lstStyle/>
          <a:p>
            <a:r>
              <a:rPr lang="en-GB" dirty="0"/>
              <a:t>Every speaker or presenter have their strengths and weaknesses while presenting together called presentation skills.</a:t>
            </a:r>
          </a:p>
          <a:p>
            <a:r>
              <a:rPr lang="en-GB" dirty="0"/>
              <a:t>But what differ a good presenter from a bad one?</a:t>
            </a:r>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sz="half" idx="1"/>
          </p:nvPr>
        </p:nvSpPr>
        <p:spPr>
          <a:xfrm>
            <a:off x="1295400" y="1981199"/>
            <a:ext cx="9156700" cy="3810001"/>
          </a:xfrm>
        </p:spPr>
        <p:txBody>
          <a:bodyPr/>
          <a:lstStyle/>
          <a:p>
            <a:r>
              <a:rPr lang="en-US" dirty="0"/>
              <a:t>There are many aspects to determine whether a presenter is good or not for example we can measure confidence from the speaker’s voice tone or pitch, how they look, the look of the content they present, body language and etc..</a:t>
            </a:r>
          </a:p>
          <a:p>
            <a:r>
              <a:rPr lang="en-US" dirty="0"/>
              <a:t>All those aspects can be determined from the presenter’s audience which is a main component in any presentation</a:t>
            </a:r>
          </a:p>
          <a:p>
            <a:r>
              <a:rPr lang="en-US" dirty="0">
                <a:effectLst/>
                <a:ea typeface="Calibri" panose="020F0502020204030204" pitchFamily="34" charset="0"/>
              </a:rPr>
              <a:t>Since the presenters are no longer with their audience in the room, changes in the relation between the two occur which results in affecting the presenter skills.</a:t>
            </a:r>
            <a:endParaRPr lang="en-US"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45153"/>
            <a:ext cx="9601200" cy="1142385"/>
          </a:xfrm>
        </p:spPr>
        <p:txBody>
          <a:bodyPr/>
          <a:lstStyle/>
          <a:p>
            <a:r>
              <a:rPr lang="en-US" dirty="0"/>
              <a:t>Other approaches</a:t>
            </a:r>
          </a:p>
        </p:txBody>
      </p:sp>
      <p:sp>
        <p:nvSpPr>
          <p:cNvPr id="5" name="Content Placeholder 4">
            <a:extLst>
              <a:ext uri="{FF2B5EF4-FFF2-40B4-BE49-F238E27FC236}">
                <a16:creationId xmlns:a16="http://schemas.microsoft.com/office/drawing/2014/main" id="{25B10937-6304-4645-82E2-0DEDA27BFB4B}"/>
              </a:ext>
            </a:extLst>
          </p:cNvPr>
          <p:cNvSpPr>
            <a:spLocks noGrp="1"/>
          </p:cNvSpPr>
          <p:nvPr>
            <p:ph idx="1"/>
          </p:nvPr>
        </p:nvSpPr>
        <p:spPr>
          <a:xfrm>
            <a:off x="1295400" y="2544148"/>
            <a:ext cx="9601200" cy="3809999"/>
          </a:xfrm>
        </p:spPr>
        <p:txBody>
          <a:bodyPr/>
          <a:lstStyle/>
          <a:p>
            <a:r>
              <a:rPr lang="en-US" dirty="0">
                <a:effectLst/>
                <a:ea typeface="Calibri" panose="020F0502020204030204" pitchFamily="34" charset="0"/>
              </a:rPr>
              <a:t>Mostly every approach exist in the field of presentation assessment relies on an old strategy of determining the presenter strengths and weaknesses through a test mainly questions and predefined answers which exactly perfect for a simple decision tree and other kinds of approaches where developers do their best to achieve best connection and easiest user interface aiming to the presentation experience. </a:t>
            </a:r>
            <a:endParaRPr lang="en-GB" dirty="0">
              <a:effectLst/>
              <a:ea typeface="Calibri" panose="020F0502020204030204" pitchFamily="34" charset="0"/>
            </a:endParaRPr>
          </a:p>
          <a:p>
            <a:endParaRPr lang="en-GB"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approaches</a:t>
            </a:r>
          </a:p>
        </p:txBody>
      </p:sp>
      <p:sp>
        <p:nvSpPr>
          <p:cNvPr id="6" name="Content Placeholder 5"/>
          <p:cNvSpPr>
            <a:spLocks noGrp="1"/>
          </p:cNvSpPr>
          <p:nvPr>
            <p:ph sz="quarter" idx="4"/>
          </p:nvPr>
        </p:nvSpPr>
        <p:spPr>
          <a:xfrm>
            <a:off x="1295400" y="1983013"/>
            <a:ext cx="9601200" cy="3287487"/>
          </a:xfrm>
        </p:spPr>
        <p:txBody>
          <a:bodyPr>
            <a:normAutofit/>
          </a:bodyPr>
          <a:lstStyle/>
          <a:p>
            <a:r>
              <a:rPr lang="en-US" sz="1800" dirty="0"/>
              <a:t>Online quiz for assisting presentation skills </a:t>
            </a:r>
            <a:r>
              <a:rPr lang="en-US" sz="1800" dirty="0">
                <a:hlinkClick r:id="rId2"/>
              </a:rPr>
              <a:t>https://www.niu.edu/presentations/quiz/index.shtml</a:t>
            </a:r>
            <a:endParaRPr lang="en-US" sz="1800" dirty="0"/>
          </a:p>
          <a:p>
            <a:r>
              <a:rPr lang="en-US" sz="1800" dirty="0" err="1"/>
              <a:t>Zeeting</a:t>
            </a:r>
            <a:r>
              <a:rPr lang="en-US" sz="1800" dirty="0"/>
              <a:t> </a:t>
            </a:r>
            <a:r>
              <a:rPr lang="en-GB" sz="1800" b="0" i="0" dirty="0">
                <a:solidFill>
                  <a:srgbClr val="313131"/>
                </a:solidFill>
                <a:effectLst/>
              </a:rPr>
              <a:t>is a web-based platform that enables participants in your meetings, training sessions, workshops, lessons, and events to actively participate from their own device. Once they’re connected, participants can follow your slides as they’re presented, respond to live polls, post questions and comments, take notes, chat with other participants, and more.</a:t>
            </a:r>
          </a:p>
          <a:p>
            <a:r>
              <a:rPr lang="en-US" sz="1800" dirty="0"/>
              <a:t>Descript </a:t>
            </a:r>
            <a:r>
              <a:rPr lang="en-GB" sz="1800" b="0" i="0" dirty="0">
                <a:effectLst/>
              </a:rPr>
              <a:t>record or import video, we transcribe it, and then you trim down and rearrange your video the same way you would a document</a:t>
            </a:r>
            <a:r>
              <a:rPr lang="en-GB" sz="1800" i="0" dirty="0">
                <a:effectLst/>
              </a:rPr>
              <a:t>.</a:t>
            </a:r>
            <a:r>
              <a:rPr lang="en-US" sz="1800" i="0" dirty="0">
                <a:effectLst/>
              </a:rPr>
              <a:t> </a:t>
            </a:r>
            <a:r>
              <a:rPr lang="en-GB" sz="1800" i="0" dirty="0">
                <a:effectLst/>
              </a:rPr>
              <a:t>Remove filler words, Delete unnecessary content, Clip highlights</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5" name="Content Placeholder 4"/>
          <p:cNvSpPr>
            <a:spLocks noGrp="1"/>
          </p:cNvSpPr>
          <p:nvPr>
            <p:ph idx="1"/>
          </p:nvPr>
        </p:nvSpPr>
        <p:spPr/>
        <p:txBody>
          <a:bodyPr/>
          <a:lstStyle/>
          <a:p>
            <a:endParaRPr lang="en-US"/>
          </a:p>
        </p:txBody>
      </p:sp>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91</TotalTime>
  <Words>333</Words>
  <Application>Microsoft Office PowerPoint</Application>
  <PresentationFormat>Widescreen</PresentationFormat>
  <Paragraphs>22</Paragraphs>
  <Slides>10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Diamond Grid 16x9</vt:lpstr>
      <vt:lpstr>Mock-It</vt:lpstr>
      <vt:lpstr>Background Analysis</vt:lpstr>
      <vt:lpstr>Overview</vt:lpstr>
      <vt:lpstr>Overview</vt:lpstr>
      <vt:lpstr>Other approaches</vt:lpstr>
      <vt:lpstr>Other approaches</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dc:title>
  <dc:creator>omarharb16@gmail.com</dc:creator>
  <cp:lastModifiedBy>omarharb16@gmail.com</cp:lastModifiedBy>
  <cp:revision>7</cp:revision>
  <dcterms:created xsi:type="dcterms:W3CDTF">2021-01-13T16:34:40Z</dcterms:created>
  <dcterms:modified xsi:type="dcterms:W3CDTF">2021-01-13T18:06:35Z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