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1" r:id="rId8"/>
    <p:sldId id="262" r:id="rId9"/>
    <p:sldId id="263" r:id="rId10"/>
    <p:sldId id="264" r:id="rId11"/>
    <p:sldId id="265"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9CBEAF-B0EA-4A2D-BF4F-5432733440B4}" type="datetimeFigureOut">
              <a:rPr lang="en-US" smtClean="0"/>
              <a:t>8/26/2017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7ADCC-5621-4271-B809-8A38DE58D629}" type="slidenum">
              <a:rPr lang="en-US" smtClean="0"/>
              <a:t>‹#›</a:t>
            </a:fld>
            <a:endParaRPr lang="en-US"/>
          </a:p>
        </p:txBody>
      </p:sp>
    </p:spTree>
    <p:extLst>
      <p:ext uri="{BB962C8B-B14F-4D97-AF65-F5344CB8AC3E}">
        <p14:creationId xmlns:p14="http://schemas.microsoft.com/office/powerpoint/2010/main" val="146826837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CBEAF-B0EA-4A2D-BF4F-5432733440B4}" type="datetimeFigureOut">
              <a:rPr lang="en-US" smtClean="0"/>
              <a:t>8/26/2017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7ADCC-5621-4271-B809-8A38DE58D629}" type="slidenum">
              <a:rPr lang="en-US" smtClean="0"/>
              <a:t>‹#›</a:t>
            </a:fld>
            <a:endParaRPr lang="en-US"/>
          </a:p>
        </p:txBody>
      </p:sp>
    </p:spTree>
    <p:extLst>
      <p:ext uri="{BB962C8B-B14F-4D97-AF65-F5344CB8AC3E}">
        <p14:creationId xmlns:p14="http://schemas.microsoft.com/office/powerpoint/2010/main" val="412534071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CBEAF-B0EA-4A2D-BF4F-5432733440B4}" type="datetimeFigureOut">
              <a:rPr lang="en-US" smtClean="0"/>
              <a:t>8/26/2017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7ADCC-5621-4271-B809-8A38DE58D629}" type="slidenum">
              <a:rPr lang="en-US" smtClean="0"/>
              <a:t>‹#›</a:t>
            </a:fld>
            <a:endParaRPr lang="en-US"/>
          </a:p>
        </p:txBody>
      </p:sp>
    </p:spTree>
    <p:extLst>
      <p:ext uri="{BB962C8B-B14F-4D97-AF65-F5344CB8AC3E}">
        <p14:creationId xmlns:p14="http://schemas.microsoft.com/office/powerpoint/2010/main" val="223942589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CBEAF-B0EA-4A2D-BF4F-5432733440B4}" type="datetimeFigureOut">
              <a:rPr lang="en-US" smtClean="0"/>
              <a:t>8/26/2017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7ADCC-5621-4271-B809-8A38DE58D629}" type="slidenum">
              <a:rPr lang="en-US" smtClean="0"/>
              <a:t>‹#›</a:t>
            </a:fld>
            <a:endParaRPr lang="en-US"/>
          </a:p>
        </p:txBody>
      </p:sp>
    </p:spTree>
    <p:extLst>
      <p:ext uri="{BB962C8B-B14F-4D97-AF65-F5344CB8AC3E}">
        <p14:creationId xmlns:p14="http://schemas.microsoft.com/office/powerpoint/2010/main" val="275934780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9CBEAF-B0EA-4A2D-BF4F-5432733440B4}" type="datetimeFigureOut">
              <a:rPr lang="en-US" smtClean="0"/>
              <a:t>8/26/2017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7ADCC-5621-4271-B809-8A38DE58D629}" type="slidenum">
              <a:rPr lang="en-US" smtClean="0"/>
              <a:t>‹#›</a:t>
            </a:fld>
            <a:endParaRPr lang="en-US"/>
          </a:p>
        </p:txBody>
      </p:sp>
    </p:spTree>
    <p:extLst>
      <p:ext uri="{BB962C8B-B14F-4D97-AF65-F5344CB8AC3E}">
        <p14:creationId xmlns:p14="http://schemas.microsoft.com/office/powerpoint/2010/main" val="89643969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9CBEAF-B0EA-4A2D-BF4F-5432733440B4}" type="datetimeFigureOut">
              <a:rPr lang="en-US" smtClean="0"/>
              <a:t>8/26/2017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7ADCC-5621-4271-B809-8A38DE58D629}" type="slidenum">
              <a:rPr lang="en-US" smtClean="0"/>
              <a:t>‹#›</a:t>
            </a:fld>
            <a:endParaRPr lang="en-US"/>
          </a:p>
        </p:txBody>
      </p:sp>
    </p:spTree>
    <p:extLst>
      <p:ext uri="{BB962C8B-B14F-4D97-AF65-F5344CB8AC3E}">
        <p14:creationId xmlns:p14="http://schemas.microsoft.com/office/powerpoint/2010/main" val="420955783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9CBEAF-B0EA-4A2D-BF4F-5432733440B4}" type="datetimeFigureOut">
              <a:rPr lang="en-US" smtClean="0"/>
              <a:t>8/26/2017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C7ADCC-5621-4271-B809-8A38DE58D629}" type="slidenum">
              <a:rPr lang="en-US" smtClean="0"/>
              <a:t>‹#›</a:t>
            </a:fld>
            <a:endParaRPr lang="en-US"/>
          </a:p>
        </p:txBody>
      </p:sp>
    </p:spTree>
    <p:extLst>
      <p:ext uri="{BB962C8B-B14F-4D97-AF65-F5344CB8AC3E}">
        <p14:creationId xmlns:p14="http://schemas.microsoft.com/office/powerpoint/2010/main" val="283540797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9CBEAF-B0EA-4A2D-BF4F-5432733440B4}" type="datetimeFigureOut">
              <a:rPr lang="en-US" smtClean="0"/>
              <a:t>8/26/2017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C7ADCC-5621-4271-B809-8A38DE58D629}" type="slidenum">
              <a:rPr lang="en-US" smtClean="0"/>
              <a:t>‹#›</a:t>
            </a:fld>
            <a:endParaRPr lang="en-US"/>
          </a:p>
        </p:txBody>
      </p:sp>
    </p:spTree>
    <p:extLst>
      <p:ext uri="{BB962C8B-B14F-4D97-AF65-F5344CB8AC3E}">
        <p14:creationId xmlns:p14="http://schemas.microsoft.com/office/powerpoint/2010/main" val="334195447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CBEAF-B0EA-4A2D-BF4F-5432733440B4}" type="datetimeFigureOut">
              <a:rPr lang="en-US" smtClean="0"/>
              <a:t>8/26/2017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C7ADCC-5621-4271-B809-8A38DE58D629}" type="slidenum">
              <a:rPr lang="en-US" smtClean="0"/>
              <a:t>‹#›</a:t>
            </a:fld>
            <a:endParaRPr lang="en-US"/>
          </a:p>
        </p:txBody>
      </p:sp>
    </p:spTree>
    <p:extLst>
      <p:ext uri="{BB962C8B-B14F-4D97-AF65-F5344CB8AC3E}">
        <p14:creationId xmlns:p14="http://schemas.microsoft.com/office/powerpoint/2010/main" val="113604555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9CBEAF-B0EA-4A2D-BF4F-5432733440B4}" type="datetimeFigureOut">
              <a:rPr lang="en-US" smtClean="0"/>
              <a:t>8/26/2017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7ADCC-5621-4271-B809-8A38DE58D629}" type="slidenum">
              <a:rPr lang="en-US" smtClean="0"/>
              <a:t>‹#›</a:t>
            </a:fld>
            <a:endParaRPr lang="en-US"/>
          </a:p>
        </p:txBody>
      </p:sp>
    </p:spTree>
    <p:extLst>
      <p:ext uri="{BB962C8B-B14F-4D97-AF65-F5344CB8AC3E}">
        <p14:creationId xmlns:p14="http://schemas.microsoft.com/office/powerpoint/2010/main" val="151201654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9CBEAF-B0EA-4A2D-BF4F-5432733440B4}" type="datetimeFigureOut">
              <a:rPr lang="en-US" smtClean="0"/>
              <a:t>8/26/2017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7ADCC-5621-4271-B809-8A38DE58D629}" type="slidenum">
              <a:rPr lang="en-US" smtClean="0"/>
              <a:t>‹#›</a:t>
            </a:fld>
            <a:endParaRPr lang="en-US"/>
          </a:p>
        </p:txBody>
      </p:sp>
    </p:spTree>
    <p:extLst>
      <p:ext uri="{BB962C8B-B14F-4D97-AF65-F5344CB8AC3E}">
        <p14:creationId xmlns:p14="http://schemas.microsoft.com/office/powerpoint/2010/main" val="309301173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CBEAF-B0EA-4A2D-BF4F-5432733440B4}" type="datetimeFigureOut">
              <a:rPr lang="en-US" smtClean="0"/>
              <a:t>8/26/2017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7ADCC-5621-4271-B809-8A38DE58D629}" type="slidenum">
              <a:rPr lang="en-US" smtClean="0"/>
              <a:t>‹#›</a:t>
            </a:fld>
            <a:endParaRPr lang="en-US"/>
          </a:p>
        </p:txBody>
      </p:sp>
    </p:spTree>
    <p:extLst>
      <p:ext uri="{BB962C8B-B14F-4D97-AF65-F5344CB8AC3E}">
        <p14:creationId xmlns:p14="http://schemas.microsoft.com/office/powerpoint/2010/main" val="1285137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5" name="Title 4"/>
          <p:cNvSpPr>
            <a:spLocks noGrp="1"/>
          </p:cNvSpPr>
          <p:nvPr>
            <p:ph type="ctrTitle"/>
          </p:nvPr>
        </p:nvSpPr>
        <p:spPr>
          <a:xfrm>
            <a:off x="1176616" y="2353234"/>
            <a:ext cx="9838765" cy="1734951"/>
          </a:xfrm>
        </p:spPr>
        <p:txBody>
          <a:bodyPr>
            <a:normAutofit fontScale="90000"/>
          </a:bodyPr>
          <a:lstStyle/>
          <a:p>
            <a:r>
              <a:rPr lang="en-US" b="1" dirty="0" smtClean="0">
                <a:solidFill>
                  <a:schemeClr val="bg1"/>
                </a:solidFill>
                <a:latin typeface="Arial" panose="020B0604020202020204" pitchFamily="34" charset="0"/>
                <a:cs typeface="Arial" panose="020B0604020202020204" pitchFamily="34" charset="0"/>
              </a:rPr>
              <a:t>Abstract about Genius Clinic</a:t>
            </a:r>
            <a:endParaRPr lang="en-US" b="1" dirty="0">
              <a:solidFill>
                <a:schemeClr val="bg1"/>
              </a:solidFill>
              <a:latin typeface="Arial" panose="020B0604020202020204" pitchFamily="34" charset="0"/>
              <a:cs typeface="Arial" panose="020B0604020202020204" pitchFamily="34" charset="0"/>
            </a:endParaRPr>
          </a:p>
        </p:txBody>
      </p:sp>
      <p:sp>
        <p:nvSpPr>
          <p:cNvPr id="6" name="Subtitle 5"/>
          <p:cNvSpPr>
            <a:spLocks noGrp="1"/>
          </p:cNvSpPr>
          <p:nvPr>
            <p:ph type="subTitle" idx="1"/>
          </p:nvPr>
        </p:nvSpPr>
        <p:spPr>
          <a:xfrm>
            <a:off x="4412874" y="5242579"/>
            <a:ext cx="3366247" cy="660680"/>
          </a:xfrm>
        </p:spPr>
        <p:txBody>
          <a:bodyPr>
            <a:normAutofit fontScale="77500" lnSpcReduction="20000"/>
          </a:bodyPr>
          <a:lstStyle/>
          <a:p>
            <a:r>
              <a:rPr lang="en-US" sz="4000" b="1" dirty="0" smtClean="0">
                <a:solidFill>
                  <a:srgbClr val="FF0000"/>
                </a:solidFill>
                <a:latin typeface="Arial" panose="020B0604020202020204" pitchFamily="34" charset="0"/>
                <a:cs typeface="Arial" panose="020B0604020202020204" pitchFamily="34" charset="0"/>
              </a:rPr>
              <a:t>Eslam Hamdina</a:t>
            </a:r>
            <a:endParaRPr lang="en-US" sz="40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654264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183341"/>
          </a:xfrm>
          <a:prstGeom prst="rect">
            <a:avLst/>
          </a:prstGeom>
        </p:spPr>
      </p:pic>
      <p:sp>
        <p:nvSpPr>
          <p:cNvPr id="5" name="Title 4"/>
          <p:cNvSpPr>
            <a:spLocks noGrp="1"/>
          </p:cNvSpPr>
          <p:nvPr>
            <p:ph type="ctrTitle"/>
          </p:nvPr>
        </p:nvSpPr>
        <p:spPr>
          <a:xfrm>
            <a:off x="1523998" y="510988"/>
            <a:ext cx="9144000" cy="672353"/>
          </a:xfrm>
        </p:spPr>
        <p:txBody>
          <a:bodyPr>
            <a:noAutofit/>
          </a:bodyPr>
          <a:lstStyle/>
          <a:p>
            <a:r>
              <a:rPr lang="en-US" sz="4800" b="1" dirty="0" smtClean="0">
                <a:solidFill>
                  <a:schemeClr val="bg1"/>
                </a:solidFill>
                <a:latin typeface="Arial" panose="020B0604020202020204" pitchFamily="34" charset="0"/>
                <a:cs typeface="Arial" panose="020B0604020202020204" pitchFamily="34" charset="0"/>
              </a:rPr>
              <a:t>Patients Form</a:t>
            </a:r>
            <a:endParaRPr lang="en-US" sz="4800" b="1" dirty="0">
              <a:solidFill>
                <a:schemeClr val="bg1"/>
              </a:solidFill>
              <a:latin typeface="Arial" panose="020B0604020202020204" pitchFamily="34" charset="0"/>
              <a:cs typeface="Arial" panose="020B0604020202020204" pitchFamily="34" charset="0"/>
            </a:endParaRPr>
          </a:p>
        </p:txBody>
      </p:sp>
      <p:sp>
        <p:nvSpPr>
          <p:cNvPr id="9" name="Subtitle 8"/>
          <p:cNvSpPr>
            <a:spLocks noGrp="1"/>
          </p:cNvSpPr>
          <p:nvPr>
            <p:ph type="subTitle" idx="1"/>
          </p:nvPr>
        </p:nvSpPr>
        <p:spPr>
          <a:xfrm>
            <a:off x="1176615" y="5378543"/>
            <a:ext cx="9838765" cy="1479457"/>
          </a:xfrm>
        </p:spPr>
        <p:txBody>
          <a:bodyPr>
            <a:noAutofit/>
          </a:bodyPr>
          <a:lstStyle/>
          <a:p>
            <a:pPr algn="l"/>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user enter username, password and access, the program will be shown information about all patients in this day.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089" y="1290917"/>
            <a:ext cx="8937815" cy="3980050"/>
          </a:xfrm>
          <a:prstGeom prst="rect">
            <a:avLst/>
          </a:prstGeom>
        </p:spPr>
      </p:pic>
    </p:spTree>
    <p:extLst>
      <p:ext uri="{BB962C8B-B14F-4D97-AF65-F5344CB8AC3E}">
        <p14:creationId xmlns:p14="http://schemas.microsoft.com/office/powerpoint/2010/main" val="274119900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183341"/>
          </a:xfrm>
          <a:prstGeom prst="rect">
            <a:avLst/>
          </a:prstGeom>
        </p:spPr>
      </p:pic>
      <p:sp>
        <p:nvSpPr>
          <p:cNvPr id="5" name="Title 4"/>
          <p:cNvSpPr>
            <a:spLocks noGrp="1"/>
          </p:cNvSpPr>
          <p:nvPr>
            <p:ph type="ctrTitle"/>
          </p:nvPr>
        </p:nvSpPr>
        <p:spPr>
          <a:xfrm>
            <a:off x="1523998" y="510988"/>
            <a:ext cx="9144000" cy="672353"/>
          </a:xfrm>
        </p:spPr>
        <p:txBody>
          <a:bodyPr>
            <a:noAutofit/>
          </a:bodyPr>
          <a:lstStyle/>
          <a:p>
            <a:r>
              <a:rPr lang="en-US" sz="4800" b="1" dirty="0" smtClean="0">
                <a:solidFill>
                  <a:schemeClr val="bg1"/>
                </a:solidFill>
                <a:latin typeface="Arial" panose="020B0604020202020204" pitchFamily="34" charset="0"/>
                <a:cs typeface="Arial" panose="020B0604020202020204" pitchFamily="34" charset="0"/>
              </a:rPr>
              <a:t>Clinic By Day Form</a:t>
            </a:r>
            <a:endParaRPr lang="en-US" sz="4800" b="1" dirty="0">
              <a:solidFill>
                <a:schemeClr val="bg1"/>
              </a:solidFill>
              <a:latin typeface="Arial" panose="020B0604020202020204" pitchFamily="34" charset="0"/>
              <a:cs typeface="Arial" panose="020B0604020202020204" pitchFamily="34" charset="0"/>
            </a:endParaRPr>
          </a:p>
        </p:txBody>
      </p:sp>
      <p:sp>
        <p:nvSpPr>
          <p:cNvPr id="9" name="Subtitle 8"/>
          <p:cNvSpPr>
            <a:spLocks noGrp="1"/>
          </p:cNvSpPr>
          <p:nvPr>
            <p:ph type="subTitle" idx="1"/>
          </p:nvPr>
        </p:nvSpPr>
        <p:spPr>
          <a:xfrm>
            <a:off x="1176615" y="5378543"/>
            <a:ext cx="9838765" cy="1479457"/>
          </a:xfrm>
        </p:spPr>
        <p:txBody>
          <a:bodyPr>
            <a:noAutofit/>
          </a:bodyPr>
          <a:lstStyle/>
          <a:p>
            <a:pPr algn="l"/>
            <a:r>
              <a:rPr lang="en-US" dirty="0" smtClean="0">
                <a:latin typeface="Arial" panose="020B0604020202020204" pitchFamily="34" charset="0"/>
                <a:cs typeface="Arial" panose="020B0604020202020204" pitchFamily="34" charset="0"/>
              </a:rPr>
              <a:t>In this form ,user can get up the appointments in any day.</a:t>
            </a: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6525" y="1297641"/>
            <a:ext cx="9038944" cy="3966602"/>
          </a:xfrm>
          <a:prstGeom prst="rect">
            <a:avLst/>
          </a:prstGeom>
        </p:spPr>
      </p:pic>
    </p:spTree>
    <p:extLst>
      <p:ext uri="{BB962C8B-B14F-4D97-AF65-F5344CB8AC3E}">
        <p14:creationId xmlns:p14="http://schemas.microsoft.com/office/powerpoint/2010/main" val="182335648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4"/>
          <p:cNvSpPr>
            <a:spLocks noGrp="1"/>
          </p:cNvSpPr>
          <p:nvPr>
            <p:ph type="title"/>
          </p:nvPr>
        </p:nvSpPr>
        <p:spPr>
          <a:xfrm>
            <a:off x="7180730" y="3021712"/>
            <a:ext cx="2716305" cy="1325563"/>
          </a:xfrm>
        </p:spPr>
        <p:txBody>
          <a:bodyPr>
            <a:normAutofit/>
          </a:bodyPr>
          <a:lstStyle/>
          <a:p>
            <a:r>
              <a:rPr lang="en-US" sz="6000" b="1" dirty="0" smtClean="0">
                <a:solidFill>
                  <a:schemeClr val="accent5">
                    <a:lumMod val="75000"/>
                  </a:schemeClr>
                </a:solidFill>
                <a:latin typeface="Arial" panose="020B0604020202020204" pitchFamily="34" charset="0"/>
                <a:cs typeface="Arial" panose="020B0604020202020204" pitchFamily="34" charset="0"/>
              </a:rPr>
              <a:t>Team </a:t>
            </a:r>
            <a:endParaRPr lang="en-US" sz="6000" b="1"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729405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1048029"/>
          </a:xfrm>
          <a:prstGeom prst="rect">
            <a:avLst/>
          </a:prstGeom>
        </p:spPr>
      </p:pic>
      <p:sp>
        <p:nvSpPr>
          <p:cNvPr id="4" name="Title 3"/>
          <p:cNvSpPr>
            <a:spLocks noGrp="1"/>
          </p:cNvSpPr>
          <p:nvPr>
            <p:ph type="title"/>
          </p:nvPr>
        </p:nvSpPr>
        <p:spPr>
          <a:xfrm>
            <a:off x="5076264" y="107577"/>
            <a:ext cx="2039471" cy="1325563"/>
          </a:xfrm>
        </p:spPr>
        <p:txBody>
          <a:bodyPr/>
          <a:lstStyle/>
          <a:p>
            <a:r>
              <a:rPr lang="en-US" b="1" dirty="0" smtClean="0">
                <a:solidFill>
                  <a:schemeClr val="bg1"/>
                </a:solidFill>
                <a:latin typeface="Arial" panose="020B0604020202020204" pitchFamily="34" charset="0"/>
                <a:cs typeface="Arial" panose="020B0604020202020204" pitchFamily="34" charset="0"/>
              </a:rPr>
              <a:t>Team</a:t>
            </a:r>
            <a:endParaRPr lang="en-US" b="1" dirty="0">
              <a:solidFill>
                <a:schemeClr val="bg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8700"/>
            <a:ext cx="12191999" cy="5829300"/>
          </a:xfrm>
          <a:prstGeom prst="rect">
            <a:avLst/>
          </a:prstGeom>
        </p:spPr>
      </p:pic>
    </p:spTree>
    <p:extLst>
      <p:ext uri="{BB962C8B-B14F-4D97-AF65-F5344CB8AC3E}">
        <p14:creationId xmlns:p14="http://schemas.microsoft.com/office/powerpoint/2010/main" val="229636592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06945567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5458213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4"/>
          <p:cNvSpPr>
            <a:spLocks noGrp="1"/>
          </p:cNvSpPr>
          <p:nvPr>
            <p:ph type="title"/>
          </p:nvPr>
        </p:nvSpPr>
        <p:spPr>
          <a:xfrm>
            <a:off x="7180730" y="3021712"/>
            <a:ext cx="2716305" cy="1325563"/>
          </a:xfrm>
        </p:spPr>
        <p:txBody>
          <a:bodyPr>
            <a:normAutofit/>
          </a:bodyPr>
          <a:lstStyle/>
          <a:p>
            <a:r>
              <a:rPr lang="en-US" sz="6000" b="1" dirty="0" smtClean="0">
                <a:solidFill>
                  <a:schemeClr val="accent5">
                    <a:lumMod val="75000"/>
                  </a:schemeClr>
                </a:solidFill>
                <a:latin typeface="Arial" panose="020B0604020202020204" pitchFamily="34" charset="0"/>
                <a:cs typeface="Arial" panose="020B0604020202020204" pitchFamily="34" charset="0"/>
              </a:rPr>
              <a:t>Forms </a:t>
            </a:r>
            <a:endParaRPr lang="en-US" sz="6000" b="1"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094197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183341"/>
          </a:xfrm>
          <a:prstGeom prst="rect">
            <a:avLst/>
          </a:prstGeom>
        </p:spPr>
      </p:pic>
      <p:sp>
        <p:nvSpPr>
          <p:cNvPr id="5" name="Title 4"/>
          <p:cNvSpPr>
            <a:spLocks noGrp="1"/>
          </p:cNvSpPr>
          <p:nvPr>
            <p:ph type="ctrTitle"/>
          </p:nvPr>
        </p:nvSpPr>
        <p:spPr>
          <a:xfrm>
            <a:off x="1524000" y="510988"/>
            <a:ext cx="9144000" cy="672353"/>
          </a:xfrm>
        </p:spPr>
        <p:txBody>
          <a:bodyPr>
            <a:noAutofit/>
          </a:bodyPr>
          <a:lstStyle/>
          <a:p>
            <a:r>
              <a:rPr lang="en-US" sz="4800" b="1" dirty="0" smtClean="0">
                <a:solidFill>
                  <a:schemeClr val="bg1"/>
                </a:solidFill>
                <a:latin typeface="Arial" panose="020B0604020202020204" pitchFamily="34" charset="0"/>
                <a:cs typeface="Arial" panose="020B0604020202020204" pitchFamily="34" charset="0"/>
              </a:rPr>
              <a:t>Login Form</a:t>
            </a:r>
            <a:endParaRPr lang="en-US" sz="4800" b="1" dirty="0">
              <a:solidFill>
                <a:schemeClr val="bg1"/>
              </a:solidFill>
              <a:latin typeface="Arial" panose="020B0604020202020204" pitchFamily="34" charset="0"/>
              <a:cs typeface="Arial" panose="020B0604020202020204" pitchFamily="34" charset="0"/>
            </a:endParaRPr>
          </a:p>
        </p:txBody>
      </p:sp>
      <p:sp>
        <p:nvSpPr>
          <p:cNvPr id="9" name="Subtitle 8"/>
          <p:cNvSpPr>
            <a:spLocks noGrp="1"/>
          </p:cNvSpPr>
          <p:nvPr>
            <p:ph type="subTitle" idx="1"/>
          </p:nvPr>
        </p:nvSpPr>
        <p:spPr>
          <a:xfrm>
            <a:off x="1524000" y="5539908"/>
            <a:ext cx="9144000" cy="1318092"/>
          </a:xfrm>
        </p:spPr>
        <p:txBody>
          <a:bodyPr/>
          <a:lstStyle/>
          <a:p>
            <a:pPr algn="l"/>
            <a:r>
              <a:rPr lang="en-US" dirty="0">
                <a:latin typeface="Arial" panose="020B0604020202020204" pitchFamily="34" charset="0"/>
                <a:cs typeface="Arial" panose="020B0604020202020204" pitchFamily="34" charset="0"/>
              </a:rPr>
              <a:t>The user should be enter username and password to Use the program and press Login….</a:t>
            </a:r>
          </a:p>
          <a:p>
            <a:pPr algn="l"/>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0687" y="1909762"/>
            <a:ext cx="8350623" cy="3038475"/>
          </a:xfrm>
          <a:prstGeom prst="rect">
            <a:avLst/>
          </a:prstGeom>
        </p:spPr>
      </p:pic>
    </p:spTree>
    <p:extLst>
      <p:ext uri="{BB962C8B-B14F-4D97-AF65-F5344CB8AC3E}">
        <p14:creationId xmlns:p14="http://schemas.microsoft.com/office/powerpoint/2010/main" val="342036955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183341"/>
          </a:xfrm>
          <a:prstGeom prst="rect">
            <a:avLst/>
          </a:prstGeom>
        </p:spPr>
      </p:pic>
      <p:sp>
        <p:nvSpPr>
          <p:cNvPr id="5" name="Title 4"/>
          <p:cNvSpPr>
            <a:spLocks noGrp="1"/>
          </p:cNvSpPr>
          <p:nvPr>
            <p:ph type="ctrTitle"/>
          </p:nvPr>
        </p:nvSpPr>
        <p:spPr>
          <a:xfrm>
            <a:off x="1524000" y="510988"/>
            <a:ext cx="9144000" cy="672353"/>
          </a:xfrm>
        </p:spPr>
        <p:txBody>
          <a:bodyPr>
            <a:noAutofit/>
          </a:bodyPr>
          <a:lstStyle/>
          <a:p>
            <a:r>
              <a:rPr lang="en-US" sz="4800" b="1" dirty="0" smtClean="0">
                <a:solidFill>
                  <a:schemeClr val="bg1"/>
                </a:solidFill>
                <a:latin typeface="Arial" panose="020B0604020202020204" pitchFamily="34" charset="0"/>
                <a:cs typeface="Arial" panose="020B0604020202020204" pitchFamily="34" charset="0"/>
              </a:rPr>
              <a:t>Homepage Form</a:t>
            </a:r>
            <a:endParaRPr lang="en-US" sz="4800" b="1" dirty="0">
              <a:solidFill>
                <a:schemeClr val="bg1"/>
              </a:solidFill>
              <a:latin typeface="Arial" panose="020B0604020202020204" pitchFamily="34" charset="0"/>
              <a:cs typeface="Arial" panose="020B0604020202020204" pitchFamily="34" charset="0"/>
            </a:endParaRPr>
          </a:p>
        </p:txBody>
      </p:sp>
      <p:sp>
        <p:nvSpPr>
          <p:cNvPr id="9" name="Subtitle 8"/>
          <p:cNvSpPr>
            <a:spLocks noGrp="1"/>
          </p:cNvSpPr>
          <p:nvPr>
            <p:ph type="subTitle" idx="1"/>
          </p:nvPr>
        </p:nvSpPr>
        <p:spPr>
          <a:xfrm>
            <a:off x="1524000" y="5391990"/>
            <a:ext cx="9144000" cy="1318092"/>
          </a:xfrm>
        </p:spPr>
        <p:txBody>
          <a:bodyPr>
            <a:normAutofit lnSpcReduction="10000"/>
          </a:bodyPr>
          <a:lstStyle/>
          <a:p>
            <a:pPr algn="l"/>
            <a:r>
              <a:rPr lang="en-US" dirty="0">
                <a:latin typeface="Arial" panose="020B0604020202020204" pitchFamily="34" charset="0"/>
                <a:cs typeface="Arial" panose="020B0604020202020204" pitchFamily="34" charset="0"/>
              </a:rPr>
              <a:t>When the user logs on, this screen will be </a:t>
            </a:r>
            <a:r>
              <a:rPr lang="en-US" dirty="0" smtClean="0">
                <a:latin typeface="Arial" panose="020B0604020202020204" pitchFamily="34" charset="0"/>
                <a:cs typeface="Arial" panose="020B0604020202020204" pitchFamily="34" charset="0"/>
              </a:rPr>
              <a:t>appeared. </a:t>
            </a:r>
            <a:r>
              <a:rPr lang="en-US" dirty="0">
                <a:latin typeface="Arial" panose="020B0604020202020204" pitchFamily="34" charset="0"/>
                <a:cs typeface="Arial" panose="020B0604020202020204" pitchFamily="34" charset="0"/>
              </a:rPr>
              <a:t>In this main screen there are seven buttons. </a:t>
            </a:r>
            <a:r>
              <a:rPr lang="en-US" dirty="0" smtClean="0">
                <a:latin typeface="Arial" panose="020B0604020202020204" pitchFamily="34" charset="0"/>
                <a:cs typeface="Arial" panose="020B0604020202020204" pitchFamily="34" charset="0"/>
              </a:rPr>
              <a:t>Such as treatment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Book appointment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appointments, </a:t>
            </a:r>
            <a:r>
              <a:rPr lang="en-US" dirty="0">
                <a:latin typeface="Arial" panose="020B0604020202020204" pitchFamily="34" charset="0"/>
                <a:cs typeface="Arial" panose="020B0604020202020204" pitchFamily="34" charset="0"/>
              </a:rPr>
              <a:t>Payments, patient information, button in above and exit.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0572" y="1499206"/>
            <a:ext cx="8870856" cy="3724835"/>
          </a:xfrm>
          <a:prstGeom prst="rect">
            <a:avLst/>
          </a:prstGeom>
        </p:spPr>
      </p:pic>
    </p:spTree>
    <p:extLst>
      <p:ext uri="{BB962C8B-B14F-4D97-AF65-F5344CB8AC3E}">
        <p14:creationId xmlns:p14="http://schemas.microsoft.com/office/powerpoint/2010/main" val="304777331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183341"/>
          </a:xfrm>
          <a:prstGeom prst="rect">
            <a:avLst/>
          </a:prstGeom>
        </p:spPr>
      </p:pic>
      <p:sp>
        <p:nvSpPr>
          <p:cNvPr id="5" name="Title 4"/>
          <p:cNvSpPr>
            <a:spLocks noGrp="1"/>
          </p:cNvSpPr>
          <p:nvPr>
            <p:ph type="ctrTitle"/>
          </p:nvPr>
        </p:nvSpPr>
        <p:spPr>
          <a:xfrm>
            <a:off x="1524000" y="510988"/>
            <a:ext cx="9144000" cy="672353"/>
          </a:xfrm>
        </p:spPr>
        <p:txBody>
          <a:bodyPr>
            <a:noAutofit/>
          </a:bodyPr>
          <a:lstStyle/>
          <a:p>
            <a:r>
              <a:rPr lang="en-US" sz="4800" b="1" dirty="0" smtClean="0">
                <a:solidFill>
                  <a:schemeClr val="bg1"/>
                </a:solidFill>
                <a:latin typeface="Arial" panose="020B0604020202020204" pitchFamily="34" charset="0"/>
                <a:cs typeface="Arial" panose="020B0604020202020204" pitchFamily="34" charset="0"/>
              </a:rPr>
              <a:t>Treatment Form</a:t>
            </a:r>
            <a:endParaRPr lang="en-US" sz="4800" b="1" dirty="0">
              <a:solidFill>
                <a:schemeClr val="bg1"/>
              </a:solidFill>
              <a:latin typeface="Arial" panose="020B0604020202020204" pitchFamily="34" charset="0"/>
              <a:cs typeface="Arial" panose="020B0604020202020204" pitchFamily="34" charset="0"/>
            </a:endParaRPr>
          </a:p>
        </p:txBody>
      </p:sp>
      <p:sp>
        <p:nvSpPr>
          <p:cNvPr id="9" name="Subtitle 8"/>
          <p:cNvSpPr>
            <a:spLocks noGrp="1"/>
          </p:cNvSpPr>
          <p:nvPr>
            <p:ph type="subTitle" idx="1"/>
          </p:nvPr>
        </p:nvSpPr>
        <p:spPr>
          <a:xfrm>
            <a:off x="1176616" y="5378542"/>
            <a:ext cx="9838765" cy="1479457"/>
          </a:xfrm>
        </p:spPr>
        <p:txBody>
          <a:bodyPr>
            <a:noAutofit/>
          </a:bodyPr>
          <a:lstStyle/>
          <a:p>
            <a:pPr algn="l"/>
            <a:r>
              <a:rPr lang="en-US" dirty="0" smtClean="0">
                <a:latin typeface="Arial" panose="020B0604020202020204" pitchFamily="34" charset="0"/>
                <a:cs typeface="Arial" panose="020B0604020202020204" pitchFamily="34" charset="0"/>
              </a:rPr>
              <a:t>Patient must </a:t>
            </a:r>
            <a:r>
              <a:rPr lang="en-US" dirty="0">
                <a:latin typeface="Arial" panose="020B0604020202020204" pitchFamily="34" charset="0"/>
                <a:cs typeface="Arial" panose="020B0604020202020204" pitchFamily="34" charset="0"/>
              </a:rPr>
              <a:t>enter his name and answer if this the first time or no. if this is first time, patient must enter his name. Else the program will be give registered names. Security write treatment and uses in the day. When she click save treatment, the program will be saved treatment in file.</a:t>
            </a:r>
          </a:p>
          <a:p>
            <a:pPr algn="l"/>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351" y="1351288"/>
            <a:ext cx="9323294" cy="3859306"/>
          </a:xfrm>
          <a:prstGeom prst="rect">
            <a:avLst/>
          </a:prstGeom>
        </p:spPr>
      </p:pic>
    </p:spTree>
    <p:extLst>
      <p:ext uri="{BB962C8B-B14F-4D97-AF65-F5344CB8AC3E}">
        <p14:creationId xmlns:p14="http://schemas.microsoft.com/office/powerpoint/2010/main" val="103170051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183341"/>
          </a:xfrm>
          <a:prstGeom prst="rect">
            <a:avLst/>
          </a:prstGeom>
        </p:spPr>
      </p:pic>
      <p:sp>
        <p:nvSpPr>
          <p:cNvPr id="5" name="Title 4"/>
          <p:cNvSpPr>
            <a:spLocks noGrp="1"/>
          </p:cNvSpPr>
          <p:nvPr>
            <p:ph type="ctrTitle"/>
          </p:nvPr>
        </p:nvSpPr>
        <p:spPr>
          <a:xfrm>
            <a:off x="1523998" y="510988"/>
            <a:ext cx="9144000" cy="672353"/>
          </a:xfrm>
        </p:spPr>
        <p:txBody>
          <a:bodyPr>
            <a:noAutofit/>
          </a:bodyPr>
          <a:lstStyle/>
          <a:p>
            <a:r>
              <a:rPr lang="en-US" sz="4800" b="1" dirty="0" smtClean="0">
                <a:solidFill>
                  <a:schemeClr val="bg1"/>
                </a:solidFill>
                <a:latin typeface="Arial" panose="020B0604020202020204" pitchFamily="34" charset="0"/>
                <a:cs typeface="Arial" panose="020B0604020202020204" pitchFamily="34" charset="0"/>
              </a:rPr>
              <a:t>Book Appointment Form</a:t>
            </a:r>
            <a:endParaRPr lang="en-US" sz="4800" b="1" dirty="0">
              <a:solidFill>
                <a:schemeClr val="bg1"/>
              </a:solidFill>
              <a:latin typeface="Arial" panose="020B0604020202020204" pitchFamily="34" charset="0"/>
              <a:cs typeface="Arial" panose="020B0604020202020204" pitchFamily="34" charset="0"/>
            </a:endParaRPr>
          </a:p>
        </p:txBody>
      </p:sp>
      <p:sp>
        <p:nvSpPr>
          <p:cNvPr id="9" name="Subtitle 8"/>
          <p:cNvSpPr>
            <a:spLocks noGrp="1"/>
          </p:cNvSpPr>
          <p:nvPr>
            <p:ph type="subTitle" idx="1"/>
          </p:nvPr>
        </p:nvSpPr>
        <p:spPr>
          <a:xfrm>
            <a:off x="797856" y="5378541"/>
            <a:ext cx="10596282" cy="1479457"/>
          </a:xfrm>
        </p:spPr>
        <p:txBody>
          <a:bodyPr>
            <a:noAutofit/>
          </a:bodyPr>
          <a:lstStyle/>
          <a:p>
            <a:pPr algn="l"/>
            <a:r>
              <a:rPr lang="en-US" dirty="0" smtClean="0">
                <a:latin typeface="Arial" panose="020B0604020202020204" pitchFamily="34" charset="0"/>
                <a:cs typeface="Arial" panose="020B0604020202020204" pitchFamily="34" charset="0"/>
              </a:rPr>
              <a:t>There are four </a:t>
            </a:r>
            <a:r>
              <a:rPr lang="en-US" dirty="0">
                <a:latin typeface="Arial" panose="020B0604020202020204" pitchFamily="34" charset="0"/>
                <a:cs typeface="Arial" panose="020B0604020202020204" pitchFamily="34" charset="0"/>
              </a:rPr>
              <a:t>buttons. </a:t>
            </a:r>
            <a:r>
              <a:rPr lang="en-US" dirty="0" smtClean="0">
                <a:latin typeface="Arial" panose="020B0604020202020204" pitchFamily="34" charset="0"/>
                <a:cs typeface="Arial" panose="020B0604020202020204" pitchFamily="34" charset="0"/>
              </a:rPr>
              <a:t>Such as book</a:t>
            </a:r>
            <a:r>
              <a:rPr lang="en-US" dirty="0">
                <a:latin typeface="Arial" panose="020B0604020202020204" pitchFamily="34" charset="0"/>
                <a:cs typeface="Arial" panose="020B0604020202020204" pitchFamily="34" charset="0"/>
              </a:rPr>
              <a:t>, change, save and delete. </a:t>
            </a:r>
            <a:r>
              <a:rPr lang="en-US" dirty="0" smtClean="0">
                <a:latin typeface="Arial" panose="020B0604020202020204" pitchFamily="34" charset="0"/>
                <a:cs typeface="Arial" panose="020B0604020202020204" pitchFamily="34" charset="0"/>
              </a:rPr>
              <a:t>User should enter that number </a:t>
            </a:r>
            <a:r>
              <a:rPr lang="en-US" dirty="0">
                <a:latin typeface="Arial" panose="020B0604020202020204" pitchFamily="34" charset="0"/>
                <a:cs typeface="Arial" panose="020B0604020202020204" pitchFamily="34" charset="0"/>
              </a:rPr>
              <a:t>of patient, name, age, check status, patient address, appointment date and sort of check. If this </a:t>
            </a:r>
            <a:r>
              <a:rPr lang="en-US" dirty="0" smtClean="0">
                <a:latin typeface="Arial" panose="020B0604020202020204" pitchFamily="34" charset="0"/>
                <a:cs typeface="Arial" panose="020B0604020202020204" pitchFamily="34" charset="0"/>
              </a:rPr>
              <a:t>is the </a:t>
            </a:r>
            <a:r>
              <a:rPr lang="en-US" dirty="0">
                <a:latin typeface="Arial" panose="020B0604020202020204" pitchFamily="34" charset="0"/>
                <a:cs typeface="Arial" panose="020B0604020202020204" pitchFamily="34" charset="0"/>
              </a:rPr>
              <a:t>first time, patient will be enter his name. If this is not the first time the program will show </a:t>
            </a:r>
            <a:r>
              <a:rPr lang="en-US" dirty="0" smtClean="0">
                <a:latin typeface="Arial" panose="020B0604020202020204" pitchFamily="34" charset="0"/>
                <a:cs typeface="Arial" panose="020B0604020202020204" pitchFamily="34" charset="0"/>
              </a:rPr>
              <a:t>his </a:t>
            </a:r>
            <a:r>
              <a:rPr lang="en-US" dirty="0">
                <a:latin typeface="Arial" panose="020B0604020202020204" pitchFamily="34" charset="0"/>
                <a:cs typeface="Arial" panose="020B0604020202020204" pitchFamily="34" charset="0"/>
              </a:rPr>
              <a:t>name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0026" y="1307726"/>
            <a:ext cx="9031943" cy="3946430"/>
          </a:xfrm>
          <a:prstGeom prst="rect">
            <a:avLst/>
          </a:prstGeom>
        </p:spPr>
      </p:pic>
    </p:spTree>
    <p:extLst>
      <p:ext uri="{BB962C8B-B14F-4D97-AF65-F5344CB8AC3E}">
        <p14:creationId xmlns:p14="http://schemas.microsoft.com/office/powerpoint/2010/main" val="167735632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183341"/>
          </a:xfrm>
          <a:prstGeom prst="rect">
            <a:avLst/>
          </a:prstGeom>
        </p:spPr>
      </p:pic>
      <p:sp>
        <p:nvSpPr>
          <p:cNvPr id="5" name="Title 4"/>
          <p:cNvSpPr>
            <a:spLocks noGrp="1"/>
          </p:cNvSpPr>
          <p:nvPr>
            <p:ph type="ctrTitle"/>
          </p:nvPr>
        </p:nvSpPr>
        <p:spPr>
          <a:xfrm>
            <a:off x="1523998" y="510988"/>
            <a:ext cx="9144000" cy="672353"/>
          </a:xfrm>
        </p:spPr>
        <p:txBody>
          <a:bodyPr>
            <a:noAutofit/>
          </a:bodyPr>
          <a:lstStyle/>
          <a:p>
            <a:r>
              <a:rPr lang="en-US" sz="4800" b="1" dirty="0" smtClean="0">
                <a:solidFill>
                  <a:schemeClr val="bg1"/>
                </a:solidFill>
                <a:latin typeface="Arial" panose="020B0604020202020204" pitchFamily="34" charset="0"/>
                <a:cs typeface="Arial" panose="020B0604020202020204" pitchFamily="34" charset="0"/>
              </a:rPr>
              <a:t>Update Appointment Form</a:t>
            </a:r>
            <a:endParaRPr lang="en-US" sz="4800" b="1" dirty="0">
              <a:solidFill>
                <a:schemeClr val="bg1"/>
              </a:solidFill>
              <a:latin typeface="Arial" panose="020B0604020202020204" pitchFamily="34" charset="0"/>
              <a:cs typeface="Arial" panose="020B0604020202020204" pitchFamily="34" charset="0"/>
            </a:endParaRPr>
          </a:p>
        </p:txBody>
      </p:sp>
      <p:sp>
        <p:nvSpPr>
          <p:cNvPr id="9" name="Subtitle 8"/>
          <p:cNvSpPr>
            <a:spLocks noGrp="1"/>
          </p:cNvSpPr>
          <p:nvPr>
            <p:ph type="subTitle" idx="1"/>
          </p:nvPr>
        </p:nvSpPr>
        <p:spPr>
          <a:xfrm>
            <a:off x="1176615" y="5378543"/>
            <a:ext cx="9838765" cy="1479457"/>
          </a:xfrm>
        </p:spPr>
        <p:txBody>
          <a:bodyPr>
            <a:noAutofit/>
          </a:bodyPr>
          <a:lstStyle/>
          <a:p>
            <a:pPr algn="l"/>
            <a:r>
              <a:rPr lang="en-US" dirty="0" smtClean="0">
                <a:latin typeface="Arial" panose="020B0604020202020204" pitchFamily="34" charset="0"/>
                <a:cs typeface="Arial" panose="020B0604020202020204" pitchFamily="34" charset="0"/>
              </a:rPr>
              <a:t>User should </a:t>
            </a:r>
            <a:r>
              <a:rPr lang="en-US" dirty="0">
                <a:latin typeface="Arial" panose="020B0604020202020204" pitchFamily="34" charset="0"/>
                <a:cs typeface="Arial" panose="020B0604020202020204" pitchFamily="34" charset="0"/>
              </a:rPr>
              <a:t>enter patient name and press search. </a:t>
            </a:r>
            <a:r>
              <a:rPr lang="en-US" dirty="0" smtClean="0">
                <a:latin typeface="Arial" panose="020B0604020202020204" pitchFamily="34" charset="0"/>
                <a:cs typeface="Arial" panose="020B0604020202020204" pitchFamily="34" charset="0"/>
              </a:rPr>
              <a:t>Patient’s </a:t>
            </a:r>
            <a:r>
              <a:rPr lang="en-US" dirty="0">
                <a:latin typeface="Arial" panose="020B0604020202020204" pitchFamily="34" charset="0"/>
                <a:cs typeface="Arial" panose="020B0604020202020204" pitchFamily="34" charset="0"/>
              </a:rPr>
              <a:t>information will show in this textbox.</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500" y="1331259"/>
            <a:ext cx="8917921" cy="3792070"/>
          </a:xfrm>
          <a:prstGeom prst="rect">
            <a:avLst/>
          </a:prstGeom>
        </p:spPr>
      </p:pic>
    </p:spTree>
    <p:extLst>
      <p:ext uri="{BB962C8B-B14F-4D97-AF65-F5344CB8AC3E}">
        <p14:creationId xmlns:p14="http://schemas.microsoft.com/office/powerpoint/2010/main" val="366567394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183341"/>
          </a:xfrm>
          <a:prstGeom prst="rect">
            <a:avLst/>
          </a:prstGeom>
        </p:spPr>
      </p:pic>
      <p:sp>
        <p:nvSpPr>
          <p:cNvPr id="5" name="Title 4"/>
          <p:cNvSpPr>
            <a:spLocks noGrp="1"/>
          </p:cNvSpPr>
          <p:nvPr>
            <p:ph type="ctrTitle"/>
          </p:nvPr>
        </p:nvSpPr>
        <p:spPr>
          <a:xfrm>
            <a:off x="1523998" y="510988"/>
            <a:ext cx="9144000" cy="672353"/>
          </a:xfrm>
        </p:spPr>
        <p:txBody>
          <a:bodyPr>
            <a:noAutofit/>
          </a:bodyPr>
          <a:lstStyle/>
          <a:p>
            <a:r>
              <a:rPr lang="en-US" sz="4800" b="1" dirty="0" smtClean="0">
                <a:solidFill>
                  <a:schemeClr val="bg1"/>
                </a:solidFill>
                <a:latin typeface="Arial" panose="020B0604020202020204" pitchFamily="34" charset="0"/>
                <a:cs typeface="Arial" panose="020B0604020202020204" pitchFamily="34" charset="0"/>
              </a:rPr>
              <a:t>Payments Form</a:t>
            </a:r>
            <a:endParaRPr lang="en-US" sz="4800" b="1" dirty="0">
              <a:solidFill>
                <a:schemeClr val="bg1"/>
              </a:solidFill>
              <a:latin typeface="Arial" panose="020B0604020202020204" pitchFamily="34" charset="0"/>
              <a:cs typeface="Arial" panose="020B0604020202020204" pitchFamily="34" charset="0"/>
            </a:endParaRPr>
          </a:p>
        </p:txBody>
      </p:sp>
      <p:sp>
        <p:nvSpPr>
          <p:cNvPr id="9" name="Subtitle 8"/>
          <p:cNvSpPr>
            <a:spLocks noGrp="1"/>
          </p:cNvSpPr>
          <p:nvPr>
            <p:ph type="subTitle" idx="1"/>
          </p:nvPr>
        </p:nvSpPr>
        <p:spPr>
          <a:xfrm>
            <a:off x="1176615" y="5378543"/>
            <a:ext cx="9838765" cy="1479457"/>
          </a:xfrm>
        </p:spPr>
        <p:txBody>
          <a:bodyPr>
            <a:noAutofit/>
          </a:bodyPr>
          <a:lstStyle/>
          <a:p>
            <a:pPr algn="l"/>
            <a:r>
              <a:rPr lang="en-US" dirty="0" smtClean="0">
                <a:latin typeface="Arial" panose="020B0604020202020204" pitchFamily="34" charset="0"/>
                <a:cs typeface="Arial" panose="020B0604020202020204" pitchFamily="34" charset="0"/>
              </a:rPr>
              <a:t>User should enter that </a:t>
            </a:r>
            <a:r>
              <a:rPr lang="en-US" dirty="0">
                <a:latin typeface="Arial" panose="020B0604020202020204" pitchFamily="34" charset="0"/>
                <a:cs typeface="Arial" panose="020B0604020202020204" pitchFamily="34" charset="0"/>
              </a:rPr>
              <a:t>patient </a:t>
            </a:r>
            <a:r>
              <a:rPr lang="en-US" dirty="0" smtClean="0">
                <a:latin typeface="Arial" panose="020B0604020202020204" pitchFamily="34" charset="0"/>
                <a:cs typeface="Arial" panose="020B0604020202020204" pitchFamily="34" charset="0"/>
              </a:rPr>
              <a:t>name,payment,reason</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and </a:t>
            </a:r>
            <a:r>
              <a:rPr lang="en-US" dirty="0">
                <a:latin typeface="Arial" panose="020B0604020202020204" pitchFamily="34" charset="0"/>
                <a:cs typeface="Arial" panose="020B0604020202020204" pitchFamily="34" charset="0"/>
              </a:rPr>
              <a:t>press </a:t>
            </a:r>
            <a:r>
              <a:rPr lang="en-US" dirty="0" smtClean="0">
                <a:latin typeface="Arial" panose="020B0604020202020204" pitchFamily="34" charset="0"/>
                <a:cs typeface="Arial" panose="020B0604020202020204" pitchFamily="34" charset="0"/>
              </a:rPr>
              <a:t>Add payment . Patient’s payment </a:t>
            </a:r>
            <a:r>
              <a:rPr lang="en-US" dirty="0">
                <a:latin typeface="Arial" panose="020B0604020202020204" pitchFamily="34" charset="0"/>
                <a:cs typeface="Arial" panose="020B0604020202020204" pitchFamily="34" charset="0"/>
              </a:rPr>
              <a:t>will show in this textbox.</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7" y="1297641"/>
            <a:ext cx="9144000" cy="3966602"/>
          </a:xfrm>
          <a:prstGeom prst="rect">
            <a:avLst/>
          </a:prstGeom>
        </p:spPr>
      </p:pic>
    </p:spTree>
    <p:extLst>
      <p:ext uri="{BB962C8B-B14F-4D97-AF65-F5344CB8AC3E}">
        <p14:creationId xmlns:p14="http://schemas.microsoft.com/office/powerpoint/2010/main" val="310185583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286</Words>
  <Application>Microsoft Office PowerPoint</Application>
  <PresentationFormat>Widescreen</PresentationFormat>
  <Paragraphs>21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Abstract about Genius Clinic</vt:lpstr>
      <vt:lpstr>PowerPoint Presentation</vt:lpstr>
      <vt:lpstr>Forms </vt:lpstr>
      <vt:lpstr>Login Form</vt:lpstr>
      <vt:lpstr>Homepage Form</vt:lpstr>
      <vt:lpstr>Treatment Form</vt:lpstr>
      <vt:lpstr>Book Appointment Form</vt:lpstr>
      <vt:lpstr>Update Appointment Form</vt:lpstr>
      <vt:lpstr>Payments Form</vt:lpstr>
      <vt:lpstr>Patients Form</vt:lpstr>
      <vt:lpstr>Clinic By Day Form</vt:lpstr>
      <vt:lpstr>Team </vt:lpstr>
      <vt:lpstr>Team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about Genius Clinic</dc:title>
  <dc:creator>Windows User</dc:creator>
  <cp:lastModifiedBy>Windows User</cp:lastModifiedBy>
  <cp:revision>16</cp:revision>
  <dcterms:created xsi:type="dcterms:W3CDTF">2017-08-26T10:08:00Z</dcterms:created>
  <dcterms:modified xsi:type="dcterms:W3CDTF">2017-08-26T12:57:13Z</dcterms:modified>
</cp:coreProperties>
</file>