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8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68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8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6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9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171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Genius Pharmacy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/>
              <a:t>BY Ahmed Mohey Younis</a:t>
            </a:r>
          </a:p>
          <a:p>
            <a:pPr algn="ctr"/>
            <a:r>
              <a:rPr lang="en-US" sz="2000" b="1" dirty="0" smtClean="0"/>
              <a:t>SECTION 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84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19" y="230038"/>
            <a:ext cx="8596668" cy="102079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the pharmacist can create a bill with the medicine that the customer want to buy.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28" y="1651629"/>
            <a:ext cx="8119068" cy="4611148"/>
          </a:xfrm>
        </p:spPr>
      </p:pic>
    </p:spTree>
    <p:extLst>
      <p:ext uri="{BB962C8B-B14F-4D97-AF65-F5344CB8AC3E}">
        <p14:creationId xmlns:p14="http://schemas.microsoft.com/office/powerpoint/2010/main" val="13457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5" y="255917"/>
            <a:ext cx="8596668" cy="96903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you logged as an admin this screen will appear with this features.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68" y="1479102"/>
            <a:ext cx="7975538" cy="4964830"/>
          </a:xfrm>
        </p:spPr>
      </p:pic>
    </p:spTree>
    <p:extLst>
      <p:ext uri="{BB962C8B-B14F-4D97-AF65-F5344CB8AC3E}">
        <p14:creationId xmlns:p14="http://schemas.microsoft.com/office/powerpoint/2010/main" val="3634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51" y="255917"/>
            <a:ext cx="8596668" cy="856891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Here you will find all the statistics about the pharmacy’s profit.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40" y="1477085"/>
            <a:ext cx="6685896" cy="5055811"/>
          </a:xfrm>
        </p:spPr>
      </p:pic>
    </p:spTree>
    <p:extLst>
      <p:ext uri="{BB962C8B-B14F-4D97-AF65-F5344CB8AC3E}">
        <p14:creationId xmlns:p14="http://schemas.microsoft.com/office/powerpoint/2010/main" val="34628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72" y="238664"/>
            <a:ext cx="8596668" cy="96040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you can add a pharmacist to be able to work in the pharmacy and create his/her account 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9" y="1548113"/>
            <a:ext cx="8577774" cy="4904445"/>
          </a:xfrm>
        </p:spPr>
      </p:pic>
    </p:spTree>
    <p:extLst>
      <p:ext uri="{BB962C8B-B14F-4D97-AF65-F5344CB8AC3E}">
        <p14:creationId xmlns:p14="http://schemas.microsoft.com/office/powerpoint/2010/main" val="37203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8" y="255917"/>
            <a:ext cx="8596668" cy="99491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you can view the stuff’s stats and know everything about them.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4" y="1539486"/>
            <a:ext cx="8237421" cy="4841920"/>
          </a:xfrm>
        </p:spPr>
      </p:pic>
    </p:spTree>
    <p:extLst>
      <p:ext uri="{BB962C8B-B14F-4D97-AF65-F5344CB8AC3E}">
        <p14:creationId xmlns:p14="http://schemas.microsoft.com/office/powerpoint/2010/main" val="11085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78" y="281796"/>
            <a:ext cx="8596668" cy="61535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you can update the info of any pharmacist.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0" y="1435969"/>
            <a:ext cx="10230695" cy="4662907"/>
          </a:xfrm>
        </p:spPr>
      </p:pic>
    </p:spTree>
    <p:extLst>
      <p:ext uri="{BB962C8B-B14F-4D97-AF65-F5344CB8AC3E}">
        <p14:creationId xmlns:p14="http://schemas.microsoft.com/office/powerpoint/2010/main" val="29315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264543"/>
            <a:ext cx="8596668" cy="94315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And finally, you can print the bill here after clicking the “Print” button.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13" y="1703388"/>
            <a:ext cx="5242881" cy="4670131"/>
          </a:xfrm>
        </p:spPr>
      </p:pic>
    </p:spTree>
    <p:extLst>
      <p:ext uri="{BB962C8B-B14F-4D97-AF65-F5344CB8AC3E}">
        <p14:creationId xmlns:p14="http://schemas.microsoft.com/office/powerpoint/2010/main" val="9501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83" y="299049"/>
            <a:ext cx="8596668" cy="787879"/>
          </a:xfrm>
        </p:spPr>
        <p:txBody>
          <a:bodyPr>
            <a:noAutofit/>
          </a:bodyPr>
          <a:lstStyle/>
          <a:p>
            <a:r>
              <a:rPr lang="en-US" sz="2600" dirty="0" smtClean="0"/>
              <a:t>This is the home screen in the system here you can log in as Pharmacist, admin, gust.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8" y="1550838"/>
            <a:ext cx="6577265" cy="4480024"/>
          </a:xfrm>
        </p:spPr>
      </p:pic>
    </p:spTree>
    <p:extLst>
      <p:ext uri="{BB962C8B-B14F-4D97-AF65-F5344CB8AC3E}">
        <p14:creationId xmlns:p14="http://schemas.microsoft.com/office/powerpoint/2010/main" val="14116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273170"/>
            <a:ext cx="8596668" cy="848264"/>
          </a:xfrm>
        </p:spPr>
        <p:txBody>
          <a:bodyPr>
            <a:noAutofit/>
          </a:bodyPr>
          <a:lstStyle/>
          <a:p>
            <a:r>
              <a:rPr lang="en-US" sz="2600" dirty="0" smtClean="0"/>
              <a:t>If you logged in as a guest you can search for any medicine you want.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11" y="1602596"/>
            <a:ext cx="8190677" cy="4766424"/>
          </a:xfrm>
        </p:spPr>
      </p:pic>
    </p:spTree>
    <p:extLst>
      <p:ext uri="{BB962C8B-B14F-4D97-AF65-F5344CB8AC3E}">
        <p14:creationId xmlns:p14="http://schemas.microsoft.com/office/powerpoint/2010/main" val="8779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24" y="273170"/>
            <a:ext cx="8596668" cy="101216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you logged in as a Pharmacist this screen will appear with this features.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52" y="1539486"/>
            <a:ext cx="8083637" cy="5024963"/>
          </a:xfrm>
        </p:spPr>
      </p:pic>
    </p:spTree>
    <p:extLst>
      <p:ext uri="{BB962C8B-B14F-4D97-AF65-F5344CB8AC3E}">
        <p14:creationId xmlns:p14="http://schemas.microsoft.com/office/powerpoint/2010/main" val="16174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77" y="264543"/>
            <a:ext cx="8596668" cy="101216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you can add any medicine with it’s details.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8" y="1573992"/>
            <a:ext cx="8760123" cy="4947578"/>
          </a:xfrm>
        </p:spPr>
      </p:pic>
    </p:spTree>
    <p:extLst>
      <p:ext uri="{BB962C8B-B14F-4D97-AF65-F5344CB8AC3E}">
        <p14:creationId xmlns:p14="http://schemas.microsoft.com/office/powerpoint/2010/main" val="1447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51" y="299049"/>
            <a:ext cx="8596668" cy="1320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you can update medicine if you typed it’s details wrong.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12" y="2160588"/>
            <a:ext cx="6280213" cy="3881437"/>
          </a:xfrm>
        </p:spPr>
      </p:pic>
    </p:spTree>
    <p:extLst>
      <p:ext uri="{BB962C8B-B14F-4D97-AF65-F5344CB8AC3E}">
        <p14:creationId xmlns:p14="http://schemas.microsoft.com/office/powerpoint/2010/main" val="3182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51" y="273170"/>
            <a:ext cx="8596668" cy="1320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all the employees must set their leaving time after they finished.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21" y="2596783"/>
            <a:ext cx="3743847" cy="2905530"/>
          </a:xfrm>
        </p:spPr>
      </p:pic>
    </p:spTree>
    <p:extLst>
      <p:ext uri="{BB962C8B-B14F-4D97-AF65-F5344CB8AC3E}">
        <p14:creationId xmlns:p14="http://schemas.microsoft.com/office/powerpoint/2010/main" val="30581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25" y="212785"/>
            <a:ext cx="8596668" cy="100354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you can edit </a:t>
            </a:r>
            <a:r>
              <a:rPr lang="en-US" sz="2600" dirty="0" smtClean="0"/>
              <a:t>your account </a:t>
            </a:r>
            <a:r>
              <a:rPr lang="en-US" sz="2600" dirty="0" smtClean="0"/>
              <a:t>settings if you logged </a:t>
            </a:r>
            <a:r>
              <a:rPr lang="en-US" sz="2600" dirty="0" smtClean="0"/>
              <a:t>in.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90" y="1216325"/>
            <a:ext cx="3901610" cy="5051560"/>
          </a:xfrm>
        </p:spPr>
      </p:pic>
    </p:spTree>
    <p:extLst>
      <p:ext uri="{BB962C8B-B14F-4D97-AF65-F5344CB8AC3E}">
        <p14:creationId xmlns:p14="http://schemas.microsoft.com/office/powerpoint/2010/main" val="12421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50" y="264543"/>
            <a:ext cx="8596668" cy="7533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Here the list of all guests.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82" y="1487728"/>
            <a:ext cx="4496452" cy="5055966"/>
          </a:xfrm>
        </p:spPr>
      </p:pic>
    </p:spTree>
    <p:extLst>
      <p:ext uri="{BB962C8B-B14F-4D97-AF65-F5344CB8AC3E}">
        <p14:creationId xmlns:p14="http://schemas.microsoft.com/office/powerpoint/2010/main" val="9869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215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Genius Pharmacy</vt:lpstr>
      <vt:lpstr>This is the home screen in the system here you can log in as Pharmacist, admin, gust.</vt:lpstr>
      <vt:lpstr>If you logged in as a guest you can search for any medicine you want.</vt:lpstr>
      <vt:lpstr>If you logged in as a Pharmacist this screen will appear with this features.</vt:lpstr>
      <vt:lpstr>Here you can add any medicine with it’s details.</vt:lpstr>
      <vt:lpstr>Here you can update medicine if you typed it’s details wrong.</vt:lpstr>
      <vt:lpstr>Here all the employees must set their leaving time after they finished.</vt:lpstr>
      <vt:lpstr>Here you can edit your account settings if you logged in.</vt:lpstr>
      <vt:lpstr>Here the list of all guests.</vt:lpstr>
      <vt:lpstr>Here the pharmacist can create a bill with the medicine that the customer want to buy.</vt:lpstr>
      <vt:lpstr>If you logged as an admin this screen will appear with this features.</vt:lpstr>
      <vt:lpstr>Here you will find all the statistics about the pharmacy’s profit.</vt:lpstr>
      <vt:lpstr>Here you can add a pharmacist to be able to work in the pharmacy and create his/her account .</vt:lpstr>
      <vt:lpstr>Here you can view the stuff’s stats and know everything about them.</vt:lpstr>
      <vt:lpstr>Here you can update the info of any pharmacist.</vt:lpstr>
      <vt:lpstr>And finally, you can print the bill here after clicking the “Print” button.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Khairy</dc:creator>
  <cp:lastModifiedBy>Genius Younis</cp:lastModifiedBy>
  <cp:revision>5</cp:revision>
  <dcterms:created xsi:type="dcterms:W3CDTF">2018-12-24T10:09:34Z</dcterms:created>
  <dcterms:modified xsi:type="dcterms:W3CDTF">2018-12-24T10:41:07Z</dcterms:modified>
</cp:coreProperties>
</file>