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22"/>
  </p:notesMasterIdLst>
  <p:sldIdLst>
    <p:sldId id="256" r:id="rId2"/>
    <p:sldId id="288" r:id="rId3"/>
    <p:sldId id="289" r:id="rId4"/>
    <p:sldId id="257" r:id="rId5"/>
    <p:sldId id="293" r:id="rId6"/>
    <p:sldId id="302" r:id="rId7"/>
    <p:sldId id="303" r:id="rId8"/>
    <p:sldId id="305" r:id="rId9"/>
    <p:sldId id="306" r:id="rId10"/>
    <p:sldId id="304" r:id="rId11"/>
    <p:sldId id="307" r:id="rId12"/>
    <p:sldId id="308" r:id="rId13"/>
    <p:sldId id="310" r:id="rId14"/>
    <p:sldId id="309" r:id="rId15"/>
    <p:sldId id="311" r:id="rId16"/>
    <p:sldId id="312" r:id="rId17"/>
    <p:sldId id="313" r:id="rId18"/>
    <p:sldId id="317" r:id="rId19"/>
    <p:sldId id="314" r:id="rId20"/>
    <p:sldId id="31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75" d="100"/>
          <a:sy n="75" d="100"/>
        </p:scale>
        <p:origin x="12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5E6FF-1CA2-4950-A0E2-9D01344CB5EA}" type="doc">
      <dgm:prSet loTypeId="urn:microsoft.com/office/officeart/2009/3/layout/CircleRelationship" loCatId="relationship" qsTypeId="urn:microsoft.com/office/officeart/2005/8/quickstyle/3d1" qsCatId="3D" csTypeId="urn:microsoft.com/office/officeart/2005/8/colors/accent1_2" csCatId="accent1" phldr="1"/>
      <dgm:spPr/>
      <dgm:t>
        <a:bodyPr/>
        <a:lstStyle/>
        <a:p>
          <a:pPr rtl="1"/>
          <a:endParaRPr lang="ar-EG"/>
        </a:p>
      </dgm:t>
    </dgm:pt>
    <dgm:pt modelId="{D851EFF4-F5CA-4B56-8528-8340FFB80535}">
      <dgm:prSet custT="1"/>
      <dgm:spPr>
        <a:ln>
          <a:solidFill>
            <a:schemeClr val="bg2">
              <a:lumMod val="10000"/>
            </a:schemeClr>
          </a:solidFill>
        </a:ln>
      </dgm:spPr>
      <dgm:t>
        <a:bodyPr/>
        <a:lstStyle/>
        <a:p>
          <a:pPr algn="ctr" rtl="0"/>
          <a:r>
            <a:rPr lang="en-US" sz="2800" b="1" dirty="0" smtClean="0"/>
            <a:t>Predicting A Disease Based on The Diagnosis of Another Disease Using Machine Learning</a:t>
          </a:r>
          <a:endParaRPr lang="ar-EG" sz="2800" i="1" dirty="0">
            <a:solidFill>
              <a:schemeClr val="bg1">
                <a:lumMod val="95000"/>
              </a:schemeClr>
            </a:solidFill>
            <a:latin typeface="Chaparral Pro" pitchFamily="18" charset="0"/>
          </a:endParaRPr>
        </a:p>
      </dgm:t>
    </dgm:pt>
    <dgm:pt modelId="{53FE3494-3305-4B59-8456-736ECACE096B}" type="parTrans" cxnId="{775C5B0D-73EC-4A5B-8F9B-D72C513CABE9}">
      <dgm:prSet/>
      <dgm:spPr/>
      <dgm:t>
        <a:bodyPr/>
        <a:lstStyle/>
        <a:p>
          <a:pPr rtl="1"/>
          <a:endParaRPr lang="ar-EG"/>
        </a:p>
      </dgm:t>
    </dgm:pt>
    <dgm:pt modelId="{233719B5-DC35-4353-A1AA-8FD204DAFF4F}" type="sibTrans" cxnId="{775C5B0D-73EC-4A5B-8F9B-D72C513CABE9}">
      <dgm:prSet/>
      <dgm:spPr/>
      <dgm:t>
        <a:bodyPr/>
        <a:lstStyle/>
        <a:p>
          <a:pPr rtl="1"/>
          <a:endParaRPr lang="ar-EG"/>
        </a:p>
      </dgm:t>
    </dgm:pt>
    <dgm:pt modelId="{907DE27A-73CC-4EBD-880F-7A2D03BBD67F}" type="pres">
      <dgm:prSet presAssocID="{28D5E6FF-1CA2-4950-A0E2-9D01344CB5EA}" presName="Name0" presStyleCnt="0">
        <dgm:presLayoutVars>
          <dgm:chMax val="1"/>
          <dgm:chPref val="1"/>
        </dgm:presLayoutVars>
      </dgm:prSet>
      <dgm:spPr/>
      <dgm:t>
        <a:bodyPr/>
        <a:lstStyle/>
        <a:p>
          <a:pPr rtl="1"/>
          <a:endParaRPr lang="ar-EG"/>
        </a:p>
      </dgm:t>
    </dgm:pt>
    <dgm:pt modelId="{A7BB127F-A004-4530-A46E-436001CFF115}" type="pres">
      <dgm:prSet presAssocID="{D851EFF4-F5CA-4B56-8528-8340FFB80535}" presName="Parent" presStyleLbl="node0" presStyleIdx="0" presStyleCnt="1" custLinFactNeighborX="-3125" custLinFactNeighborY="475">
        <dgm:presLayoutVars>
          <dgm:chMax val="5"/>
          <dgm:chPref val="5"/>
        </dgm:presLayoutVars>
      </dgm:prSet>
      <dgm:spPr/>
      <dgm:t>
        <a:bodyPr/>
        <a:lstStyle/>
        <a:p>
          <a:pPr rtl="1"/>
          <a:endParaRPr lang="ar-EG"/>
        </a:p>
      </dgm:t>
    </dgm:pt>
    <dgm:pt modelId="{0B1466D6-9F93-4BD3-AC21-DA94CA78F4E8}" type="pres">
      <dgm:prSet presAssocID="{D851EFF4-F5CA-4B56-8528-8340FFB80535}" presName="Accent1" presStyleLbl="node1" presStyleIdx="0" presStyleCnt="6"/>
      <dgm:spPr/>
      <dgm:t>
        <a:bodyPr/>
        <a:lstStyle/>
        <a:p>
          <a:pPr rtl="1"/>
          <a:endParaRPr lang="ar-EG"/>
        </a:p>
      </dgm:t>
    </dgm:pt>
    <dgm:pt modelId="{C78CA1A1-AA78-4EB3-8A87-EDB7534A330C}" type="pres">
      <dgm:prSet presAssocID="{D851EFF4-F5CA-4B56-8528-8340FFB80535}" presName="Accent2" presStyleLbl="node1" presStyleIdx="1" presStyleCnt="6"/>
      <dgm:spPr/>
    </dgm:pt>
    <dgm:pt modelId="{D89DF82C-3E91-4DFB-B5D0-F0BD41AF5F8F}" type="pres">
      <dgm:prSet presAssocID="{D851EFF4-F5CA-4B56-8528-8340FFB80535}" presName="Accent3" presStyleLbl="node1" presStyleIdx="2" presStyleCnt="6" custLinFactX="-73314" custLinFactY="81974" custLinFactNeighborX="-100000" custLinFactNeighborY="100000"/>
      <dgm:spPr/>
      <dgm:t>
        <a:bodyPr/>
        <a:lstStyle/>
        <a:p>
          <a:pPr rtl="1"/>
          <a:endParaRPr lang="ar-EG"/>
        </a:p>
      </dgm:t>
    </dgm:pt>
    <dgm:pt modelId="{C6A2AD81-A88D-479E-BB6C-B1CCA1955402}" type="pres">
      <dgm:prSet presAssocID="{D851EFF4-F5CA-4B56-8528-8340FFB80535}" presName="Accent4" presStyleLbl="node1" presStyleIdx="3" presStyleCnt="6" custLinFactX="-397306" custLinFactY="-100000" custLinFactNeighborX="-400000" custLinFactNeighborY="-101556"/>
      <dgm:spPr/>
      <dgm:t>
        <a:bodyPr/>
        <a:lstStyle/>
        <a:p>
          <a:pPr rtl="1"/>
          <a:endParaRPr lang="ar-EG"/>
        </a:p>
      </dgm:t>
    </dgm:pt>
    <dgm:pt modelId="{600B4175-301C-4F57-B3D7-70C153D107F5}" type="pres">
      <dgm:prSet presAssocID="{D851EFF4-F5CA-4B56-8528-8340FFB80535}" presName="Accent5" presStyleLbl="node1" presStyleIdx="4" presStyleCnt="6" custLinFactX="-144257" custLinFactY="100000" custLinFactNeighborX="-200000" custLinFactNeighborY="113039"/>
      <dgm:spPr/>
    </dgm:pt>
    <dgm:pt modelId="{1C334B91-C1DD-4125-A035-AAB7522D9C33}" type="pres">
      <dgm:prSet presAssocID="{D851EFF4-F5CA-4B56-8528-8340FFB80535}" presName="Accent6" presStyleLbl="node1" presStyleIdx="5" presStyleCnt="6" custLinFactNeighborX="-29343" custLinFactNeighborY="22398"/>
      <dgm:spPr/>
    </dgm:pt>
  </dgm:ptLst>
  <dgm:cxnLst>
    <dgm:cxn modelId="{775C5B0D-73EC-4A5B-8F9B-D72C513CABE9}" srcId="{28D5E6FF-1CA2-4950-A0E2-9D01344CB5EA}" destId="{D851EFF4-F5CA-4B56-8528-8340FFB80535}" srcOrd="0" destOrd="0" parTransId="{53FE3494-3305-4B59-8456-736ECACE096B}" sibTransId="{233719B5-DC35-4353-A1AA-8FD204DAFF4F}"/>
    <dgm:cxn modelId="{52E2B040-E096-426F-A9E6-0C336622B9BA}" type="presOf" srcId="{D851EFF4-F5CA-4B56-8528-8340FFB80535}" destId="{A7BB127F-A004-4530-A46E-436001CFF115}" srcOrd="0" destOrd="0" presId="urn:microsoft.com/office/officeart/2009/3/layout/CircleRelationship"/>
    <dgm:cxn modelId="{12E82A77-1F93-416F-AED9-77A7EF2AB040}" type="presOf" srcId="{28D5E6FF-1CA2-4950-A0E2-9D01344CB5EA}" destId="{907DE27A-73CC-4EBD-880F-7A2D03BBD67F}" srcOrd="0" destOrd="0" presId="urn:microsoft.com/office/officeart/2009/3/layout/CircleRelationship"/>
    <dgm:cxn modelId="{97D50BF7-1D8A-4413-BE7A-3FD40CF7D932}" type="presParOf" srcId="{907DE27A-73CC-4EBD-880F-7A2D03BBD67F}" destId="{A7BB127F-A004-4530-A46E-436001CFF115}" srcOrd="0" destOrd="0" presId="urn:microsoft.com/office/officeart/2009/3/layout/CircleRelationship"/>
    <dgm:cxn modelId="{E356C67C-A49D-4176-90EF-305EDBC39EBA}" type="presParOf" srcId="{907DE27A-73CC-4EBD-880F-7A2D03BBD67F}" destId="{0B1466D6-9F93-4BD3-AC21-DA94CA78F4E8}" srcOrd="1" destOrd="0" presId="urn:microsoft.com/office/officeart/2009/3/layout/CircleRelationship"/>
    <dgm:cxn modelId="{E65F7657-D085-442B-939B-345C1FBC1475}" type="presParOf" srcId="{907DE27A-73CC-4EBD-880F-7A2D03BBD67F}" destId="{C78CA1A1-AA78-4EB3-8A87-EDB7534A330C}" srcOrd="2" destOrd="0" presId="urn:microsoft.com/office/officeart/2009/3/layout/CircleRelationship"/>
    <dgm:cxn modelId="{25FF2FA4-BC23-4B7D-915B-F98D85AFC3C2}" type="presParOf" srcId="{907DE27A-73CC-4EBD-880F-7A2D03BBD67F}" destId="{D89DF82C-3E91-4DFB-B5D0-F0BD41AF5F8F}" srcOrd="3" destOrd="0" presId="urn:microsoft.com/office/officeart/2009/3/layout/CircleRelationship"/>
    <dgm:cxn modelId="{33A055C0-3911-4B9F-ADA3-4565B28ED4A8}" type="presParOf" srcId="{907DE27A-73CC-4EBD-880F-7A2D03BBD67F}" destId="{C6A2AD81-A88D-479E-BB6C-B1CCA1955402}" srcOrd="4" destOrd="0" presId="urn:microsoft.com/office/officeart/2009/3/layout/CircleRelationship"/>
    <dgm:cxn modelId="{4B62006E-75FC-4B97-94E6-647377694902}" type="presParOf" srcId="{907DE27A-73CC-4EBD-880F-7A2D03BBD67F}" destId="{600B4175-301C-4F57-B3D7-70C153D107F5}" srcOrd="5" destOrd="0" presId="urn:microsoft.com/office/officeart/2009/3/layout/CircleRelationship"/>
    <dgm:cxn modelId="{B55B3371-1E2B-43A6-906D-524868796239}" type="presParOf" srcId="{907DE27A-73CC-4EBD-880F-7A2D03BBD67F}" destId="{1C334B91-C1DD-4125-A035-AAB7522D9C33}" srcOrd="6"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AB4B30-C01A-4892-A05D-962D7091CF64}" type="doc">
      <dgm:prSet loTypeId="urn:microsoft.com/office/officeart/2005/8/layout/vList3#1" loCatId="list" qsTypeId="urn:microsoft.com/office/officeart/2005/8/quickstyle/simple4" qsCatId="simple" csTypeId="urn:microsoft.com/office/officeart/2005/8/colors/accent1_2" csCatId="accent1" phldr="1"/>
      <dgm:spPr/>
      <dgm:t>
        <a:bodyPr/>
        <a:lstStyle/>
        <a:p>
          <a:pPr rtl="1"/>
          <a:endParaRPr lang="ar-EG"/>
        </a:p>
      </dgm:t>
    </dgm:pt>
    <dgm:pt modelId="{F943DD50-C182-4C08-A0A1-F750789DBD6C}">
      <dgm:prSet/>
      <dgm:spPr/>
      <dgm:t>
        <a:bodyPr/>
        <a:lstStyle/>
        <a:p>
          <a:pPr rtl="1"/>
          <a:r>
            <a:rPr lang="en-US" dirty="0" smtClean="0"/>
            <a:t>1-Yasmine Emad El-</a:t>
          </a:r>
          <a:r>
            <a:rPr lang="en-US" dirty="0" err="1" smtClean="0"/>
            <a:t>Sayed</a:t>
          </a:r>
          <a:r>
            <a:rPr lang="en-US" dirty="0" smtClean="0"/>
            <a:t> Hemisa</a:t>
          </a:r>
          <a:endParaRPr lang="ar-EG" dirty="0"/>
        </a:p>
      </dgm:t>
    </dgm:pt>
    <dgm:pt modelId="{0F804921-E1BA-4D1B-8B1A-4575425D8FAD}" type="parTrans" cxnId="{ED9E9A33-E351-4C31-9E6C-7ABC70C59BB0}">
      <dgm:prSet/>
      <dgm:spPr/>
      <dgm:t>
        <a:bodyPr/>
        <a:lstStyle/>
        <a:p>
          <a:pPr rtl="1"/>
          <a:endParaRPr lang="ar-EG"/>
        </a:p>
      </dgm:t>
    </dgm:pt>
    <dgm:pt modelId="{1186DEEE-E747-41B8-9353-B681D2D8A6DB}" type="sibTrans" cxnId="{ED9E9A33-E351-4C31-9E6C-7ABC70C59BB0}">
      <dgm:prSet/>
      <dgm:spPr/>
      <dgm:t>
        <a:bodyPr/>
        <a:lstStyle/>
        <a:p>
          <a:pPr rtl="1"/>
          <a:endParaRPr lang="ar-EG"/>
        </a:p>
      </dgm:t>
    </dgm:pt>
    <dgm:pt modelId="{059CC056-D6B3-4132-BAE0-4BA078DC161A}">
      <dgm:prSet/>
      <dgm:spPr/>
      <dgm:t>
        <a:bodyPr/>
        <a:lstStyle/>
        <a:p>
          <a:pPr rtl="1"/>
          <a:r>
            <a:rPr lang="en-US" dirty="0" smtClean="0"/>
            <a:t>4-Ahmed Mohamed </a:t>
          </a:r>
          <a:r>
            <a:rPr lang="en-US" dirty="0" err="1" smtClean="0"/>
            <a:t>Mohamed</a:t>
          </a:r>
          <a:r>
            <a:rPr lang="en-US" dirty="0" smtClean="0"/>
            <a:t> </a:t>
          </a:r>
          <a:r>
            <a:rPr lang="en-US" dirty="0" err="1" smtClean="0"/>
            <a:t>Salah</a:t>
          </a:r>
          <a:r>
            <a:rPr lang="en-US" dirty="0" smtClean="0"/>
            <a:t> Mohamed</a:t>
          </a:r>
          <a:endParaRPr lang="ar-EG" dirty="0"/>
        </a:p>
      </dgm:t>
    </dgm:pt>
    <dgm:pt modelId="{BD03FABC-25D7-474A-9C19-2183A2112849}" type="parTrans" cxnId="{DCEB9470-024D-455D-B848-5BE04C6C600C}">
      <dgm:prSet/>
      <dgm:spPr/>
      <dgm:t>
        <a:bodyPr/>
        <a:lstStyle/>
        <a:p>
          <a:pPr rtl="1"/>
          <a:endParaRPr lang="ar-EG"/>
        </a:p>
      </dgm:t>
    </dgm:pt>
    <dgm:pt modelId="{1192D75E-36B2-4ECB-8108-07B5E23A59F7}" type="sibTrans" cxnId="{DCEB9470-024D-455D-B848-5BE04C6C600C}">
      <dgm:prSet/>
      <dgm:spPr/>
      <dgm:t>
        <a:bodyPr/>
        <a:lstStyle/>
        <a:p>
          <a:pPr rtl="1"/>
          <a:endParaRPr lang="ar-EG"/>
        </a:p>
      </dgm:t>
    </dgm:pt>
    <dgm:pt modelId="{17B59864-0793-4D19-B32A-16E239AB7EB0}">
      <dgm:prSet/>
      <dgm:spPr/>
      <dgm:t>
        <a:bodyPr/>
        <a:lstStyle/>
        <a:p>
          <a:pPr rtl="1"/>
          <a:r>
            <a:rPr lang="en-US" dirty="0" smtClean="0"/>
            <a:t>7-Ahmed </a:t>
          </a:r>
          <a:r>
            <a:rPr lang="en-US" dirty="0" err="1" smtClean="0"/>
            <a:t>Mohie</a:t>
          </a:r>
          <a:r>
            <a:rPr lang="en-US" dirty="0" smtClean="0"/>
            <a:t> </a:t>
          </a:r>
          <a:r>
            <a:rPr lang="en-US" dirty="0" err="1" smtClean="0"/>
            <a:t>Abd</a:t>
          </a:r>
          <a:r>
            <a:rPr lang="en-US" dirty="0" smtClean="0"/>
            <a:t> El-</a:t>
          </a:r>
          <a:r>
            <a:rPr lang="en-US" dirty="0" err="1" smtClean="0"/>
            <a:t>Azem</a:t>
          </a:r>
          <a:r>
            <a:rPr lang="en-US" dirty="0" smtClean="0"/>
            <a:t> Younis</a:t>
          </a:r>
          <a:endParaRPr lang="ar-EG" dirty="0"/>
        </a:p>
      </dgm:t>
    </dgm:pt>
    <dgm:pt modelId="{4CACC965-8168-4776-8E40-86D2E608EEBA}" type="parTrans" cxnId="{94EB6E22-3239-4B4E-AC2B-ED680A69FAB6}">
      <dgm:prSet/>
      <dgm:spPr/>
      <dgm:t>
        <a:bodyPr/>
        <a:lstStyle/>
        <a:p>
          <a:pPr rtl="1"/>
          <a:endParaRPr lang="ar-EG"/>
        </a:p>
      </dgm:t>
    </dgm:pt>
    <dgm:pt modelId="{7616E6B7-E3FB-420E-BEB5-A501C88430B5}" type="sibTrans" cxnId="{94EB6E22-3239-4B4E-AC2B-ED680A69FAB6}">
      <dgm:prSet/>
      <dgm:spPr/>
      <dgm:t>
        <a:bodyPr/>
        <a:lstStyle/>
        <a:p>
          <a:pPr rtl="1"/>
          <a:endParaRPr lang="ar-EG"/>
        </a:p>
      </dgm:t>
    </dgm:pt>
    <dgm:pt modelId="{74A95FE0-6180-42AD-8F4D-AB6C3222CA35}">
      <dgm:prSet/>
      <dgm:spPr/>
      <dgm:t>
        <a:bodyPr/>
        <a:lstStyle/>
        <a:p>
          <a:pPr rtl="1"/>
          <a:r>
            <a:rPr lang="en-US" dirty="0" smtClean="0"/>
            <a:t>2-Doaa Maher </a:t>
          </a:r>
          <a:r>
            <a:rPr lang="en-US" dirty="0" err="1" smtClean="0"/>
            <a:t>Shahat</a:t>
          </a:r>
          <a:r>
            <a:rPr lang="en-US" dirty="0" smtClean="0"/>
            <a:t> Ahmed</a:t>
          </a:r>
          <a:endParaRPr lang="ar-EG" dirty="0"/>
        </a:p>
      </dgm:t>
    </dgm:pt>
    <dgm:pt modelId="{7703D737-DE00-48DB-9E85-1070AA393307}" type="parTrans" cxnId="{577251F8-7B67-491D-A3BD-70863FFE4AD4}">
      <dgm:prSet/>
      <dgm:spPr/>
      <dgm:t>
        <a:bodyPr/>
        <a:lstStyle/>
        <a:p>
          <a:pPr rtl="1"/>
          <a:endParaRPr lang="ar-EG"/>
        </a:p>
      </dgm:t>
    </dgm:pt>
    <dgm:pt modelId="{674D67A4-03B6-499D-84C3-70998B8A2639}" type="sibTrans" cxnId="{577251F8-7B67-491D-A3BD-70863FFE4AD4}">
      <dgm:prSet/>
      <dgm:spPr/>
      <dgm:t>
        <a:bodyPr/>
        <a:lstStyle/>
        <a:p>
          <a:pPr rtl="1"/>
          <a:endParaRPr lang="ar-EG"/>
        </a:p>
      </dgm:t>
    </dgm:pt>
    <dgm:pt modelId="{CF3CE016-F477-4DC4-B0EA-47B1F7B59A28}">
      <dgm:prSet/>
      <dgm:spPr/>
      <dgm:t>
        <a:bodyPr/>
        <a:lstStyle/>
        <a:p>
          <a:pPr rtl="1"/>
          <a:r>
            <a:rPr lang="en-US" dirty="0" smtClean="0"/>
            <a:t>3-Fadia </a:t>
          </a:r>
          <a:r>
            <a:rPr lang="en-US" dirty="0" err="1" smtClean="0"/>
            <a:t>Alazab</a:t>
          </a:r>
          <a:r>
            <a:rPr lang="en-US" dirty="0" smtClean="0"/>
            <a:t> Muhammad </a:t>
          </a:r>
          <a:r>
            <a:rPr lang="en-US" dirty="0" err="1" smtClean="0"/>
            <a:t>Elgendi</a:t>
          </a:r>
          <a:endParaRPr lang="ar-EG" dirty="0"/>
        </a:p>
      </dgm:t>
    </dgm:pt>
    <dgm:pt modelId="{A31BB966-4F81-4C90-A144-6B15ED18A684}" type="parTrans" cxnId="{34384E1F-A8BE-4B5E-B8D7-D97D55D9DCEA}">
      <dgm:prSet/>
      <dgm:spPr/>
      <dgm:t>
        <a:bodyPr/>
        <a:lstStyle/>
        <a:p>
          <a:pPr rtl="1"/>
          <a:endParaRPr lang="ar-EG"/>
        </a:p>
      </dgm:t>
    </dgm:pt>
    <dgm:pt modelId="{B5A59FD3-1CC8-4A11-9C74-A8BF8306365C}" type="sibTrans" cxnId="{34384E1F-A8BE-4B5E-B8D7-D97D55D9DCEA}">
      <dgm:prSet/>
      <dgm:spPr/>
      <dgm:t>
        <a:bodyPr/>
        <a:lstStyle/>
        <a:p>
          <a:pPr rtl="1"/>
          <a:endParaRPr lang="ar-EG"/>
        </a:p>
      </dgm:t>
    </dgm:pt>
    <dgm:pt modelId="{4CBD42EC-A8FD-4F55-8DBD-58809DE531A1}">
      <dgm:prSet/>
      <dgm:spPr/>
      <dgm:t>
        <a:bodyPr/>
        <a:lstStyle/>
        <a:p>
          <a:pPr rtl="1"/>
          <a:r>
            <a:rPr lang="en-US" dirty="0" smtClean="0"/>
            <a:t>6-Mahmoud </a:t>
          </a:r>
          <a:r>
            <a:rPr lang="en-US" dirty="0" err="1" smtClean="0"/>
            <a:t>Saeed</a:t>
          </a:r>
          <a:r>
            <a:rPr lang="en-US" dirty="0" smtClean="0"/>
            <a:t> Mustafa </a:t>
          </a:r>
          <a:r>
            <a:rPr lang="en-US" dirty="0" err="1" smtClean="0"/>
            <a:t>Lashin</a:t>
          </a:r>
          <a:endParaRPr lang="ar-EG" dirty="0"/>
        </a:p>
      </dgm:t>
    </dgm:pt>
    <dgm:pt modelId="{E7B49CC9-A9C7-4AC3-8774-0E4333052A60}" type="parTrans" cxnId="{A5C0B833-91D9-48B9-9A6A-A69AAF25A187}">
      <dgm:prSet/>
      <dgm:spPr/>
      <dgm:t>
        <a:bodyPr/>
        <a:lstStyle/>
        <a:p>
          <a:pPr rtl="1"/>
          <a:endParaRPr lang="ar-EG"/>
        </a:p>
      </dgm:t>
    </dgm:pt>
    <dgm:pt modelId="{EE44A19B-9EE3-4309-B0A6-5E6FD3D2A07A}" type="sibTrans" cxnId="{A5C0B833-91D9-48B9-9A6A-A69AAF25A187}">
      <dgm:prSet/>
      <dgm:spPr/>
      <dgm:t>
        <a:bodyPr/>
        <a:lstStyle/>
        <a:p>
          <a:pPr rtl="1"/>
          <a:endParaRPr lang="ar-EG"/>
        </a:p>
      </dgm:t>
    </dgm:pt>
    <dgm:pt modelId="{FAEFCB92-0488-410E-8662-C69D05D37FF1}">
      <dgm:prSet/>
      <dgm:spPr/>
      <dgm:t>
        <a:bodyPr/>
        <a:lstStyle/>
        <a:p>
          <a:pPr rtl="1"/>
          <a:r>
            <a:rPr lang="en-US" dirty="0" smtClean="0"/>
            <a:t>5-Ahmed </a:t>
          </a:r>
          <a:r>
            <a:rPr lang="en-US" dirty="0" err="1" smtClean="0"/>
            <a:t>Mahmoud</a:t>
          </a:r>
          <a:r>
            <a:rPr lang="en-US" dirty="0" smtClean="0"/>
            <a:t> Ahmed </a:t>
          </a:r>
          <a:r>
            <a:rPr lang="en-US" dirty="0" err="1" smtClean="0"/>
            <a:t>Labib</a:t>
          </a:r>
          <a:endParaRPr lang="ar-EG" dirty="0"/>
        </a:p>
      </dgm:t>
    </dgm:pt>
    <dgm:pt modelId="{6173962D-741F-4C3E-84FA-B82A6AA67312}" type="parTrans" cxnId="{9D0EFF83-5929-4075-81DD-11EBFBD1A888}">
      <dgm:prSet/>
      <dgm:spPr/>
      <dgm:t>
        <a:bodyPr/>
        <a:lstStyle/>
        <a:p>
          <a:pPr rtl="1"/>
          <a:endParaRPr lang="ar-EG"/>
        </a:p>
      </dgm:t>
    </dgm:pt>
    <dgm:pt modelId="{FCCD96D4-AD8B-4845-AA28-15E44A285E87}" type="sibTrans" cxnId="{9D0EFF83-5929-4075-81DD-11EBFBD1A888}">
      <dgm:prSet/>
      <dgm:spPr/>
      <dgm:t>
        <a:bodyPr/>
        <a:lstStyle/>
        <a:p>
          <a:pPr rtl="1"/>
          <a:endParaRPr lang="ar-EG"/>
        </a:p>
      </dgm:t>
    </dgm:pt>
    <dgm:pt modelId="{9D72D5A7-A824-4B37-85F1-C65CE80A044C}" type="pres">
      <dgm:prSet presAssocID="{0FAB4B30-C01A-4892-A05D-962D7091CF64}" presName="linearFlow" presStyleCnt="0">
        <dgm:presLayoutVars>
          <dgm:dir/>
          <dgm:resizeHandles val="exact"/>
        </dgm:presLayoutVars>
      </dgm:prSet>
      <dgm:spPr/>
      <dgm:t>
        <a:bodyPr/>
        <a:lstStyle/>
        <a:p>
          <a:endParaRPr lang="en-US"/>
        </a:p>
      </dgm:t>
    </dgm:pt>
    <dgm:pt modelId="{3ECF68D0-124F-4EDA-8AB3-F8BC08180FE3}" type="pres">
      <dgm:prSet presAssocID="{F943DD50-C182-4C08-A0A1-F750789DBD6C}" presName="composite" presStyleCnt="0"/>
      <dgm:spPr/>
    </dgm:pt>
    <dgm:pt modelId="{826E16B8-984D-492E-BA61-D8400C9818BC}" type="pres">
      <dgm:prSet presAssocID="{F943DD50-C182-4C08-A0A1-F750789DBD6C}" presName="imgShp" presStyleLbl="fgImgPlace1" presStyleIdx="0" presStyleCnt="7"/>
      <dgm:spPr/>
    </dgm:pt>
    <dgm:pt modelId="{5821B5BE-EF45-45A4-920C-534254F523DA}" type="pres">
      <dgm:prSet presAssocID="{F943DD50-C182-4C08-A0A1-F750789DBD6C}" presName="txShp" presStyleLbl="node1" presStyleIdx="0" presStyleCnt="7">
        <dgm:presLayoutVars>
          <dgm:bulletEnabled val="1"/>
        </dgm:presLayoutVars>
      </dgm:prSet>
      <dgm:spPr>
        <a:prstGeom prst="roundRect">
          <a:avLst/>
        </a:prstGeom>
      </dgm:spPr>
      <dgm:t>
        <a:bodyPr/>
        <a:lstStyle/>
        <a:p>
          <a:endParaRPr lang="en-US"/>
        </a:p>
      </dgm:t>
    </dgm:pt>
    <dgm:pt modelId="{E4508913-80A8-45EC-87B0-0E003512A567}" type="pres">
      <dgm:prSet presAssocID="{1186DEEE-E747-41B8-9353-B681D2D8A6DB}" presName="spacing" presStyleCnt="0"/>
      <dgm:spPr/>
    </dgm:pt>
    <dgm:pt modelId="{AD4F4B5F-FFE7-494E-B50B-2CFBC65C5B0D}" type="pres">
      <dgm:prSet presAssocID="{74A95FE0-6180-42AD-8F4D-AB6C3222CA35}" presName="composite" presStyleCnt="0"/>
      <dgm:spPr/>
    </dgm:pt>
    <dgm:pt modelId="{1657AF75-B7FB-41CB-A2B4-2FCAB9176787}" type="pres">
      <dgm:prSet presAssocID="{74A95FE0-6180-42AD-8F4D-AB6C3222CA35}" presName="imgShp" presStyleLbl="fgImgPlace1" presStyleIdx="1" presStyleCnt="7"/>
      <dgm:spPr/>
    </dgm:pt>
    <dgm:pt modelId="{293850B5-B7F3-4E10-9AA3-64EAAB28B7BB}" type="pres">
      <dgm:prSet presAssocID="{74A95FE0-6180-42AD-8F4D-AB6C3222CA35}" presName="txShp" presStyleLbl="node1" presStyleIdx="1" presStyleCnt="7">
        <dgm:presLayoutVars>
          <dgm:bulletEnabled val="1"/>
        </dgm:presLayoutVars>
      </dgm:prSet>
      <dgm:spPr/>
      <dgm:t>
        <a:bodyPr/>
        <a:lstStyle/>
        <a:p>
          <a:endParaRPr lang="en-US"/>
        </a:p>
      </dgm:t>
    </dgm:pt>
    <dgm:pt modelId="{EAD740A5-9FBD-4E73-9E65-C260554B15DB}" type="pres">
      <dgm:prSet presAssocID="{674D67A4-03B6-499D-84C3-70998B8A2639}" presName="spacing" presStyleCnt="0"/>
      <dgm:spPr/>
    </dgm:pt>
    <dgm:pt modelId="{F6119924-058D-4545-BF85-72FC4FD3FF24}" type="pres">
      <dgm:prSet presAssocID="{CF3CE016-F477-4DC4-B0EA-47B1F7B59A28}" presName="composite" presStyleCnt="0"/>
      <dgm:spPr/>
    </dgm:pt>
    <dgm:pt modelId="{141E6108-C19C-460B-B539-79111D5B9DC5}" type="pres">
      <dgm:prSet presAssocID="{CF3CE016-F477-4DC4-B0EA-47B1F7B59A28}" presName="imgShp" presStyleLbl="fgImgPlace1" presStyleIdx="2" presStyleCnt="7"/>
      <dgm:spPr/>
    </dgm:pt>
    <dgm:pt modelId="{92933C71-42C0-4B94-BD6B-CF54F13B42EF}" type="pres">
      <dgm:prSet presAssocID="{CF3CE016-F477-4DC4-B0EA-47B1F7B59A28}" presName="txShp" presStyleLbl="node1" presStyleIdx="2" presStyleCnt="7">
        <dgm:presLayoutVars>
          <dgm:bulletEnabled val="1"/>
        </dgm:presLayoutVars>
      </dgm:prSet>
      <dgm:spPr/>
      <dgm:t>
        <a:bodyPr/>
        <a:lstStyle/>
        <a:p>
          <a:endParaRPr lang="en-US"/>
        </a:p>
      </dgm:t>
    </dgm:pt>
    <dgm:pt modelId="{C99BD7B4-A918-42C7-B6AA-704D91DB80DC}" type="pres">
      <dgm:prSet presAssocID="{B5A59FD3-1CC8-4A11-9C74-A8BF8306365C}" presName="spacing" presStyleCnt="0"/>
      <dgm:spPr/>
    </dgm:pt>
    <dgm:pt modelId="{1AEB257E-0A8F-4311-BC19-913C1F8F34AD}" type="pres">
      <dgm:prSet presAssocID="{059CC056-D6B3-4132-BAE0-4BA078DC161A}" presName="composite" presStyleCnt="0"/>
      <dgm:spPr/>
    </dgm:pt>
    <dgm:pt modelId="{6817360C-7B08-4B54-BA68-E7EA4B69E8ED}" type="pres">
      <dgm:prSet presAssocID="{059CC056-D6B3-4132-BAE0-4BA078DC161A}" presName="imgShp" presStyleLbl="fgImgPlace1" presStyleIdx="3" presStyleCnt="7"/>
      <dgm:spPr/>
    </dgm:pt>
    <dgm:pt modelId="{DBA801E8-20AE-4AE5-9EE7-4C8C485EAC90}" type="pres">
      <dgm:prSet presAssocID="{059CC056-D6B3-4132-BAE0-4BA078DC161A}" presName="txShp" presStyleLbl="node1" presStyleIdx="3" presStyleCnt="7">
        <dgm:presLayoutVars>
          <dgm:bulletEnabled val="1"/>
        </dgm:presLayoutVars>
      </dgm:prSet>
      <dgm:spPr/>
      <dgm:t>
        <a:bodyPr/>
        <a:lstStyle/>
        <a:p>
          <a:endParaRPr lang="en-US"/>
        </a:p>
      </dgm:t>
    </dgm:pt>
    <dgm:pt modelId="{29A82746-7551-42C4-9312-46611C8D4BE7}" type="pres">
      <dgm:prSet presAssocID="{1192D75E-36B2-4ECB-8108-07B5E23A59F7}" presName="spacing" presStyleCnt="0"/>
      <dgm:spPr/>
    </dgm:pt>
    <dgm:pt modelId="{842C60F4-16D0-496D-845E-E6ED40261A7F}" type="pres">
      <dgm:prSet presAssocID="{FAEFCB92-0488-410E-8662-C69D05D37FF1}" presName="composite" presStyleCnt="0"/>
      <dgm:spPr/>
    </dgm:pt>
    <dgm:pt modelId="{9BDE5FC6-D6B3-4BF2-ADA9-CE7429C7DC1D}" type="pres">
      <dgm:prSet presAssocID="{FAEFCB92-0488-410E-8662-C69D05D37FF1}" presName="imgShp" presStyleLbl="fgImgPlace1" presStyleIdx="4" presStyleCnt="7"/>
      <dgm:spPr/>
    </dgm:pt>
    <dgm:pt modelId="{FD62875A-E6B2-4DFB-89EC-62211E4CF324}" type="pres">
      <dgm:prSet presAssocID="{FAEFCB92-0488-410E-8662-C69D05D37FF1}" presName="txShp" presStyleLbl="node1" presStyleIdx="4" presStyleCnt="7">
        <dgm:presLayoutVars>
          <dgm:bulletEnabled val="1"/>
        </dgm:presLayoutVars>
      </dgm:prSet>
      <dgm:spPr/>
      <dgm:t>
        <a:bodyPr/>
        <a:lstStyle/>
        <a:p>
          <a:endParaRPr lang="en-US"/>
        </a:p>
      </dgm:t>
    </dgm:pt>
    <dgm:pt modelId="{B034CDF3-DB97-4350-B8AB-1A1C4842A36B}" type="pres">
      <dgm:prSet presAssocID="{FCCD96D4-AD8B-4845-AA28-15E44A285E87}" presName="spacing" presStyleCnt="0"/>
      <dgm:spPr/>
    </dgm:pt>
    <dgm:pt modelId="{B64C60F8-7D1F-4A6A-9DAB-36C54B4A74F0}" type="pres">
      <dgm:prSet presAssocID="{4CBD42EC-A8FD-4F55-8DBD-58809DE531A1}" presName="composite" presStyleCnt="0"/>
      <dgm:spPr/>
    </dgm:pt>
    <dgm:pt modelId="{2BA76A14-1C41-4E40-8165-05B29C4E8016}" type="pres">
      <dgm:prSet presAssocID="{4CBD42EC-A8FD-4F55-8DBD-58809DE531A1}" presName="imgShp" presStyleLbl="fgImgPlace1" presStyleIdx="5" presStyleCnt="7"/>
      <dgm:spPr/>
    </dgm:pt>
    <dgm:pt modelId="{8E4DA8F4-A65A-4DA1-A96C-11AFF3EDF4DF}" type="pres">
      <dgm:prSet presAssocID="{4CBD42EC-A8FD-4F55-8DBD-58809DE531A1}" presName="txShp" presStyleLbl="node1" presStyleIdx="5" presStyleCnt="7">
        <dgm:presLayoutVars>
          <dgm:bulletEnabled val="1"/>
        </dgm:presLayoutVars>
      </dgm:prSet>
      <dgm:spPr/>
      <dgm:t>
        <a:bodyPr/>
        <a:lstStyle/>
        <a:p>
          <a:endParaRPr lang="en-US"/>
        </a:p>
      </dgm:t>
    </dgm:pt>
    <dgm:pt modelId="{85F7E2CE-68BD-4625-81D0-F2B3D06151BF}" type="pres">
      <dgm:prSet presAssocID="{EE44A19B-9EE3-4309-B0A6-5E6FD3D2A07A}" presName="spacing" presStyleCnt="0"/>
      <dgm:spPr/>
    </dgm:pt>
    <dgm:pt modelId="{415795C6-5CAD-41D8-8065-A91F537DC299}" type="pres">
      <dgm:prSet presAssocID="{17B59864-0793-4D19-B32A-16E239AB7EB0}" presName="composite" presStyleCnt="0"/>
      <dgm:spPr/>
    </dgm:pt>
    <dgm:pt modelId="{AEA4BB32-F4FB-41F6-BEFB-7D4B4798451F}" type="pres">
      <dgm:prSet presAssocID="{17B59864-0793-4D19-B32A-16E239AB7EB0}" presName="imgShp" presStyleLbl="fgImgPlace1" presStyleIdx="6" presStyleCnt="7"/>
      <dgm:spPr/>
    </dgm:pt>
    <dgm:pt modelId="{2FC168CA-140A-4C5F-80CA-466D32BE930E}" type="pres">
      <dgm:prSet presAssocID="{17B59864-0793-4D19-B32A-16E239AB7EB0}" presName="txShp" presStyleLbl="node1" presStyleIdx="6" presStyleCnt="7">
        <dgm:presLayoutVars>
          <dgm:bulletEnabled val="1"/>
        </dgm:presLayoutVars>
      </dgm:prSet>
      <dgm:spPr/>
      <dgm:t>
        <a:bodyPr/>
        <a:lstStyle/>
        <a:p>
          <a:endParaRPr lang="en-US"/>
        </a:p>
      </dgm:t>
    </dgm:pt>
  </dgm:ptLst>
  <dgm:cxnLst>
    <dgm:cxn modelId="{A5C0B833-91D9-48B9-9A6A-A69AAF25A187}" srcId="{0FAB4B30-C01A-4892-A05D-962D7091CF64}" destId="{4CBD42EC-A8FD-4F55-8DBD-58809DE531A1}" srcOrd="5" destOrd="0" parTransId="{E7B49CC9-A9C7-4AC3-8774-0E4333052A60}" sibTransId="{EE44A19B-9EE3-4309-B0A6-5E6FD3D2A07A}"/>
    <dgm:cxn modelId="{9D0EFF83-5929-4075-81DD-11EBFBD1A888}" srcId="{0FAB4B30-C01A-4892-A05D-962D7091CF64}" destId="{FAEFCB92-0488-410E-8662-C69D05D37FF1}" srcOrd="4" destOrd="0" parTransId="{6173962D-741F-4C3E-84FA-B82A6AA67312}" sibTransId="{FCCD96D4-AD8B-4845-AA28-15E44A285E87}"/>
    <dgm:cxn modelId="{0D68E714-FA09-4FC0-A0D3-984A3B1B4C2C}" type="presOf" srcId="{FAEFCB92-0488-410E-8662-C69D05D37FF1}" destId="{FD62875A-E6B2-4DFB-89EC-62211E4CF324}" srcOrd="0" destOrd="0" presId="urn:microsoft.com/office/officeart/2005/8/layout/vList3#1"/>
    <dgm:cxn modelId="{ED9E9A33-E351-4C31-9E6C-7ABC70C59BB0}" srcId="{0FAB4B30-C01A-4892-A05D-962D7091CF64}" destId="{F943DD50-C182-4C08-A0A1-F750789DBD6C}" srcOrd="0" destOrd="0" parTransId="{0F804921-E1BA-4D1B-8B1A-4575425D8FAD}" sibTransId="{1186DEEE-E747-41B8-9353-B681D2D8A6DB}"/>
    <dgm:cxn modelId="{1AFD740A-9243-4911-A063-4731048A0601}" type="presOf" srcId="{17B59864-0793-4D19-B32A-16E239AB7EB0}" destId="{2FC168CA-140A-4C5F-80CA-466D32BE930E}" srcOrd="0" destOrd="0" presId="urn:microsoft.com/office/officeart/2005/8/layout/vList3#1"/>
    <dgm:cxn modelId="{726182F1-67A3-4CEB-B10A-84E4E8E85857}" type="presOf" srcId="{F943DD50-C182-4C08-A0A1-F750789DBD6C}" destId="{5821B5BE-EF45-45A4-920C-534254F523DA}" srcOrd="0" destOrd="0" presId="urn:microsoft.com/office/officeart/2005/8/layout/vList3#1"/>
    <dgm:cxn modelId="{69016374-6CE8-403F-9A19-357A3438986E}" type="presOf" srcId="{74A95FE0-6180-42AD-8F4D-AB6C3222CA35}" destId="{293850B5-B7F3-4E10-9AA3-64EAAB28B7BB}" srcOrd="0" destOrd="0" presId="urn:microsoft.com/office/officeart/2005/8/layout/vList3#1"/>
    <dgm:cxn modelId="{3F0FEA72-B42D-4831-89EF-11F62735F490}" type="presOf" srcId="{4CBD42EC-A8FD-4F55-8DBD-58809DE531A1}" destId="{8E4DA8F4-A65A-4DA1-A96C-11AFF3EDF4DF}" srcOrd="0" destOrd="0" presId="urn:microsoft.com/office/officeart/2005/8/layout/vList3#1"/>
    <dgm:cxn modelId="{577251F8-7B67-491D-A3BD-70863FFE4AD4}" srcId="{0FAB4B30-C01A-4892-A05D-962D7091CF64}" destId="{74A95FE0-6180-42AD-8F4D-AB6C3222CA35}" srcOrd="1" destOrd="0" parTransId="{7703D737-DE00-48DB-9E85-1070AA393307}" sibTransId="{674D67A4-03B6-499D-84C3-70998B8A2639}"/>
    <dgm:cxn modelId="{34384E1F-A8BE-4B5E-B8D7-D97D55D9DCEA}" srcId="{0FAB4B30-C01A-4892-A05D-962D7091CF64}" destId="{CF3CE016-F477-4DC4-B0EA-47B1F7B59A28}" srcOrd="2" destOrd="0" parTransId="{A31BB966-4F81-4C90-A144-6B15ED18A684}" sibTransId="{B5A59FD3-1CC8-4A11-9C74-A8BF8306365C}"/>
    <dgm:cxn modelId="{313F73EC-26F2-40F1-8022-B1E276BBF413}" type="presOf" srcId="{CF3CE016-F477-4DC4-B0EA-47B1F7B59A28}" destId="{92933C71-42C0-4B94-BD6B-CF54F13B42EF}" srcOrd="0" destOrd="0" presId="urn:microsoft.com/office/officeart/2005/8/layout/vList3#1"/>
    <dgm:cxn modelId="{543AB54D-8885-4DEE-9160-9A9A8DD15B06}" type="presOf" srcId="{059CC056-D6B3-4132-BAE0-4BA078DC161A}" destId="{DBA801E8-20AE-4AE5-9EE7-4C8C485EAC90}" srcOrd="0" destOrd="0" presId="urn:microsoft.com/office/officeart/2005/8/layout/vList3#1"/>
    <dgm:cxn modelId="{DCEB9470-024D-455D-B848-5BE04C6C600C}" srcId="{0FAB4B30-C01A-4892-A05D-962D7091CF64}" destId="{059CC056-D6B3-4132-BAE0-4BA078DC161A}" srcOrd="3" destOrd="0" parTransId="{BD03FABC-25D7-474A-9C19-2183A2112849}" sibTransId="{1192D75E-36B2-4ECB-8108-07B5E23A59F7}"/>
    <dgm:cxn modelId="{94EB6E22-3239-4B4E-AC2B-ED680A69FAB6}" srcId="{0FAB4B30-C01A-4892-A05D-962D7091CF64}" destId="{17B59864-0793-4D19-B32A-16E239AB7EB0}" srcOrd="6" destOrd="0" parTransId="{4CACC965-8168-4776-8E40-86D2E608EEBA}" sibTransId="{7616E6B7-E3FB-420E-BEB5-A501C88430B5}"/>
    <dgm:cxn modelId="{92E45A6E-77D2-4146-A4E3-4848658B217D}" type="presOf" srcId="{0FAB4B30-C01A-4892-A05D-962D7091CF64}" destId="{9D72D5A7-A824-4B37-85F1-C65CE80A044C}" srcOrd="0" destOrd="0" presId="urn:microsoft.com/office/officeart/2005/8/layout/vList3#1"/>
    <dgm:cxn modelId="{FAB71393-75A5-469F-9CFA-F52166E405ED}" type="presParOf" srcId="{9D72D5A7-A824-4B37-85F1-C65CE80A044C}" destId="{3ECF68D0-124F-4EDA-8AB3-F8BC08180FE3}" srcOrd="0" destOrd="0" presId="urn:microsoft.com/office/officeart/2005/8/layout/vList3#1"/>
    <dgm:cxn modelId="{38FCB784-1EB8-40CF-B039-AFFEEE36D678}" type="presParOf" srcId="{3ECF68D0-124F-4EDA-8AB3-F8BC08180FE3}" destId="{826E16B8-984D-492E-BA61-D8400C9818BC}" srcOrd="0" destOrd="0" presId="urn:microsoft.com/office/officeart/2005/8/layout/vList3#1"/>
    <dgm:cxn modelId="{2634467D-5DD0-4D94-BB8F-C31844A187A1}" type="presParOf" srcId="{3ECF68D0-124F-4EDA-8AB3-F8BC08180FE3}" destId="{5821B5BE-EF45-45A4-920C-534254F523DA}" srcOrd="1" destOrd="0" presId="urn:microsoft.com/office/officeart/2005/8/layout/vList3#1"/>
    <dgm:cxn modelId="{22B0FC33-5307-4D69-9D2C-E7139BEC59CB}" type="presParOf" srcId="{9D72D5A7-A824-4B37-85F1-C65CE80A044C}" destId="{E4508913-80A8-45EC-87B0-0E003512A567}" srcOrd="1" destOrd="0" presId="urn:microsoft.com/office/officeart/2005/8/layout/vList3#1"/>
    <dgm:cxn modelId="{30A44B9D-2754-4B1B-A69D-696FACCB83F1}" type="presParOf" srcId="{9D72D5A7-A824-4B37-85F1-C65CE80A044C}" destId="{AD4F4B5F-FFE7-494E-B50B-2CFBC65C5B0D}" srcOrd="2" destOrd="0" presId="urn:microsoft.com/office/officeart/2005/8/layout/vList3#1"/>
    <dgm:cxn modelId="{08AB20FA-E871-4090-9BEB-C26D4CAF3F2D}" type="presParOf" srcId="{AD4F4B5F-FFE7-494E-B50B-2CFBC65C5B0D}" destId="{1657AF75-B7FB-41CB-A2B4-2FCAB9176787}" srcOrd="0" destOrd="0" presId="urn:microsoft.com/office/officeart/2005/8/layout/vList3#1"/>
    <dgm:cxn modelId="{05E8EE48-4CF6-49D9-A92D-225C56617F3B}" type="presParOf" srcId="{AD4F4B5F-FFE7-494E-B50B-2CFBC65C5B0D}" destId="{293850B5-B7F3-4E10-9AA3-64EAAB28B7BB}" srcOrd="1" destOrd="0" presId="urn:microsoft.com/office/officeart/2005/8/layout/vList3#1"/>
    <dgm:cxn modelId="{BB9CD4AD-C0D0-4768-8FDA-7C43AED82B2A}" type="presParOf" srcId="{9D72D5A7-A824-4B37-85F1-C65CE80A044C}" destId="{EAD740A5-9FBD-4E73-9E65-C260554B15DB}" srcOrd="3" destOrd="0" presId="urn:microsoft.com/office/officeart/2005/8/layout/vList3#1"/>
    <dgm:cxn modelId="{0DA32597-11E8-4932-A37E-2D3D2DEAC85F}" type="presParOf" srcId="{9D72D5A7-A824-4B37-85F1-C65CE80A044C}" destId="{F6119924-058D-4545-BF85-72FC4FD3FF24}" srcOrd="4" destOrd="0" presId="urn:microsoft.com/office/officeart/2005/8/layout/vList3#1"/>
    <dgm:cxn modelId="{0CB62826-FFDD-479F-B532-1B735DAABA8D}" type="presParOf" srcId="{F6119924-058D-4545-BF85-72FC4FD3FF24}" destId="{141E6108-C19C-460B-B539-79111D5B9DC5}" srcOrd="0" destOrd="0" presId="urn:microsoft.com/office/officeart/2005/8/layout/vList3#1"/>
    <dgm:cxn modelId="{E6C8C808-6D78-4637-A9F9-90741F662C6D}" type="presParOf" srcId="{F6119924-058D-4545-BF85-72FC4FD3FF24}" destId="{92933C71-42C0-4B94-BD6B-CF54F13B42EF}" srcOrd="1" destOrd="0" presId="urn:microsoft.com/office/officeart/2005/8/layout/vList3#1"/>
    <dgm:cxn modelId="{1D123839-FD3C-41DC-AD52-2C3A8DD27A71}" type="presParOf" srcId="{9D72D5A7-A824-4B37-85F1-C65CE80A044C}" destId="{C99BD7B4-A918-42C7-B6AA-704D91DB80DC}" srcOrd="5" destOrd="0" presId="urn:microsoft.com/office/officeart/2005/8/layout/vList3#1"/>
    <dgm:cxn modelId="{DCFD228C-FCFD-4301-9D1F-C0E8763CC9A7}" type="presParOf" srcId="{9D72D5A7-A824-4B37-85F1-C65CE80A044C}" destId="{1AEB257E-0A8F-4311-BC19-913C1F8F34AD}" srcOrd="6" destOrd="0" presId="urn:microsoft.com/office/officeart/2005/8/layout/vList3#1"/>
    <dgm:cxn modelId="{5391AACB-12AF-4FF2-8EB4-B786EA2C9B77}" type="presParOf" srcId="{1AEB257E-0A8F-4311-BC19-913C1F8F34AD}" destId="{6817360C-7B08-4B54-BA68-E7EA4B69E8ED}" srcOrd="0" destOrd="0" presId="urn:microsoft.com/office/officeart/2005/8/layout/vList3#1"/>
    <dgm:cxn modelId="{1456C867-629D-4A11-9D7E-C7E5E19994F2}" type="presParOf" srcId="{1AEB257E-0A8F-4311-BC19-913C1F8F34AD}" destId="{DBA801E8-20AE-4AE5-9EE7-4C8C485EAC90}" srcOrd="1" destOrd="0" presId="urn:microsoft.com/office/officeart/2005/8/layout/vList3#1"/>
    <dgm:cxn modelId="{7A6F9370-E1C6-443E-9CB4-514407069A5F}" type="presParOf" srcId="{9D72D5A7-A824-4B37-85F1-C65CE80A044C}" destId="{29A82746-7551-42C4-9312-46611C8D4BE7}" srcOrd="7" destOrd="0" presId="urn:microsoft.com/office/officeart/2005/8/layout/vList3#1"/>
    <dgm:cxn modelId="{87A5C45F-A320-48CD-BEB3-0F752A01670D}" type="presParOf" srcId="{9D72D5A7-A824-4B37-85F1-C65CE80A044C}" destId="{842C60F4-16D0-496D-845E-E6ED40261A7F}" srcOrd="8" destOrd="0" presId="urn:microsoft.com/office/officeart/2005/8/layout/vList3#1"/>
    <dgm:cxn modelId="{A801CB1C-E402-4E6E-ADF3-BA94D75E7EB1}" type="presParOf" srcId="{842C60F4-16D0-496D-845E-E6ED40261A7F}" destId="{9BDE5FC6-D6B3-4BF2-ADA9-CE7429C7DC1D}" srcOrd="0" destOrd="0" presId="urn:microsoft.com/office/officeart/2005/8/layout/vList3#1"/>
    <dgm:cxn modelId="{FDBC4CEC-7985-468C-BE2E-F448C421E07E}" type="presParOf" srcId="{842C60F4-16D0-496D-845E-E6ED40261A7F}" destId="{FD62875A-E6B2-4DFB-89EC-62211E4CF324}" srcOrd="1" destOrd="0" presId="urn:microsoft.com/office/officeart/2005/8/layout/vList3#1"/>
    <dgm:cxn modelId="{0D1CC1BA-ED3E-4DF2-9F1E-B769A0FDA025}" type="presParOf" srcId="{9D72D5A7-A824-4B37-85F1-C65CE80A044C}" destId="{B034CDF3-DB97-4350-B8AB-1A1C4842A36B}" srcOrd="9" destOrd="0" presId="urn:microsoft.com/office/officeart/2005/8/layout/vList3#1"/>
    <dgm:cxn modelId="{D32F2004-4C9F-4D18-95FD-E078FF728E8D}" type="presParOf" srcId="{9D72D5A7-A824-4B37-85F1-C65CE80A044C}" destId="{B64C60F8-7D1F-4A6A-9DAB-36C54B4A74F0}" srcOrd="10" destOrd="0" presId="urn:microsoft.com/office/officeart/2005/8/layout/vList3#1"/>
    <dgm:cxn modelId="{EC9E3BC9-83BA-400E-BDBE-1D68C33D44DE}" type="presParOf" srcId="{B64C60F8-7D1F-4A6A-9DAB-36C54B4A74F0}" destId="{2BA76A14-1C41-4E40-8165-05B29C4E8016}" srcOrd="0" destOrd="0" presId="urn:microsoft.com/office/officeart/2005/8/layout/vList3#1"/>
    <dgm:cxn modelId="{F5F0A8C1-88A9-4578-91EA-2DA7FCE9443D}" type="presParOf" srcId="{B64C60F8-7D1F-4A6A-9DAB-36C54B4A74F0}" destId="{8E4DA8F4-A65A-4DA1-A96C-11AFF3EDF4DF}" srcOrd="1" destOrd="0" presId="urn:microsoft.com/office/officeart/2005/8/layout/vList3#1"/>
    <dgm:cxn modelId="{598F3EBB-52F5-4C85-AE18-383AB426EB7C}" type="presParOf" srcId="{9D72D5A7-A824-4B37-85F1-C65CE80A044C}" destId="{85F7E2CE-68BD-4625-81D0-F2B3D06151BF}" srcOrd="11" destOrd="0" presId="urn:microsoft.com/office/officeart/2005/8/layout/vList3#1"/>
    <dgm:cxn modelId="{5C0CB191-D718-4F70-9112-BAB3914C2B81}" type="presParOf" srcId="{9D72D5A7-A824-4B37-85F1-C65CE80A044C}" destId="{415795C6-5CAD-41D8-8065-A91F537DC299}" srcOrd="12" destOrd="0" presId="urn:microsoft.com/office/officeart/2005/8/layout/vList3#1"/>
    <dgm:cxn modelId="{72014F73-074B-463C-AE49-17A942DC62AF}" type="presParOf" srcId="{415795C6-5CAD-41D8-8065-A91F537DC299}" destId="{AEA4BB32-F4FB-41F6-BEFB-7D4B4798451F}" srcOrd="0" destOrd="0" presId="urn:microsoft.com/office/officeart/2005/8/layout/vList3#1"/>
    <dgm:cxn modelId="{98C79528-948A-49F2-9841-52BBBF0E58F3}" type="presParOf" srcId="{415795C6-5CAD-41D8-8065-A91F537DC299}" destId="{2FC168CA-140A-4C5F-80CA-466D32BE930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B127F-A004-4530-A46E-436001CFF115}">
      <dsp:nvSpPr>
        <dsp:cNvPr id="0" name=""/>
        <dsp:cNvSpPr/>
      </dsp:nvSpPr>
      <dsp:spPr>
        <a:xfrm>
          <a:off x="0" y="228620"/>
          <a:ext cx="4543800" cy="454416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solidFill>
            <a:schemeClr val="bg2">
              <a:lumMod val="10000"/>
            </a:schemeClr>
          </a:solid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Predicting A Disease Based on The Diagnosis of Another Disease Using Machine Learning</a:t>
          </a:r>
          <a:endParaRPr lang="ar-EG" sz="2800" i="1" kern="1200" dirty="0">
            <a:solidFill>
              <a:schemeClr val="bg1">
                <a:lumMod val="95000"/>
              </a:schemeClr>
            </a:solidFill>
            <a:latin typeface="Chaparral Pro" pitchFamily="18" charset="0"/>
          </a:endParaRPr>
        </a:p>
      </dsp:txBody>
      <dsp:txXfrm>
        <a:off x="665424" y="894097"/>
        <a:ext cx="3212952" cy="3213207"/>
      </dsp:txXfrm>
    </dsp:sp>
    <dsp:sp modelId="{0B1466D6-9F93-4BD3-AC21-DA94CA78F4E8}">
      <dsp:nvSpPr>
        <dsp:cNvPr id="0" name=""/>
        <dsp:cNvSpPr/>
      </dsp:nvSpPr>
      <dsp:spPr>
        <a:xfrm>
          <a:off x="2734876" y="0"/>
          <a:ext cx="505676" cy="505378"/>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78CA1A1-AA78-4EB3-8A87-EDB7534A330C}">
      <dsp:nvSpPr>
        <dsp:cNvPr id="0" name=""/>
        <dsp:cNvSpPr/>
      </dsp:nvSpPr>
      <dsp:spPr>
        <a:xfrm>
          <a:off x="1538317" y="4413570"/>
          <a:ext cx="366250" cy="36629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89DF82C-3E91-4DFB-B5D0-F0BD41AF5F8F}">
      <dsp:nvSpPr>
        <dsp:cNvPr id="0" name=""/>
        <dsp:cNvSpPr/>
      </dsp:nvSpPr>
      <dsp:spPr>
        <a:xfrm>
          <a:off x="4343398" y="2717801"/>
          <a:ext cx="366250" cy="36629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6A2AD81-A88D-479E-BB6C-B1CCA1955402}">
      <dsp:nvSpPr>
        <dsp:cNvPr id="0" name=""/>
        <dsp:cNvSpPr/>
      </dsp:nvSpPr>
      <dsp:spPr>
        <a:xfrm>
          <a:off x="0" y="3784600"/>
          <a:ext cx="505676" cy="505378"/>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0B4175-301C-4F57-B3D7-70C153D107F5}">
      <dsp:nvSpPr>
        <dsp:cNvPr id="0" name=""/>
        <dsp:cNvSpPr/>
      </dsp:nvSpPr>
      <dsp:spPr>
        <a:xfrm>
          <a:off x="381001" y="1498601"/>
          <a:ext cx="366250" cy="36629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C334B91-C1DD-4125-A035-AAB7522D9C33}">
      <dsp:nvSpPr>
        <dsp:cNvPr id="0" name=""/>
        <dsp:cNvSpPr/>
      </dsp:nvSpPr>
      <dsp:spPr>
        <a:xfrm>
          <a:off x="380998" y="2895600"/>
          <a:ext cx="366250" cy="36629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1B5BE-EF45-45A4-920C-534254F523DA}">
      <dsp:nvSpPr>
        <dsp:cNvPr id="0" name=""/>
        <dsp:cNvSpPr/>
      </dsp:nvSpPr>
      <dsp:spPr>
        <a:xfrm rot="10800000">
          <a:off x="1507015" y="2673"/>
          <a:ext cx="5472684" cy="514229"/>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1-Yasmine Emad El-</a:t>
          </a:r>
          <a:r>
            <a:rPr lang="en-US" sz="1700" kern="1200" dirty="0" err="1" smtClean="0"/>
            <a:t>Sayed</a:t>
          </a:r>
          <a:r>
            <a:rPr lang="en-US" sz="1700" kern="1200" dirty="0" smtClean="0"/>
            <a:t> Hemisa</a:t>
          </a:r>
          <a:endParaRPr lang="ar-EG" sz="1700" kern="1200" dirty="0"/>
        </a:p>
      </dsp:txBody>
      <dsp:txXfrm rot="10800000">
        <a:off x="1532118" y="27776"/>
        <a:ext cx="5422478" cy="464023"/>
      </dsp:txXfrm>
    </dsp:sp>
    <dsp:sp modelId="{826E16B8-984D-492E-BA61-D8400C9818BC}">
      <dsp:nvSpPr>
        <dsp:cNvPr id="0" name=""/>
        <dsp:cNvSpPr/>
      </dsp:nvSpPr>
      <dsp:spPr>
        <a:xfrm>
          <a:off x="1249900" y="2673"/>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93850B5-B7F3-4E10-9AA3-64EAAB28B7BB}">
      <dsp:nvSpPr>
        <dsp:cNvPr id="0" name=""/>
        <dsp:cNvSpPr/>
      </dsp:nvSpPr>
      <dsp:spPr>
        <a:xfrm rot="10800000">
          <a:off x="1507015" y="670404"/>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2-Doaa Maher </a:t>
          </a:r>
          <a:r>
            <a:rPr lang="en-US" sz="1700" kern="1200" dirty="0" err="1" smtClean="0"/>
            <a:t>Shahat</a:t>
          </a:r>
          <a:r>
            <a:rPr lang="en-US" sz="1700" kern="1200" dirty="0" smtClean="0"/>
            <a:t> Ahmed</a:t>
          </a:r>
          <a:endParaRPr lang="ar-EG" sz="1700" kern="1200" dirty="0"/>
        </a:p>
      </dsp:txBody>
      <dsp:txXfrm rot="10800000">
        <a:off x="1635572" y="670404"/>
        <a:ext cx="5344127" cy="514229"/>
      </dsp:txXfrm>
    </dsp:sp>
    <dsp:sp modelId="{1657AF75-B7FB-41CB-A2B4-2FCAB9176787}">
      <dsp:nvSpPr>
        <dsp:cNvPr id="0" name=""/>
        <dsp:cNvSpPr/>
      </dsp:nvSpPr>
      <dsp:spPr>
        <a:xfrm>
          <a:off x="1249900" y="670404"/>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2933C71-42C0-4B94-BD6B-CF54F13B42EF}">
      <dsp:nvSpPr>
        <dsp:cNvPr id="0" name=""/>
        <dsp:cNvSpPr/>
      </dsp:nvSpPr>
      <dsp:spPr>
        <a:xfrm rot="10800000">
          <a:off x="1507015" y="1338135"/>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3-Fadia </a:t>
          </a:r>
          <a:r>
            <a:rPr lang="en-US" sz="1700" kern="1200" dirty="0" err="1" smtClean="0"/>
            <a:t>Alazab</a:t>
          </a:r>
          <a:r>
            <a:rPr lang="en-US" sz="1700" kern="1200" dirty="0" smtClean="0"/>
            <a:t> Muhammad </a:t>
          </a:r>
          <a:r>
            <a:rPr lang="en-US" sz="1700" kern="1200" dirty="0" err="1" smtClean="0"/>
            <a:t>Elgendi</a:t>
          </a:r>
          <a:endParaRPr lang="ar-EG" sz="1700" kern="1200" dirty="0"/>
        </a:p>
      </dsp:txBody>
      <dsp:txXfrm rot="10800000">
        <a:off x="1635572" y="1338135"/>
        <a:ext cx="5344127" cy="514229"/>
      </dsp:txXfrm>
    </dsp:sp>
    <dsp:sp modelId="{141E6108-C19C-460B-B539-79111D5B9DC5}">
      <dsp:nvSpPr>
        <dsp:cNvPr id="0" name=""/>
        <dsp:cNvSpPr/>
      </dsp:nvSpPr>
      <dsp:spPr>
        <a:xfrm>
          <a:off x="1249900" y="1338135"/>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BA801E8-20AE-4AE5-9EE7-4C8C485EAC90}">
      <dsp:nvSpPr>
        <dsp:cNvPr id="0" name=""/>
        <dsp:cNvSpPr/>
      </dsp:nvSpPr>
      <dsp:spPr>
        <a:xfrm rot="10800000">
          <a:off x="1507015" y="2005866"/>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4-Ahmed Mohamed </a:t>
          </a:r>
          <a:r>
            <a:rPr lang="en-US" sz="1700" kern="1200" dirty="0" err="1" smtClean="0"/>
            <a:t>Mohamed</a:t>
          </a:r>
          <a:r>
            <a:rPr lang="en-US" sz="1700" kern="1200" dirty="0" smtClean="0"/>
            <a:t> </a:t>
          </a:r>
          <a:r>
            <a:rPr lang="en-US" sz="1700" kern="1200" dirty="0" err="1" smtClean="0"/>
            <a:t>Salah</a:t>
          </a:r>
          <a:r>
            <a:rPr lang="en-US" sz="1700" kern="1200" dirty="0" smtClean="0"/>
            <a:t> Mohamed</a:t>
          </a:r>
          <a:endParaRPr lang="ar-EG" sz="1700" kern="1200" dirty="0"/>
        </a:p>
      </dsp:txBody>
      <dsp:txXfrm rot="10800000">
        <a:off x="1635572" y="2005866"/>
        <a:ext cx="5344127" cy="514229"/>
      </dsp:txXfrm>
    </dsp:sp>
    <dsp:sp modelId="{6817360C-7B08-4B54-BA68-E7EA4B69E8ED}">
      <dsp:nvSpPr>
        <dsp:cNvPr id="0" name=""/>
        <dsp:cNvSpPr/>
      </dsp:nvSpPr>
      <dsp:spPr>
        <a:xfrm>
          <a:off x="1249900" y="2005866"/>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D62875A-E6B2-4DFB-89EC-62211E4CF324}">
      <dsp:nvSpPr>
        <dsp:cNvPr id="0" name=""/>
        <dsp:cNvSpPr/>
      </dsp:nvSpPr>
      <dsp:spPr>
        <a:xfrm rot="10800000">
          <a:off x="1507015" y="2673597"/>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5-Ahmed </a:t>
          </a:r>
          <a:r>
            <a:rPr lang="en-US" sz="1700" kern="1200" dirty="0" err="1" smtClean="0"/>
            <a:t>Mahmoud</a:t>
          </a:r>
          <a:r>
            <a:rPr lang="en-US" sz="1700" kern="1200" dirty="0" smtClean="0"/>
            <a:t> Ahmed </a:t>
          </a:r>
          <a:r>
            <a:rPr lang="en-US" sz="1700" kern="1200" dirty="0" err="1" smtClean="0"/>
            <a:t>Labib</a:t>
          </a:r>
          <a:endParaRPr lang="ar-EG" sz="1700" kern="1200" dirty="0"/>
        </a:p>
      </dsp:txBody>
      <dsp:txXfrm rot="10800000">
        <a:off x="1635572" y="2673597"/>
        <a:ext cx="5344127" cy="514229"/>
      </dsp:txXfrm>
    </dsp:sp>
    <dsp:sp modelId="{9BDE5FC6-D6B3-4BF2-ADA9-CE7429C7DC1D}">
      <dsp:nvSpPr>
        <dsp:cNvPr id="0" name=""/>
        <dsp:cNvSpPr/>
      </dsp:nvSpPr>
      <dsp:spPr>
        <a:xfrm>
          <a:off x="1249900" y="2673597"/>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E4DA8F4-A65A-4DA1-A96C-11AFF3EDF4DF}">
      <dsp:nvSpPr>
        <dsp:cNvPr id="0" name=""/>
        <dsp:cNvSpPr/>
      </dsp:nvSpPr>
      <dsp:spPr>
        <a:xfrm rot="10800000">
          <a:off x="1507015" y="3341327"/>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6-Mahmoud </a:t>
          </a:r>
          <a:r>
            <a:rPr lang="en-US" sz="1700" kern="1200" dirty="0" err="1" smtClean="0"/>
            <a:t>Saeed</a:t>
          </a:r>
          <a:r>
            <a:rPr lang="en-US" sz="1700" kern="1200" dirty="0" smtClean="0"/>
            <a:t> Mustafa </a:t>
          </a:r>
          <a:r>
            <a:rPr lang="en-US" sz="1700" kern="1200" dirty="0" err="1" smtClean="0"/>
            <a:t>Lashin</a:t>
          </a:r>
          <a:endParaRPr lang="ar-EG" sz="1700" kern="1200" dirty="0"/>
        </a:p>
      </dsp:txBody>
      <dsp:txXfrm rot="10800000">
        <a:off x="1635572" y="3341327"/>
        <a:ext cx="5344127" cy="514229"/>
      </dsp:txXfrm>
    </dsp:sp>
    <dsp:sp modelId="{2BA76A14-1C41-4E40-8165-05B29C4E8016}">
      <dsp:nvSpPr>
        <dsp:cNvPr id="0" name=""/>
        <dsp:cNvSpPr/>
      </dsp:nvSpPr>
      <dsp:spPr>
        <a:xfrm>
          <a:off x="1249900" y="3341327"/>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FC168CA-140A-4C5F-80CA-466D32BE930E}">
      <dsp:nvSpPr>
        <dsp:cNvPr id="0" name=""/>
        <dsp:cNvSpPr/>
      </dsp:nvSpPr>
      <dsp:spPr>
        <a:xfrm rot="10800000">
          <a:off x="1507015" y="4009058"/>
          <a:ext cx="5472684" cy="514229"/>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761" tIns="64770" rIns="120904" bIns="64770" numCol="1" spcCol="1270" anchor="ctr" anchorCtr="0">
          <a:noAutofit/>
        </a:bodyPr>
        <a:lstStyle/>
        <a:p>
          <a:pPr lvl="0" algn="ctr" defTabSz="755650" rtl="1">
            <a:lnSpc>
              <a:spcPct val="90000"/>
            </a:lnSpc>
            <a:spcBef>
              <a:spcPct val="0"/>
            </a:spcBef>
            <a:spcAft>
              <a:spcPct val="35000"/>
            </a:spcAft>
          </a:pPr>
          <a:r>
            <a:rPr lang="en-US" sz="1700" kern="1200" dirty="0" smtClean="0"/>
            <a:t>7-Ahmed </a:t>
          </a:r>
          <a:r>
            <a:rPr lang="en-US" sz="1700" kern="1200" dirty="0" err="1" smtClean="0"/>
            <a:t>Mohie</a:t>
          </a:r>
          <a:r>
            <a:rPr lang="en-US" sz="1700" kern="1200" dirty="0" smtClean="0"/>
            <a:t> </a:t>
          </a:r>
          <a:r>
            <a:rPr lang="en-US" sz="1700" kern="1200" dirty="0" err="1" smtClean="0"/>
            <a:t>Abd</a:t>
          </a:r>
          <a:r>
            <a:rPr lang="en-US" sz="1700" kern="1200" dirty="0" smtClean="0"/>
            <a:t> El-</a:t>
          </a:r>
          <a:r>
            <a:rPr lang="en-US" sz="1700" kern="1200" dirty="0" err="1" smtClean="0"/>
            <a:t>Azem</a:t>
          </a:r>
          <a:r>
            <a:rPr lang="en-US" sz="1700" kern="1200" dirty="0" smtClean="0"/>
            <a:t> Younis</a:t>
          </a:r>
          <a:endParaRPr lang="ar-EG" sz="1700" kern="1200" dirty="0"/>
        </a:p>
      </dsp:txBody>
      <dsp:txXfrm rot="10800000">
        <a:off x="1635572" y="4009058"/>
        <a:ext cx="5344127" cy="514229"/>
      </dsp:txXfrm>
    </dsp:sp>
    <dsp:sp modelId="{AEA4BB32-F4FB-41F6-BEFB-7D4B4798451F}">
      <dsp:nvSpPr>
        <dsp:cNvPr id="0" name=""/>
        <dsp:cNvSpPr/>
      </dsp:nvSpPr>
      <dsp:spPr>
        <a:xfrm>
          <a:off x="1249900" y="4009058"/>
          <a:ext cx="514229" cy="514229"/>
        </a:xfrm>
        <a:prstGeom prst="ellipse">
          <a:avLst/>
        </a:prstGeom>
        <a:solidFill>
          <a:schemeClr val="accent1">
            <a:tint val="5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B9CE56D-0FFE-4508-AA1A-712FDD3B3569}" type="datetimeFigureOut">
              <a:rPr lang="ar-EG" smtClean="0"/>
              <a:pPr/>
              <a:t>03/12/1442</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DE3ACA12-4FBF-4E52-B285-2E98D103A496}" type="slidenum">
              <a:rPr lang="ar-EG" smtClean="0"/>
              <a:pPr/>
              <a:t>‹#›</a:t>
            </a:fld>
            <a:endParaRPr lang="ar-EG"/>
          </a:p>
        </p:txBody>
      </p:sp>
    </p:spTree>
    <p:extLst>
      <p:ext uri="{BB962C8B-B14F-4D97-AF65-F5344CB8AC3E}">
        <p14:creationId xmlns:p14="http://schemas.microsoft.com/office/powerpoint/2010/main" val="2402833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7/12/2021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spd="slow"/>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78000"/>
                <a:satMod val="220000"/>
              </a:schemeClr>
            </a:gs>
            <a:gs pos="76000">
              <a:schemeClr val="bg1">
                <a:shade val="35000"/>
                <a:satMod val="15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74697735"/>
              </p:ext>
            </p:extLst>
          </p:nvPr>
        </p:nvGraphicFramePr>
        <p:xfrm>
          <a:off x="2438400" y="0"/>
          <a:ext cx="54864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 y="0"/>
            <a:ext cx="175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2819400" y="381000"/>
            <a:ext cx="505676" cy="505378"/>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Oval 11"/>
          <p:cNvSpPr/>
          <p:nvPr/>
        </p:nvSpPr>
        <p:spPr>
          <a:xfrm>
            <a:off x="6858000" y="1219200"/>
            <a:ext cx="366250" cy="366293"/>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7" name="Picture 6" descr="big-data-medicine-model_0.jpg"/>
          <p:cNvPicPr>
            <a:picLocks noChangeAspect="1"/>
          </p:cNvPicPr>
          <p:nvPr/>
        </p:nvPicPr>
        <p:blipFill>
          <a:blip r:embed="rId8"/>
          <a:stretch>
            <a:fillRect/>
          </a:stretch>
        </p:blipFill>
        <p:spPr>
          <a:xfrm>
            <a:off x="2667000" y="4495800"/>
            <a:ext cx="6781800" cy="2133600"/>
          </a:xfrm>
          <a:prstGeom prst="ellipse">
            <a:avLst/>
          </a:prstGeom>
          <a:ln>
            <a:noFill/>
          </a:ln>
          <a:effectLst>
            <a:softEdge rad="112500"/>
          </a:effectLst>
        </p:spPr>
      </p:pic>
      <p:pic>
        <p:nvPicPr>
          <p:cNvPr id="8" name="Picture 7" descr="شعار_جامعة_بنها.png"/>
          <p:cNvPicPr>
            <a:picLocks noChangeAspect="1"/>
          </p:cNvPicPr>
          <p:nvPr/>
        </p:nvPicPr>
        <p:blipFill>
          <a:blip r:embed="rId9" cstate="print"/>
          <a:stretch>
            <a:fillRect/>
          </a:stretch>
        </p:blipFill>
        <p:spPr>
          <a:xfrm>
            <a:off x="7086600" y="152400"/>
            <a:ext cx="2057400" cy="1371600"/>
          </a:xfrm>
          <a:prstGeom prst="rect">
            <a:avLst/>
          </a:prstGeom>
        </p:spPr>
      </p:pic>
    </p:spTree>
    <p:extLst>
      <p:ext uri="{BB962C8B-B14F-4D97-AF65-F5344CB8AC3E}">
        <p14:creationId xmlns:p14="http://schemas.microsoft.com/office/powerpoint/2010/main" val="10939075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graphicEl>
                                              <a:dgm id="{0B1466D6-9F93-4BD3-AC21-DA94CA78F4E8}"/>
                                            </p:graphicEl>
                                          </p:spTgt>
                                        </p:tgtEl>
                                        <p:attrNameLst>
                                          <p:attrName>style.visibility</p:attrName>
                                        </p:attrNameLst>
                                      </p:cBhvr>
                                      <p:to>
                                        <p:strVal val="visible"/>
                                      </p:to>
                                    </p:set>
                                    <p:anim calcmode="lin" valueType="num">
                                      <p:cBhvr additive="base">
                                        <p:cTn id="12" dur="500" fill="hold"/>
                                        <p:tgtEl>
                                          <p:spTgt spid="5">
                                            <p:graphicEl>
                                              <a:dgm id="{0B1466D6-9F93-4BD3-AC21-DA94CA78F4E8}"/>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0B1466D6-9F93-4BD3-AC21-DA94CA78F4E8}"/>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1C334B91-C1DD-4125-A035-AAB7522D9C33}"/>
                                            </p:graphicEl>
                                          </p:spTgt>
                                        </p:tgtEl>
                                        <p:attrNameLst>
                                          <p:attrName>style.visibility</p:attrName>
                                        </p:attrNameLst>
                                      </p:cBhvr>
                                      <p:to>
                                        <p:strVal val="visible"/>
                                      </p:to>
                                    </p:set>
                                    <p:anim calcmode="lin" valueType="num">
                                      <p:cBhvr additive="base">
                                        <p:cTn id="16" dur="500" fill="hold"/>
                                        <p:tgtEl>
                                          <p:spTgt spid="5">
                                            <p:graphicEl>
                                              <a:dgm id="{1C334B91-C1DD-4125-A035-AAB7522D9C33}"/>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1C334B91-C1DD-4125-A035-AAB7522D9C33}"/>
                                            </p:graphic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graphicEl>
                                              <a:dgm id="{C78CA1A1-AA78-4EB3-8A87-EDB7534A330C}"/>
                                            </p:graphicEl>
                                          </p:spTgt>
                                        </p:tgtEl>
                                        <p:attrNameLst>
                                          <p:attrName>style.visibility</p:attrName>
                                        </p:attrNameLst>
                                      </p:cBhvr>
                                      <p:to>
                                        <p:strVal val="visible"/>
                                      </p:to>
                                    </p:set>
                                    <p:anim calcmode="lin" valueType="num">
                                      <p:cBhvr additive="base">
                                        <p:cTn id="20" dur="500" fill="hold"/>
                                        <p:tgtEl>
                                          <p:spTgt spid="5">
                                            <p:graphicEl>
                                              <a:dgm id="{C78CA1A1-AA78-4EB3-8A87-EDB7534A330C}"/>
                                            </p:graphic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graphicEl>
                                              <a:dgm id="{C78CA1A1-AA78-4EB3-8A87-EDB7534A330C}"/>
                                            </p:graphic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graphicEl>
                                              <a:dgm id="{600B4175-301C-4F57-B3D7-70C153D107F5}"/>
                                            </p:graphicEl>
                                          </p:spTgt>
                                        </p:tgtEl>
                                        <p:attrNameLst>
                                          <p:attrName>style.visibility</p:attrName>
                                        </p:attrNameLst>
                                      </p:cBhvr>
                                      <p:to>
                                        <p:strVal val="visible"/>
                                      </p:to>
                                    </p:set>
                                    <p:anim calcmode="lin" valueType="num">
                                      <p:cBhvr additive="base">
                                        <p:cTn id="24" dur="500" fill="hold"/>
                                        <p:tgtEl>
                                          <p:spTgt spid="5">
                                            <p:graphicEl>
                                              <a:dgm id="{600B4175-301C-4F57-B3D7-70C153D107F5}"/>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graphicEl>
                                              <a:dgm id="{600B4175-301C-4F57-B3D7-70C153D107F5}"/>
                                            </p:graphic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graphicEl>
                                              <a:dgm id="{D89DF82C-3E91-4DFB-B5D0-F0BD41AF5F8F}"/>
                                            </p:graphicEl>
                                          </p:spTgt>
                                        </p:tgtEl>
                                        <p:attrNameLst>
                                          <p:attrName>style.visibility</p:attrName>
                                        </p:attrNameLst>
                                      </p:cBhvr>
                                      <p:to>
                                        <p:strVal val="visible"/>
                                      </p:to>
                                    </p:set>
                                    <p:anim calcmode="lin" valueType="num">
                                      <p:cBhvr additive="base">
                                        <p:cTn id="28" dur="500" fill="hold"/>
                                        <p:tgtEl>
                                          <p:spTgt spid="5">
                                            <p:graphicEl>
                                              <a:dgm id="{D89DF82C-3E91-4DFB-B5D0-F0BD41AF5F8F}"/>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graphicEl>
                                              <a:dgm id="{D89DF82C-3E91-4DFB-B5D0-F0BD41AF5F8F}"/>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
                                            <p:graphicEl>
                                              <a:dgm id="{C6A2AD81-A88D-479E-BB6C-B1CCA1955402}"/>
                                            </p:graphicEl>
                                          </p:spTgt>
                                        </p:tgtEl>
                                        <p:attrNameLst>
                                          <p:attrName>style.visibility</p:attrName>
                                        </p:attrNameLst>
                                      </p:cBhvr>
                                      <p:to>
                                        <p:strVal val="visible"/>
                                      </p:to>
                                    </p:set>
                                    <p:anim calcmode="lin" valueType="num">
                                      <p:cBhvr additive="base">
                                        <p:cTn id="32" dur="500" fill="hold"/>
                                        <p:tgtEl>
                                          <p:spTgt spid="5">
                                            <p:graphicEl>
                                              <a:dgm id="{C6A2AD81-A88D-479E-BB6C-B1CCA1955402}"/>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graphicEl>
                                              <a:dgm id="{C6A2AD81-A88D-479E-BB6C-B1CCA1955402}"/>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
                                            <p:graphicEl>
                                              <a:dgm id="{A7BB127F-A004-4530-A46E-436001CFF115}"/>
                                            </p:graphicEl>
                                          </p:spTgt>
                                        </p:tgtEl>
                                        <p:attrNameLst>
                                          <p:attrName>style.visibility</p:attrName>
                                        </p:attrNameLst>
                                      </p:cBhvr>
                                      <p:to>
                                        <p:strVal val="visible"/>
                                      </p:to>
                                    </p:set>
                                    <p:anim calcmode="lin" valueType="num">
                                      <p:cBhvr additive="base">
                                        <p:cTn id="36" dur="500" fill="hold"/>
                                        <p:tgtEl>
                                          <p:spTgt spid="5">
                                            <p:graphicEl>
                                              <a:dgm id="{A7BB127F-A004-4530-A46E-436001CFF115}"/>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graphicEl>
                                              <a:dgm id="{A7BB127F-A004-4530-A46E-436001CFF115}"/>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Project Interface</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smtClean="0">
                <a:latin typeface="Aldhabi" pitchFamily="2" charset="-78"/>
                <a:cs typeface="Aldhabi" pitchFamily="2" charset="-78"/>
              </a:rPr>
              <a:t> The advantage of using website for our project interface</a:t>
            </a:r>
          </a:p>
          <a:p>
            <a:pPr algn="l" rtl="0">
              <a:buFont typeface="Wingdings" panose="05000000000000000000" pitchFamily="2" charset="2"/>
              <a:buChar char="q"/>
            </a:pPr>
            <a:r>
              <a:rPr lang="en-US" sz="3600" dirty="0" smtClean="0">
                <a:latin typeface="Aldhabi" pitchFamily="2" charset="-78"/>
                <a:cs typeface="Aldhabi" pitchFamily="2" charset="-78"/>
              </a:rPr>
              <a:t> Project interface structure</a:t>
            </a:r>
          </a:p>
          <a:p>
            <a:pPr algn="l" rtl="0">
              <a:buFont typeface="Wingdings" panose="05000000000000000000" pitchFamily="2" charset="2"/>
              <a:buChar char="q"/>
            </a:pPr>
            <a:r>
              <a:rPr lang="en-US" sz="3600" dirty="0" smtClean="0">
                <a:latin typeface="Aldhabi" pitchFamily="2" charset="-78"/>
                <a:cs typeface="Aldhabi" pitchFamily="2" charset="-78"/>
              </a:rPr>
              <a:t> Home Page – Diagnosis Page – Result Page explanation</a:t>
            </a:r>
          </a:p>
          <a:p>
            <a:pPr algn="l" rtl="0">
              <a:buFont typeface="Wingdings" panose="05000000000000000000" pitchFamily="2" charset="2"/>
              <a:buChar char="q"/>
            </a:pPr>
            <a:r>
              <a:rPr lang="en-US" sz="3600" dirty="0">
                <a:latin typeface="Aldhabi" pitchFamily="2" charset="-78"/>
                <a:cs typeface="Aldhabi" pitchFamily="2" charset="-78"/>
              </a:rPr>
              <a:t> Tools used to build </a:t>
            </a:r>
            <a:r>
              <a:rPr lang="en-US" sz="3600" dirty="0" smtClean="0">
                <a:latin typeface="Aldhabi" pitchFamily="2" charset="-78"/>
                <a:cs typeface="Aldhabi" pitchFamily="2" charset="-78"/>
              </a:rPr>
              <a:t>our project interface </a:t>
            </a:r>
          </a:p>
        </p:txBody>
      </p:sp>
    </p:spTree>
    <p:extLst>
      <p:ext uri="{BB962C8B-B14F-4D97-AF65-F5344CB8AC3E}">
        <p14:creationId xmlns:p14="http://schemas.microsoft.com/office/powerpoint/2010/main" val="2555561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rtl="0"/>
            <a:r>
              <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Connection between Web &amp; Machine model (Flask).</a:t>
            </a: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smtClean="0">
                <a:latin typeface="Aldhabi" pitchFamily="2" charset="-78"/>
                <a:cs typeface="Aldhabi" pitchFamily="2" charset="-78"/>
              </a:rPr>
              <a:t> What is Flask? And Why?</a:t>
            </a:r>
          </a:p>
          <a:p>
            <a:pPr algn="l" rtl="0">
              <a:buFont typeface="Wingdings" panose="05000000000000000000" pitchFamily="2" charset="2"/>
              <a:buChar char="q"/>
            </a:pPr>
            <a:r>
              <a:rPr lang="en-US" sz="3600" dirty="0" smtClean="0">
                <a:latin typeface="Aldhabi" pitchFamily="2" charset="-78"/>
                <a:cs typeface="Aldhabi" pitchFamily="2" charset="-78"/>
              </a:rPr>
              <a:t> Flask connection structure</a:t>
            </a:r>
          </a:p>
          <a:p>
            <a:pPr algn="l" rtl="0">
              <a:buFont typeface="Wingdings" panose="05000000000000000000" pitchFamily="2" charset="2"/>
              <a:buChar char="q"/>
            </a:pPr>
            <a:r>
              <a:rPr lang="en-US" sz="3600" dirty="0" smtClean="0">
                <a:latin typeface="Aldhabi" pitchFamily="2" charset="-78"/>
                <a:cs typeface="Aldhabi" pitchFamily="2" charset="-78"/>
              </a:rPr>
              <a:t> Connection steps</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Used tools to build the connection </a:t>
            </a:r>
          </a:p>
        </p:txBody>
      </p:sp>
    </p:spTree>
    <p:extLst>
      <p:ext uri="{BB962C8B-B14F-4D97-AF65-F5344CB8AC3E}">
        <p14:creationId xmlns:p14="http://schemas.microsoft.com/office/powerpoint/2010/main" val="15363108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Dataset Overview</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pic>
        <p:nvPicPr>
          <p:cNvPr id="6" name="Content Placeholder 5"/>
          <p:cNvPicPr>
            <a:picLocks noGrp="1" noChangeAspect="1"/>
          </p:cNvPicPr>
          <p:nvPr>
            <p:ph idx="1"/>
          </p:nvPr>
        </p:nvPicPr>
        <p:blipFill>
          <a:blip r:embed="rId2"/>
          <a:stretch>
            <a:fillRect/>
          </a:stretch>
        </p:blipFill>
        <p:spPr>
          <a:xfrm>
            <a:off x="158750" y="1828800"/>
            <a:ext cx="8826500" cy="3352800"/>
          </a:xfrm>
          <a:prstGeom prst="rect">
            <a:avLst/>
          </a:prstGeom>
        </p:spPr>
      </p:pic>
    </p:spTree>
    <p:extLst>
      <p:ext uri="{BB962C8B-B14F-4D97-AF65-F5344CB8AC3E}">
        <p14:creationId xmlns:p14="http://schemas.microsoft.com/office/powerpoint/2010/main" val="32799535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Dataset Overview</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pic>
        <p:nvPicPr>
          <p:cNvPr id="4" name="Content Placeholder 3"/>
          <p:cNvPicPr>
            <a:picLocks noGrp="1" noChangeAspect="1"/>
          </p:cNvPicPr>
          <p:nvPr>
            <p:ph idx="1"/>
          </p:nvPr>
        </p:nvPicPr>
        <p:blipFill>
          <a:blip r:embed="rId2"/>
          <a:stretch>
            <a:fillRect/>
          </a:stretch>
        </p:blipFill>
        <p:spPr>
          <a:xfrm>
            <a:off x="228600" y="1676400"/>
            <a:ext cx="8686800" cy="3733800"/>
          </a:xfrm>
          <a:prstGeom prst="rect">
            <a:avLst/>
          </a:prstGeom>
        </p:spPr>
      </p:pic>
    </p:spTree>
    <p:extLst>
      <p:ext uri="{BB962C8B-B14F-4D97-AF65-F5344CB8AC3E}">
        <p14:creationId xmlns:p14="http://schemas.microsoft.com/office/powerpoint/2010/main" val="41982953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Dataset Overview</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a:latin typeface="Aldhabi" pitchFamily="2" charset="-78"/>
                <a:cs typeface="Aldhabi" pitchFamily="2" charset="-78"/>
              </a:rPr>
              <a:t> The difficulties we faced in finding the </a:t>
            </a:r>
            <a:r>
              <a:rPr lang="en-US" sz="3600" dirty="0" smtClean="0">
                <a:latin typeface="Aldhabi" pitchFamily="2" charset="-78"/>
                <a:cs typeface="Aldhabi" pitchFamily="2" charset="-78"/>
              </a:rPr>
              <a:t>dataset</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Type of our dataset </a:t>
            </a:r>
          </a:p>
          <a:p>
            <a:pPr algn="l" rtl="0">
              <a:buFont typeface="Wingdings" panose="05000000000000000000" pitchFamily="2" charset="2"/>
              <a:buChar char="q"/>
            </a:pPr>
            <a:r>
              <a:rPr lang="en-US" sz="3600" dirty="0" smtClean="0">
                <a:latin typeface="Aldhabi" pitchFamily="2" charset="-78"/>
                <a:cs typeface="Aldhabi" pitchFamily="2" charset="-78"/>
              </a:rPr>
              <a:t> Dataset Features (attributes) </a:t>
            </a:r>
          </a:p>
          <a:p>
            <a:pPr algn="l" rtl="0">
              <a:buFont typeface="Wingdings" panose="05000000000000000000" pitchFamily="2" charset="2"/>
              <a:buChar char="q"/>
            </a:pPr>
            <a:r>
              <a:rPr lang="en-US" sz="3600" dirty="0" smtClean="0">
                <a:latin typeface="Aldhabi" pitchFamily="2" charset="-78"/>
                <a:cs typeface="Aldhabi" pitchFamily="2" charset="-78"/>
              </a:rPr>
              <a:t> Advantages and disadvantages of our dataset</a:t>
            </a:r>
          </a:p>
          <a:p>
            <a:pPr algn="l" rtl="0">
              <a:buFont typeface="Wingdings" panose="05000000000000000000" pitchFamily="2" charset="2"/>
              <a:buChar char="q"/>
            </a:pPr>
            <a:r>
              <a:rPr lang="en-US" sz="3600" dirty="0" smtClean="0">
                <a:latin typeface="Aldhabi" pitchFamily="2" charset="-78"/>
                <a:cs typeface="Aldhabi" pitchFamily="2" charset="-78"/>
              </a:rPr>
              <a:t> Dataset Modifications</a:t>
            </a:r>
          </a:p>
          <a:p>
            <a:pPr algn="l" rtl="0">
              <a:buFont typeface="Wingdings" panose="05000000000000000000" pitchFamily="2" charset="2"/>
              <a:buChar char="q"/>
            </a:pPr>
            <a:r>
              <a:rPr lang="en-US" sz="3600" dirty="0" smtClean="0">
                <a:latin typeface="Aldhabi" pitchFamily="2" charset="-78"/>
                <a:cs typeface="Aldhabi" pitchFamily="2" charset="-78"/>
              </a:rPr>
              <a:t> Data </a:t>
            </a:r>
            <a:r>
              <a:rPr lang="en-US" sz="3600" dirty="0">
                <a:latin typeface="Aldhabi" pitchFamily="2" charset="-78"/>
                <a:cs typeface="Aldhabi" pitchFamily="2" charset="-78"/>
              </a:rPr>
              <a:t>analysis </a:t>
            </a:r>
          </a:p>
          <a:p>
            <a:pPr algn="l" rtl="0">
              <a:buFont typeface="Wingdings" panose="05000000000000000000" pitchFamily="2" charset="2"/>
              <a:buChar char="q"/>
            </a:pPr>
            <a:endParaRPr lang="en-US" sz="3600" dirty="0" smtClean="0">
              <a:latin typeface="Aldhabi" pitchFamily="2" charset="-78"/>
              <a:cs typeface="Aldhabi" pitchFamily="2" charset="-78"/>
            </a:endParaRPr>
          </a:p>
        </p:txBody>
      </p:sp>
    </p:spTree>
    <p:extLst>
      <p:ext uri="{BB962C8B-B14F-4D97-AF65-F5344CB8AC3E}">
        <p14:creationId xmlns:p14="http://schemas.microsoft.com/office/powerpoint/2010/main" val="3846208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Machine learning model – Preprocessing </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a:latin typeface="Aldhabi" pitchFamily="2" charset="-78"/>
                <a:cs typeface="Aldhabi" pitchFamily="2" charset="-78"/>
              </a:rPr>
              <a:t> Features selection </a:t>
            </a:r>
            <a:r>
              <a:rPr lang="en-US" sz="3600" dirty="0" smtClean="0">
                <a:latin typeface="Aldhabi" pitchFamily="2" charset="-78"/>
                <a:cs typeface="Aldhabi" pitchFamily="2" charset="-78"/>
              </a:rPr>
              <a:t> </a:t>
            </a:r>
          </a:p>
          <a:p>
            <a:pPr algn="l" rtl="0">
              <a:buFont typeface="Wingdings" panose="05000000000000000000" pitchFamily="2" charset="2"/>
              <a:buChar char="q"/>
            </a:pPr>
            <a:r>
              <a:rPr lang="en-US" sz="3600" dirty="0" smtClean="0">
                <a:latin typeface="Aldhabi" pitchFamily="2" charset="-78"/>
                <a:cs typeface="Aldhabi" pitchFamily="2" charset="-78"/>
              </a:rPr>
              <a:t> Missing values in categorical features</a:t>
            </a:r>
          </a:p>
          <a:p>
            <a:pPr algn="l" rtl="0">
              <a:buFont typeface="Wingdings" panose="05000000000000000000" pitchFamily="2" charset="2"/>
              <a:buChar char="q"/>
            </a:pPr>
            <a:r>
              <a:rPr lang="en-US" sz="3600" dirty="0" smtClean="0">
                <a:latin typeface="Aldhabi" pitchFamily="2" charset="-78"/>
                <a:cs typeface="Aldhabi" pitchFamily="2" charset="-78"/>
              </a:rPr>
              <a:t> Missing values in numerical features</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Encoding categorical features – Label Encoder</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Dataset scaling – Standard Scaler</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Dataset splitting for X, y </a:t>
            </a:r>
          </a:p>
          <a:p>
            <a:pPr algn="l" rtl="0">
              <a:buFont typeface="Wingdings" panose="05000000000000000000" pitchFamily="2" charset="2"/>
              <a:buChar char="q"/>
            </a:pPr>
            <a:endParaRPr lang="en-US" sz="3600" dirty="0" smtClean="0">
              <a:latin typeface="Aldhabi" pitchFamily="2" charset="-78"/>
              <a:cs typeface="Aldhabi" pitchFamily="2" charset="-78"/>
            </a:endParaRPr>
          </a:p>
        </p:txBody>
      </p:sp>
    </p:spTree>
    <p:extLst>
      <p:ext uri="{BB962C8B-B14F-4D97-AF65-F5344CB8AC3E}">
        <p14:creationId xmlns:p14="http://schemas.microsoft.com/office/powerpoint/2010/main" val="38938557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Machine learning model – Preprocessing </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Dataset splitting for train and test (Test Case)</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Building The classification algorithms</a:t>
            </a:r>
          </a:p>
          <a:p>
            <a:pPr lvl="6" algn="l" rtl="0">
              <a:buFont typeface="Wingdings" panose="05000000000000000000" pitchFamily="2" charset="2"/>
              <a:buChar char="q"/>
            </a:pPr>
            <a:r>
              <a:rPr lang="en-US" sz="2500" dirty="0">
                <a:latin typeface="Aldhabi" pitchFamily="2" charset="-78"/>
                <a:cs typeface="Aldhabi" pitchFamily="2" charset="-78"/>
              </a:rPr>
              <a:t> </a:t>
            </a:r>
            <a:r>
              <a:rPr lang="en-US" sz="2500" dirty="0" smtClean="0">
                <a:latin typeface="Aldhabi" pitchFamily="2" charset="-78"/>
                <a:cs typeface="Aldhabi" pitchFamily="2" charset="-78"/>
              </a:rPr>
              <a:t>Logistic regression</a:t>
            </a:r>
          </a:p>
          <a:p>
            <a:pPr lvl="6" algn="l" rtl="0">
              <a:buFont typeface="Wingdings" panose="05000000000000000000" pitchFamily="2" charset="2"/>
              <a:buChar char="q"/>
            </a:pPr>
            <a:r>
              <a:rPr lang="en-US" sz="2500" dirty="0" smtClean="0">
                <a:latin typeface="Aldhabi" pitchFamily="2" charset="-78"/>
                <a:cs typeface="Aldhabi" pitchFamily="2" charset="-78"/>
              </a:rPr>
              <a:t> Naïve Bayes </a:t>
            </a:r>
          </a:p>
          <a:p>
            <a:pPr lvl="6" algn="l" rtl="0">
              <a:buFont typeface="Wingdings" panose="05000000000000000000" pitchFamily="2" charset="2"/>
              <a:buChar char="q"/>
            </a:pPr>
            <a:r>
              <a:rPr lang="en-US" sz="2500" dirty="0">
                <a:latin typeface="Aldhabi" pitchFamily="2" charset="-78"/>
                <a:cs typeface="Aldhabi" pitchFamily="2" charset="-78"/>
              </a:rPr>
              <a:t> </a:t>
            </a:r>
            <a:r>
              <a:rPr lang="en-US" sz="2500" dirty="0" smtClean="0">
                <a:latin typeface="Aldhabi" pitchFamily="2" charset="-78"/>
                <a:cs typeface="Aldhabi" pitchFamily="2" charset="-78"/>
              </a:rPr>
              <a:t>Decision Tree</a:t>
            </a:r>
          </a:p>
          <a:p>
            <a:pPr lvl="6" algn="l" rtl="0">
              <a:buFont typeface="Wingdings" panose="05000000000000000000" pitchFamily="2" charset="2"/>
              <a:buChar char="q"/>
            </a:pPr>
            <a:r>
              <a:rPr lang="en-US" sz="2500" dirty="0">
                <a:latin typeface="Aldhabi" pitchFamily="2" charset="-78"/>
                <a:cs typeface="Aldhabi" pitchFamily="2" charset="-78"/>
              </a:rPr>
              <a:t> </a:t>
            </a:r>
            <a:r>
              <a:rPr lang="en-US" sz="2500" dirty="0" smtClean="0">
                <a:latin typeface="Aldhabi" pitchFamily="2" charset="-78"/>
                <a:cs typeface="Aldhabi" pitchFamily="2" charset="-78"/>
              </a:rPr>
              <a:t>Random Forest</a:t>
            </a:r>
          </a:p>
          <a:p>
            <a:pPr lvl="6" algn="l" rtl="0">
              <a:buFont typeface="Wingdings" panose="05000000000000000000" pitchFamily="2" charset="2"/>
              <a:buChar char="q"/>
            </a:pPr>
            <a:r>
              <a:rPr lang="en-US" sz="2500" dirty="0" smtClean="0">
                <a:latin typeface="Aldhabi" pitchFamily="2" charset="-78"/>
                <a:cs typeface="Aldhabi" pitchFamily="2" charset="-78"/>
              </a:rPr>
              <a:t> Support vector machine</a:t>
            </a:r>
          </a:p>
          <a:p>
            <a:pPr lvl="6" algn="l" rtl="0">
              <a:buFont typeface="Wingdings" panose="05000000000000000000" pitchFamily="2" charset="2"/>
              <a:buChar char="q"/>
            </a:pPr>
            <a:r>
              <a:rPr lang="en-US" sz="2500" dirty="0">
                <a:latin typeface="Aldhabi" pitchFamily="2" charset="-78"/>
                <a:cs typeface="Aldhabi" pitchFamily="2" charset="-78"/>
              </a:rPr>
              <a:t> </a:t>
            </a:r>
            <a:r>
              <a:rPr lang="en-US" sz="2500" dirty="0" smtClean="0">
                <a:latin typeface="Aldhabi" pitchFamily="2" charset="-78"/>
                <a:cs typeface="Aldhabi" pitchFamily="2" charset="-78"/>
              </a:rPr>
              <a:t>K </a:t>
            </a:r>
            <a:r>
              <a:rPr lang="en-US" sz="2500" dirty="0">
                <a:latin typeface="Aldhabi" pitchFamily="2" charset="-78"/>
                <a:cs typeface="Aldhabi" pitchFamily="2" charset="-78"/>
              </a:rPr>
              <a:t>N</a:t>
            </a:r>
            <a:r>
              <a:rPr lang="en-US" sz="2500" dirty="0" smtClean="0">
                <a:latin typeface="Aldhabi" pitchFamily="2" charset="-78"/>
                <a:cs typeface="Aldhabi" pitchFamily="2" charset="-78"/>
              </a:rPr>
              <a:t>eighbors Classifier </a:t>
            </a:r>
          </a:p>
          <a:p>
            <a:pPr lvl="6" algn="l" rtl="0">
              <a:buFont typeface="Wingdings" panose="05000000000000000000" pitchFamily="2" charset="2"/>
              <a:buChar char="q"/>
            </a:pPr>
            <a:endParaRPr lang="en-US" sz="2500" dirty="0" smtClean="0">
              <a:latin typeface="Aldhabi" pitchFamily="2" charset="-78"/>
              <a:cs typeface="Aldhabi" pitchFamily="2" charset="-78"/>
            </a:endParaRPr>
          </a:p>
          <a:p>
            <a:pPr algn="l" rtl="0">
              <a:buFont typeface="Wingdings" panose="05000000000000000000" pitchFamily="2" charset="2"/>
              <a:buChar char="q"/>
            </a:pPr>
            <a:endParaRPr lang="en-US" sz="3600" dirty="0" smtClean="0">
              <a:latin typeface="Aldhabi" pitchFamily="2" charset="-78"/>
              <a:cs typeface="Aldhabi" pitchFamily="2" charset="-78"/>
            </a:endParaRPr>
          </a:p>
        </p:txBody>
      </p:sp>
    </p:spTree>
    <p:extLst>
      <p:ext uri="{BB962C8B-B14F-4D97-AF65-F5344CB8AC3E}">
        <p14:creationId xmlns:p14="http://schemas.microsoft.com/office/powerpoint/2010/main" val="835481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blinds(horizontal)">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Machine learning model </a:t>
            </a:r>
            <a:r>
              <a:rPr lang="en-US" sz="480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 Model </a:t>
            </a:r>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analysis</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Cross validation </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Grid Search </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Evaluating classification algorithms results </a:t>
            </a:r>
          </a:p>
          <a:p>
            <a:pPr algn="l" rtl="0">
              <a:buFont typeface="Wingdings" panose="05000000000000000000" pitchFamily="2" charset="2"/>
              <a:buChar char="q"/>
            </a:pPr>
            <a:r>
              <a:rPr lang="en-US" sz="3600" dirty="0" smtClean="0">
                <a:latin typeface="Aldhabi" pitchFamily="2" charset="-78"/>
                <a:cs typeface="Aldhabi" pitchFamily="2" charset="-78"/>
              </a:rPr>
              <a:t> How we choose the final model?</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How we apply our idea using machine learning? </a:t>
            </a:r>
            <a:endParaRPr lang="en-US" sz="2100" dirty="0" smtClean="0">
              <a:latin typeface="Aldhabi" pitchFamily="2" charset="-78"/>
              <a:cs typeface="Aldhabi" pitchFamily="2" charset="-78"/>
            </a:endParaRPr>
          </a:p>
          <a:p>
            <a:pPr algn="l" rtl="0">
              <a:buFont typeface="Wingdings" panose="05000000000000000000" pitchFamily="2" charset="2"/>
              <a:buChar char="q"/>
            </a:pPr>
            <a:endParaRPr lang="en-US" sz="3600" dirty="0" smtClean="0">
              <a:latin typeface="Aldhabi" pitchFamily="2" charset="-78"/>
              <a:cs typeface="Aldhabi" pitchFamily="2" charset="-78"/>
            </a:endParaRPr>
          </a:p>
        </p:txBody>
      </p:sp>
    </p:spTree>
    <p:extLst>
      <p:ext uri="{BB962C8B-B14F-4D97-AF65-F5344CB8AC3E}">
        <p14:creationId xmlns:p14="http://schemas.microsoft.com/office/powerpoint/2010/main" val="27654624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Machine learning model – Model analysis</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pic>
        <p:nvPicPr>
          <p:cNvPr id="2" name="Content Placeholder 1"/>
          <p:cNvPicPr>
            <a:picLocks noGrp="1" noChangeAspect="1"/>
          </p:cNvPicPr>
          <p:nvPr>
            <p:ph idx="1"/>
          </p:nvPr>
        </p:nvPicPr>
        <p:blipFill>
          <a:blip r:embed="rId2"/>
          <a:stretch>
            <a:fillRect/>
          </a:stretch>
        </p:blipFill>
        <p:spPr>
          <a:xfrm>
            <a:off x="1562100" y="1600200"/>
            <a:ext cx="6019800" cy="4495800"/>
          </a:xfrm>
          <a:prstGeom prst="rect">
            <a:avLst/>
          </a:prstGeom>
        </p:spPr>
      </p:pic>
    </p:spTree>
    <p:extLst>
      <p:ext uri="{BB962C8B-B14F-4D97-AF65-F5344CB8AC3E}">
        <p14:creationId xmlns:p14="http://schemas.microsoft.com/office/powerpoint/2010/main" val="4742008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Future work</a:t>
            </a:r>
            <a:endParaRPr lang="en-US"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smtClean="0">
                <a:latin typeface="Aldhabi" pitchFamily="2" charset="-78"/>
                <a:cs typeface="Aldhabi" pitchFamily="2" charset="-78"/>
              </a:rPr>
              <a:t> In the end we can see it was an idea from the beginning and we just wanted to flash the light on it, We didn’t expect that it would work with us but we believed in it.</a:t>
            </a:r>
          </a:p>
          <a:p>
            <a:pPr algn="l" rtl="0">
              <a:buFont typeface="Wingdings" panose="05000000000000000000" pitchFamily="2" charset="2"/>
              <a:buChar char="q"/>
            </a:pPr>
            <a:r>
              <a:rPr lang="en-US" sz="3600" dirty="0" smtClean="0">
                <a:latin typeface="Aldhabi" pitchFamily="2" charset="-78"/>
                <a:cs typeface="Aldhabi" pitchFamily="2" charset="-78"/>
              </a:rPr>
              <a:t> We also believe that it can be done on other more diseases that have relations between each other, We just gave the hint to start this journey </a:t>
            </a:r>
          </a:p>
        </p:txBody>
      </p:sp>
    </p:spTree>
    <p:extLst>
      <p:ext uri="{BB962C8B-B14F-4D97-AF65-F5344CB8AC3E}">
        <p14:creationId xmlns:p14="http://schemas.microsoft.com/office/powerpoint/2010/main" val="2571970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869136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a:bodyPr>
          <a:lstStyle/>
          <a:p>
            <a:r>
              <a:rPr lang="ar-EG" altLang="zh-CN"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a:t>
            </a:r>
            <a:r>
              <a:rPr lang="en-US" altLang="zh-CN"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Prepared </a:t>
            </a:r>
            <a:r>
              <a:rPr lang="ar-EG" altLang="zh-CN" sz="4800" dirty="0" err="1"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By</a:t>
            </a:r>
            <a:endParaRPr lang="ar-EG" sz="4800" b="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gerian" pitchFamily="82" charset="0"/>
            </a:endParaRPr>
          </a:p>
        </p:txBody>
      </p:sp>
    </p:spTree>
    <p:extLst>
      <p:ext uri="{BB962C8B-B14F-4D97-AF65-F5344CB8AC3E}">
        <p14:creationId xmlns:p14="http://schemas.microsoft.com/office/powerpoint/2010/main" val="3271173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1"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amond(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4357" y="3733800"/>
            <a:ext cx="4575291" cy="1107996"/>
          </a:xfrm>
          <a:prstGeom prst="rect">
            <a:avLst/>
          </a:prstGeom>
          <a:noFill/>
        </p:spPr>
        <p:txBody>
          <a:bodyPr wrap="none" lIns="91440" tIns="45720" rIns="91440" bIns="45720">
            <a:spAutoFit/>
          </a:bodyP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p:cNvPicPr>
            <a:picLocks noChangeAspect="1"/>
          </p:cNvPicPr>
          <p:nvPr/>
        </p:nvPicPr>
        <p:blipFill>
          <a:blip r:embed="rId2"/>
          <a:stretch>
            <a:fillRect/>
          </a:stretch>
        </p:blipFill>
        <p:spPr>
          <a:xfrm>
            <a:off x="3110382" y="685800"/>
            <a:ext cx="2923239" cy="2926968"/>
          </a:xfrm>
          <a:prstGeom prst="rect">
            <a:avLst/>
          </a:prstGeom>
        </p:spPr>
      </p:pic>
    </p:spTree>
    <p:extLst>
      <p:ext uri="{BB962C8B-B14F-4D97-AF65-F5344CB8AC3E}">
        <p14:creationId xmlns:p14="http://schemas.microsoft.com/office/powerpoint/2010/main" val="11395319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1828800"/>
            <a:ext cx="5029200" cy="4525963"/>
          </a:xfrm>
          <a:noFill/>
        </p:spPr>
        <p:txBody>
          <a:bodyPr anchor="ctr">
            <a:normAutofit/>
          </a:bodyPr>
          <a:lstStyle/>
          <a:p>
            <a:pPr marL="0" indent="0" algn="l">
              <a:buNone/>
            </a:pPr>
            <a:r>
              <a:rPr lang="en-US" altLang="zh-CN" sz="4400" b="1" dirty="0" err="1" smtClean="0">
                <a:latin typeface="Aldhabi" pitchFamily="2" charset="-78"/>
                <a:cs typeface="Aldhabi" pitchFamily="2" charset="-78"/>
              </a:rPr>
              <a:t>Dr</a:t>
            </a:r>
            <a:r>
              <a:rPr lang="en-US" altLang="zh-CN" sz="4400" b="1" dirty="0" smtClean="0">
                <a:latin typeface="Aldhabi" pitchFamily="2" charset="-78"/>
                <a:cs typeface="Aldhabi" pitchFamily="2" charset="-78"/>
              </a:rPr>
              <a:t>\ </a:t>
            </a:r>
            <a:r>
              <a:rPr lang="en-US" sz="4400" b="1" dirty="0" smtClean="0">
                <a:latin typeface="Aldhabi" pitchFamily="2" charset="-78"/>
                <a:ea typeface="Calibri"/>
                <a:cs typeface="Aldhabi" pitchFamily="2" charset="-78"/>
              </a:rPr>
              <a:t>Ahmed </a:t>
            </a:r>
            <a:r>
              <a:rPr lang="en-US" sz="4400" b="1" dirty="0" err="1" smtClean="0">
                <a:latin typeface="Aldhabi" pitchFamily="2" charset="-78"/>
                <a:ea typeface="Calibri"/>
                <a:cs typeface="Aldhabi" pitchFamily="2" charset="-78"/>
              </a:rPr>
              <a:t>Hagag</a:t>
            </a:r>
            <a:r>
              <a:rPr lang="en-US" altLang="zh-CN" sz="4400" b="1" dirty="0" smtClean="0">
                <a:latin typeface="Aldhabi" pitchFamily="2" charset="-78"/>
                <a:cs typeface="Aldhabi" pitchFamily="2" charset="-78"/>
              </a:rPr>
              <a:t> .</a:t>
            </a:r>
          </a:p>
          <a:p>
            <a:pPr marL="0" indent="0" algn="l">
              <a:buNone/>
            </a:pPr>
            <a:r>
              <a:rPr lang="en-US" altLang="zh-CN" sz="4400" b="1" dirty="0" err="1" smtClean="0">
                <a:latin typeface="Aldhabi" pitchFamily="2" charset="-78"/>
                <a:cs typeface="Aldhabi" pitchFamily="2" charset="-78"/>
              </a:rPr>
              <a:t>Eng</a:t>
            </a:r>
            <a:r>
              <a:rPr lang="en-US" altLang="zh-CN" sz="4400" b="1" dirty="0" smtClean="0">
                <a:latin typeface="Aldhabi" pitchFamily="2" charset="-78"/>
                <a:cs typeface="Aldhabi" pitchFamily="2" charset="-78"/>
              </a:rPr>
              <a:t>\ </a:t>
            </a:r>
            <a:r>
              <a:rPr lang="en-US" altLang="zh-CN" sz="4400" b="1" dirty="0" err="1" smtClean="0">
                <a:latin typeface="Aldhabi" pitchFamily="2" charset="-78"/>
                <a:cs typeface="Aldhabi" pitchFamily="2" charset="-78"/>
              </a:rPr>
              <a:t>ElShaima</a:t>
            </a:r>
            <a:r>
              <a:rPr lang="en-US" altLang="zh-CN" sz="4400" b="1" dirty="0" smtClean="0">
                <a:latin typeface="Aldhabi" pitchFamily="2" charset="-78"/>
                <a:cs typeface="Aldhabi" pitchFamily="2" charset="-78"/>
              </a:rPr>
              <a:t> Abdel Fattah.</a:t>
            </a:r>
          </a:p>
          <a:p>
            <a:pPr marL="0" indent="0" algn="l">
              <a:buNone/>
            </a:pPr>
            <a:r>
              <a:rPr lang="en-US" altLang="zh-CN" sz="4400" b="1" dirty="0" err="1" smtClean="0">
                <a:latin typeface="Aldhabi" pitchFamily="2" charset="-78"/>
                <a:cs typeface="Aldhabi" pitchFamily="2" charset="-78"/>
              </a:rPr>
              <a:t>Eng</a:t>
            </a:r>
            <a:r>
              <a:rPr lang="en-US" altLang="zh-CN" sz="4400" b="1" dirty="0">
                <a:latin typeface="Aldhabi" pitchFamily="2" charset="-78"/>
                <a:cs typeface="Aldhabi" pitchFamily="2" charset="-78"/>
              </a:rPr>
              <a:t>\</a:t>
            </a:r>
            <a:r>
              <a:rPr lang="en-US" altLang="zh-CN" sz="4400" b="1" dirty="0" smtClean="0">
                <a:latin typeface="Aldhabi" pitchFamily="2" charset="-78"/>
                <a:cs typeface="Aldhabi" pitchFamily="2" charset="-78"/>
              </a:rPr>
              <a:t> </a:t>
            </a:r>
            <a:r>
              <a:rPr lang="en-US" altLang="zh-CN" sz="4400" b="1" dirty="0" err="1" smtClean="0">
                <a:latin typeface="Aldhabi" pitchFamily="2" charset="-78"/>
                <a:cs typeface="Aldhabi" pitchFamily="2" charset="-78"/>
              </a:rPr>
              <a:t>Doaa</a:t>
            </a:r>
            <a:r>
              <a:rPr lang="en-US" altLang="zh-CN" sz="4400" b="1" dirty="0" smtClean="0">
                <a:latin typeface="Aldhabi" pitchFamily="2" charset="-78"/>
                <a:cs typeface="Aldhabi" pitchFamily="2" charset="-78"/>
              </a:rPr>
              <a:t> </a:t>
            </a:r>
            <a:r>
              <a:rPr lang="en-US" altLang="zh-CN" sz="4400" b="1" dirty="0" err="1" smtClean="0">
                <a:latin typeface="Aldhabi" pitchFamily="2" charset="-78"/>
                <a:cs typeface="Aldhabi" pitchFamily="2" charset="-78"/>
              </a:rPr>
              <a:t>Lotfy</a:t>
            </a:r>
            <a:r>
              <a:rPr lang="en-US" altLang="zh-CN" sz="4400" b="1" dirty="0" smtClean="0">
                <a:latin typeface="Aldhabi" pitchFamily="2" charset="-78"/>
                <a:cs typeface="Aldhabi" pitchFamily="2" charset="-78"/>
              </a:rPr>
              <a:t>.</a:t>
            </a:r>
          </a:p>
          <a:p>
            <a:pPr marL="0" indent="0" algn="l">
              <a:buNone/>
            </a:pPr>
            <a:endParaRPr lang="ar-EG" altLang="zh-CN" sz="4400" b="1" dirty="0" smtClean="0">
              <a:latin typeface="Aldhabi" pitchFamily="2" charset="-78"/>
              <a:cs typeface="Aldhabi" pitchFamily="2" charset="-78"/>
            </a:endParaRPr>
          </a:p>
          <a:p>
            <a:pPr marL="0" indent="0" algn="l">
              <a:buNone/>
            </a:pPr>
            <a:r>
              <a:rPr lang="en-US" altLang="zh-CN" sz="4400" b="1" dirty="0" smtClean="0">
                <a:latin typeface="Aldhabi" pitchFamily="2" charset="-78"/>
                <a:cs typeface="Aldhabi" pitchFamily="2" charset="-78"/>
              </a:rPr>
              <a:t> </a:t>
            </a:r>
            <a:endParaRPr lang="ar-EG" altLang="zh-CN" sz="4400" b="1" dirty="0" smtClean="0">
              <a:latin typeface="Aldhabi" pitchFamily="2" charset="-78"/>
              <a:cs typeface="Aldhabi" pitchFamily="2" charset="-78"/>
            </a:endParaRPr>
          </a:p>
          <a:p>
            <a:pPr marL="0" indent="0" algn="l">
              <a:buNone/>
            </a:pPr>
            <a:r>
              <a:rPr lang="ar-EG" altLang="zh-CN" sz="4400" b="1" dirty="0" smtClean="0">
                <a:solidFill>
                  <a:srgbClr val="0000CC"/>
                </a:solidFill>
                <a:latin typeface="Aldhabi" pitchFamily="2" charset="-78"/>
                <a:cs typeface="Aldhabi" pitchFamily="2" charset="-78"/>
              </a:rPr>
              <a:t> </a:t>
            </a:r>
            <a:endParaRPr lang="ar-EG" altLang="zh-CN" sz="4400" b="1" dirty="0" smtClean="0">
              <a:latin typeface="Aldhabi" pitchFamily="2" charset="-78"/>
              <a:cs typeface="Aldhabi" pitchFamily="2" charset="-78"/>
            </a:endParaRPr>
          </a:p>
          <a:p>
            <a:endParaRPr lang="ar-EG" sz="3200" b="1" dirty="0">
              <a:latin typeface="Aldhabi" pitchFamily="2" charset="-78"/>
              <a:cs typeface="Aldhabi" pitchFamily="2" charset="-78"/>
            </a:endParaRPr>
          </a:p>
        </p:txBody>
      </p:sp>
      <p:sp>
        <p:nvSpPr>
          <p:cNvPr id="2" name="Title 1"/>
          <p:cNvSpPr>
            <a:spLocks noGrp="1"/>
          </p:cNvSpPr>
          <p:nvPr>
            <p:ph type="title"/>
          </p:nvPr>
        </p:nvSpPr>
        <p:spPr/>
        <p:txBody>
          <a:bodyPr>
            <a:normAutofit/>
          </a:bodyPr>
          <a:lstStyle/>
          <a:p>
            <a:r>
              <a:rPr lang="ar-EG" altLang="zh-CN"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:Supervised  By</a:t>
            </a:r>
            <a:endParaRPr lang="ar-EG"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pic>
        <p:nvPicPr>
          <p:cNvPr id="4" name="Picture 3"/>
          <p:cNvPicPr>
            <a:picLocks noChangeAspect="1"/>
          </p:cNvPicPr>
          <p:nvPr/>
        </p:nvPicPr>
        <p:blipFill>
          <a:blip r:embed="rId2"/>
          <a:stretch>
            <a:fillRect/>
          </a:stretch>
        </p:blipFill>
        <p:spPr>
          <a:xfrm>
            <a:off x="228600" y="1417638"/>
            <a:ext cx="3551129" cy="3551129"/>
          </a:xfrm>
          <a:prstGeom prst="rect">
            <a:avLst/>
          </a:prstGeom>
        </p:spPr>
      </p:pic>
    </p:spTree>
    <p:extLst>
      <p:ext uri="{BB962C8B-B14F-4D97-AF65-F5344CB8AC3E}">
        <p14:creationId xmlns:p14="http://schemas.microsoft.com/office/powerpoint/2010/main" val="24325576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6"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386071"/>
          </a:xfrm>
          <a:ln>
            <a:noFill/>
          </a:ln>
        </p:spPr>
        <p:txBody>
          <a:bodyPr>
            <a:normAutofit fontScale="92500" lnSpcReduction="20000"/>
          </a:bodyPr>
          <a:lstStyle/>
          <a:p>
            <a:pPr marL="742950" indent="-742950" algn="l" rtl="0">
              <a:buAutoNum type="arabicPeriod"/>
            </a:pPr>
            <a:r>
              <a:rPr lang="en-US" sz="3600" dirty="0" smtClean="0">
                <a:latin typeface="Aldhabi" pitchFamily="2" charset="-78"/>
                <a:cs typeface="Aldhabi" pitchFamily="2" charset="-78"/>
              </a:rPr>
              <a:t>Project idea </a:t>
            </a:r>
          </a:p>
          <a:p>
            <a:pPr marL="742950" indent="-742950" algn="l" rtl="0">
              <a:buAutoNum type="arabicPeriod"/>
            </a:pPr>
            <a:r>
              <a:rPr lang="en-US" sz="3600" dirty="0" smtClean="0">
                <a:latin typeface="Aldhabi" pitchFamily="2" charset="-78"/>
                <a:cs typeface="Aldhabi" pitchFamily="2" charset="-78"/>
              </a:rPr>
              <a:t>Medical </a:t>
            </a:r>
            <a:r>
              <a:rPr lang="en-US" sz="3600" dirty="0" smtClean="0">
                <a:latin typeface="Aldhabi" pitchFamily="2" charset="-78"/>
                <a:cs typeface="Aldhabi" pitchFamily="2" charset="-78"/>
              </a:rPr>
              <a:t>R</a:t>
            </a:r>
            <a:r>
              <a:rPr lang="en-US" sz="3600" dirty="0" smtClean="0">
                <a:latin typeface="Aldhabi" pitchFamily="2" charset="-78"/>
                <a:cs typeface="Aldhabi" pitchFamily="2" charset="-78"/>
              </a:rPr>
              <a:t>eview </a:t>
            </a:r>
            <a:endParaRPr lang="en-US" sz="3600" dirty="0">
              <a:latin typeface="Aldhabi" pitchFamily="2" charset="-78"/>
              <a:cs typeface="Aldhabi" pitchFamily="2" charset="-78"/>
            </a:endParaRPr>
          </a:p>
          <a:p>
            <a:pPr marL="742950" indent="-742950" algn="l" rtl="0">
              <a:buAutoNum type="arabicPeriod"/>
            </a:pPr>
            <a:r>
              <a:rPr lang="en-US" sz="3600" dirty="0" smtClean="0">
                <a:latin typeface="Aldhabi" pitchFamily="2" charset="-78"/>
                <a:cs typeface="Aldhabi" pitchFamily="2" charset="-78"/>
              </a:rPr>
              <a:t>Machine Learning Review</a:t>
            </a:r>
            <a:endParaRPr lang="en-US" sz="3600" dirty="0">
              <a:latin typeface="Aldhabi" pitchFamily="2" charset="-78"/>
              <a:cs typeface="Aldhabi" pitchFamily="2" charset="-78"/>
            </a:endParaRPr>
          </a:p>
          <a:p>
            <a:pPr marL="742950" indent="-742950" algn="l" rtl="0">
              <a:buAutoNum type="arabicPeriod"/>
            </a:pPr>
            <a:r>
              <a:rPr lang="en-US" sz="3600" dirty="0" smtClean="0">
                <a:latin typeface="Aldhabi" pitchFamily="2" charset="-78"/>
                <a:cs typeface="Aldhabi" pitchFamily="2" charset="-78"/>
              </a:rPr>
              <a:t>Project Interface</a:t>
            </a:r>
          </a:p>
          <a:p>
            <a:pPr marL="742950" indent="-742950" algn="l" rtl="0">
              <a:buAutoNum type="arabicPeriod"/>
            </a:pPr>
            <a:r>
              <a:rPr lang="en-US" sz="3600" dirty="0" smtClean="0">
                <a:latin typeface="Aldhabi" pitchFamily="2" charset="-78"/>
                <a:cs typeface="Aldhabi" pitchFamily="2" charset="-78"/>
              </a:rPr>
              <a:t>Connection </a:t>
            </a:r>
            <a:r>
              <a:rPr lang="en-US" sz="3600" dirty="0" smtClean="0">
                <a:latin typeface="Aldhabi" pitchFamily="2" charset="-78"/>
                <a:cs typeface="Aldhabi" pitchFamily="2" charset="-78"/>
              </a:rPr>
              <a:t>between Web &amp; </a:t>
            </a:r>
            <a:r>
              <a:rPr lang="en-US" sz="3600" dirty="0" smtClean="0">
                <a:latin typeface="Aldhabi" pitchFamily="2" charset="-78"/>
                <a:cs typeface="Aldhabi" pitchFamily="2" charset="-78"/>
              </a:rPr>
              <a:t>Machine model </a:t>
            </a:r>
            <a:r>
              <a:rPr lang="en-US" sz="3600" dirty="0" smtClean="0">
                <a:latin typeface="Aldhabi" pitchFamily="2" charset="-78"/>
                <a:cs typeface="Aldhabi" pitchFamily="2" charset="-78"/>
              </a:rPr>
              <a:t>(Flask</a:t>
            </a:r>
            <a:r>
              <a:rPr lang="en-US" sz="3600" dirty="0" smtClean="0">
                <a:latin typeface="Aldhabi" pitchFamily="2" charset="-78"/>
                <a:cs typeface="Aldhabi" pitchFamily="2" charset="-78"/>
              </a:rPr>
              <a:t>).</a:t>
            </a:r>
          </a:p>
          <a:p>
            <a:pPr marL="742950" indent="-742950" algn="l" rtl="0">
              <a:buAutoNum type="arabicPeriod"/>
            </a:pPr>
            <a:r>
              <a:rPr lang="en-US" sz="3600" dirty="0" smtClean="0">
                <a:latin typeface="Aldhabi" pitchFamily="2" charset="-78"/>
                <a:cs typeface="Aldhabi" pitchFamily="2" charset="-78"/>
              </a:rPr>
              <a:t>Dataset Overview</a:t>
            </a:r>
          </a:p>
          <a:p>
            <a:pPr marL="742950" indent="-742950" algn="l" rtl="0">
              <a:buAutoNum type="arabicPeriod"/>
            </a:pPr>
            <a:r>
              <a:rPr lang="en-US" sz="3600" dirty="0" smtClean="0">
                <a:latin typeface="Aldhabi" pitchFamily="2" charset="-78"/>
                <a:cs typeface="Aldhabi" pitchFamily="2" charset="-78"/>
              </a:rPr>
              <a:t>Machine learning model – Preprocessing </a:t>
            </a:r>
          </a:p>
          <a:p>
            <a:pPr marL="742950" indent="-742950" algn="l" rtl="0">
              <a:buAutoNum type="arabicPeriod"/>
            </a:pPr>
            <a:r>
              <a:rPr lang="en-US" sz="3600" dirty="0" smtClean="0">
                <a:latin typeface="Aldhabi" pitchFamily="2" charset="-78"/>
                <a:cs typeface="Aldhabi" pitchFamily="2" charset="-78"/>
              </a:rPr>
              <a:t>Machine learning model – Model analysis</a:t>
            </a:r>
          </a:p>
          <a:p>
            <a:pPr marL="742950" indent="-742950" algn="l" rtl="0">
              <a:buAutoNum type="arabicPeriod"/>
            </a:pPr>
            <a:r>
              <a:rPr lang="en-US" sz="3600" dirty="0" smtClean="0">
                <a:latin typeface="Aldhabi" pitchFamily="2" charset="-78"/>
                <a:cs typeface="Aldhabi" pitchFamily="2" charset="-78"/>
              </a:rPr>
              <a:t>Future Work</a:t>
            </a:r>
            <a:endParaRPr lang="ar-EG" sz="3600" dirty="0">
              <a:latin typeface="Aldhabi" pitchFamily="2" charset="-78"/>
              <a:cs typeface="Aldhabi" pitchFamily="2" charset="-78"/>
            </a:endParaRPr>
          </a:p>
        </p:txBody>
      </p:sp>
      <p:sp>
        <p:nvSpPr>
          <p:cNvPr id="2" name="Title 1"/>
          <p:cNvSpPr>
            <a:spLocks noGrp="1"/>
          </p:cNvSpPr>
          <p:nvPr>
            <p:ph type="title"/>
          </p:nvPr>
        </p:nvSpPr>
        <p:spPr/>
        <p:txBody>
          <a:bodyPr>
            <a:normAutofit/>
          </a:bodyPr>
          <a:lstStyle/>
          <a:p>
            <a:pPr algn="ctr"/>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Content </a:t>
            </a:r>
            <a:endParaRPr lang="ar-EG" sz="4800" dirty="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endParaRPr>
          </a:p>
        </p:txBody>
      </p:sp>
    </p:spTree>
    <p:extLst>
      <p:ext uri="{BB962C8B-B14F-4D97-AF65-F5344CB8AC3E}">
        <p14:creationId xmlns:p14="http://schemas.microsoft.com/office/powerpoint/2010/main" val="29857074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Project Idea</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524000"/>
            <a:ext cx="8534400" cy="4483291"/>
          </a:xfrm>
        </p:spPr>
        <p:txBody>
          <a:bodyPr>
            <a:noAutofit/>
          </a:bodyPr>
          <a:lstStyle/>
          <a:p>
            <a:pPr algn="l" rtl="0">
              <a:buFont typeface="Wingdings" panose="05000000000000000000" pitchFamily="2" charset="2"/>
              <a:buChar char="q"/>
            </a:pPr>
            <a:r>
              <a:rPr lang="en-US" sz="3200" dirty="0" smtClean="0">
                <a:latin typeface="Aldhabi" pitchFamily="2" charset="-78"/>
                <a:cs typeface="Aldhabi" pitchFamily="2" charset="-78"/>
              </a:rPr>
              <a:t> Our </a:t>
            </a:r>
            <a:r>
              <a:rPr lang="en-US" sz="3200" dirty="0" smtClean="0">
                <a:latin typeface="Aldhabi" pitchFamily="2" charset="-78"/>
                <a:cs typeface="Aldhabi" pitchFamily="2" charset="-78"/>
              </a:rPr>
              <a:t>project i</a:t>
            </a:r>
            <a:r>
              <a:rPr lang="en-US" sz="3200" dirty="0" smtClean="0">
                <a:latin typeface="Aldhabi" pitchFamily="2" charset="-78"/>
                <a:cs typeface="Aldhabi" pitchFamily="2" charset="-78"/>
              </a:rPr>
              <a:t>s </a:t>
            </a:r>
            <a:r>
              <a:rPr lang="en-US" sz="3200" dirty="0" smtClean="0">
                <a:latin typeface="Aldhabi" pitchFamily="2" charset="-78"/>
                <a:cs typeface="Aldhabi" pitchFamily="2" charset="-78"/>
              </a:rPr>
              <a:t>about predicting a disease based on the diagnosis of another disease using machine learning , to help in early diagnosis of disease by supporting the pathologists and doctors in their decision , our idea is to diagnosis of chronic kidney disease (CKD) as well as predicting other diseases, such as </a:t>
            </a:r>
            <a:r>
              <a:rPr lang="en-US" sz="3200" dirty="0" smtClean="0">
                <a:latin typeface="Aldhabi" pitchFamily="2" charset="-78"/>
                <a:cs typeface="Aldhabi" pitchFamily="2" charset="-78"/>
              </a:rPr>
              <a:t>Coronary artery disease (CAD).</a:t>
            </a:r>
          </a:p>
          <a:p>
            <a:pPr algn="l" rtl="0">
              <a:buFont typeface="Wingdings" panose="05000000000000000000" pitchFamily="2" charset="2"/>
              <a:buChar char="q"/>
            </a:pPr>
            <a:r>
              <a:rPr lang="en-US" sz="3200" dirty="0">
                <a:latin typeface="Aldhabi" pitchFamily="2" charset="-78"/>
                <a:cs typeface="Aldhabi" pitchFamily="2" charset="-78"/>
              </a:rPr>
              <a:t> </a:t>
            </a:r>
            <a:r>
              <a:rPr lang="en-US" sz="3200" dirty="0" smtClean="0">
                <a:latin typeface="Aldhabi" pitchFamily="2" charset="-78"/>
                <a:cs typeface="Aldhabi" pitchFamily="2" charset="-78"/>
              </a:rPr>
              <a:t>T</a:t>
            </a:r>
            <a:r>
              <a:rPr lang="en-US" sz="3200" dirty="0" smtClean="0">
                <a:latin typeface="Aldhabi" pitchFamily="2" charset="-78"/>
                <a:cs typeface="Aldhabi" pitchFamily="2" charset="-78"/>
              </a:rPr>
              <a:t>he </a:t>
            </a:r>
            <a:r>
              <a:rPr lang="en-US" sz="3200" dirty="0" smtClean="0">
                <a:latin typeface="Aldhabi" pitchFamily="2" charset="-78"/>
                <a:cs typeface="Aldhabi" pitchFamily="2" charset="-78"/>
              </a:rPr>
              <a:t>motivation that drove us to do this project is in order to estimate whether patients with moderate CKD already show signs and symptoms of HF found in its early stages.</a:t>
            </a:r>
          </a:p>
        </p:txBody>
      </p:sp>
    </p:spTree>
    <p:extLst>
      <p:ext uri="{BB962C8B-B14F-4D97-AF65-F5344CB8AC3E}">
        <p14:creationId xmlns:p14="http://schemas.microsoft.com/office/powerpoint/2010/main" val="38818201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Medical Review</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752600"/>
            <a:ext cx="8763000" cy="4178491"/>
          </a:xfrm>
        </p:spPr>
        <p:txBody>
          <a:bodyPr>
            <a:noAutofit/>
          </a:bodyPr>
          <a:lstStyle/>
          <a:p>
            <a:pPr algn="l" rtl="0">
              <a:buFont typeface="Wingdings" panose="05000000000000000000" pitchFamily="2" charset="2"/>
              <a:buChar char="q"/>
            </a:pPr>
            <a:r>
              <a:rPr lang="en-US" sz="3600" dirty="0" smtClean="0">
                <a:latin typeface="Aldhabi" pitchFamily="2" charset="-78"/>
                <a:cs typeface="Aldhabi" pitchFamily="2" charset="-78"/>
              </a:rPr>
              <a:t> Why </a:t>
            </a:r>
            <a:r>
              <a:rPr lang="en-US" sz="3600" dirty="0">
                <a:latin typeface="Aldhabi" pitchFamily="2" charset="-78"/>
                <a:cs typeface="Aldhabi" pitchFamily="2" charset="-78"/>
              </a:rPr>
              <a:t>does the medical field need our project</a:t>
            </a:r>
            <a:r>
              <a:rPr lang="en-US" sz="3600" dirty="0" smtClean="0">
                <a:latin typeface="Aldhabi" pitchFamily="2" charset="-78"/>
                <a:cs typeface="Aldhabi" pitchFamily="2" charset="-78"/>
              </a:rPr>
              <a:t>?</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Is there any relations between diseases?</a:t>
            </a:r>
          </a:p>
          <a:p>
            <a:pPr algn="l" rtl="0">
              <a:buFont typeface="Wingdings" panose="05000000000000000000" pitchFamily="2" charset="2"/>
              <a:buChar char="q"/>
            </a:pPr>
            <a:r>
              <a:rPr lang="en-US" sz="3600" dirty="0" smtClean="0">
                <a:latin typeface="Aldhabi" pitchFamily="2" charset="-78"/>
                <a:cs typeface="Aldhabi" pitchFamily="2" charset="-78"/>
              </a:rPr>
              <a:t> Chronic </a:t>
            </a:r>
            <a:r>
              <a:rPr lang="en-US" sz="3600" dirty="0">
                <a:latin typeface="Aldhabi" pitchFamily="2" charset="-78"/>
                <a:cs typeface="Aldhabi" pitchFamily="2" charset="-78"/>
              </a:rPr>
              <a:t>kidney </a:t>
            </a:r>
            <a:r>
              <a:rPr lang="en-US" sz="3600" dirty="0" smtClean="0">
                <a:latin typeface="Aldhabi" pitchFamily="2" charset="-78"/>
                <a:cs typeface="Aldhabi" pitchFamily="2" charset="-78"/>
              </a:rPr>
              <a:t>disease medical examinations </a:t>
            </a:r>
          </a:p>
          <a:p>
            <a:pPr algn="l" rtl="0">
              <a:buFont typeface="Wingdings" panose="05000000000000000000" pitchFamily="2" charset="2"/>
              <a:buChar char="q"/>
            </a:pPr>
            <a:r>
              <a:rPr lang="en-US" sz="3600" dirty="0" smtClean="0">
                <a:latin typeface="Aldhabi" pitchFamily="2" charset="-78"/>
                <a:cs typeface="Aldhabi" pitchFamily="2" charset="-78"/>
              </a:rPr>
              <a:t> Coronary artery disease medical examinations</a:t>
            </a:r>
          </a:p>
          <a:p>
            <a:pPr algn="l" rtl="0">
              <a:buFont typeface="Wingdings" panose="05000000000000000000" pitchFamily="2" charset="2"/>
              <a:buChar char="q"/>
            </a:pPr>
            <a:r>
              <a:rPr lang="en-US" sz="3600" dirty="0" smtClean="0">
                <a:latin typeface="Aldhabi" pitchFamily="2" charset="-78"/>
                <a:cs typeface="Aldhabi" pitchFamily="2" charset="-78"/>
              </a:rPr>
              <a:t> Why </a:t>
            </a:r>
            <a:r>
              <a:rPr lang="en-US" sz="3600" dirty="0">
                <a:latin typeface="Aldhabi" pitchFamily="2" charset="-78"/>
                <a:cs typeface="Aldhabi" pitchFamily="2" charset="-78"/>
              </a:rPr>
              <a:t>we choose Chronic kidney and Coronary artery </a:t>
            </a:r>
            <a:r>
              <a:rPr lang="en-US" sz="3600" dirty="0" smtClean="0">
                <a:latin typeface="Aldhabi" pitchFamily="2" charset="-78"/>
                <a:cs typeface="Aldhabi" pitchFamily="2" charset="-78"/>
              </a:rPr>
              <a:t>diseases?</a:t>
            </a:r>
            <a:endParaRPr lang="en-US" sz="3600" dirty="0">
              <a:latin typeface="Aldhabi" pitchFamily="2" charset="-78"/>
              <a:cs typeface="Aldhabi" pitchFamily="2" charset="-78"/>
            </a:endParaRPr>
          </a:p>
        </p:txBody>
      </p:sp>
    </p:spTree>
    <p:extLst>
      <p:ext uri="{BB962C8B-B14F-4D97-AF65-F5344CB8AC3E}">
        <p14:creationId xmlns:p14="http://schemas.microsoft.com/office/powerpoint/2010/main" val="20710053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Machine Learning Review</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sp>
        <p:nvSpPr>
          <p:cNvPr id="5" name="Content Placeholder 4"/>
          <p:cNvSpPr>
            <a:spLocks noGrp="1"/>
          </p:cNvSpPr>
          <p:nvPr>
            <p:ph idx="1"/>
          </p:nvPr>
        </p:nvSpPr>
        <p:spPr>
          <a:xfrm>
            <a:off x="457200" y="1828800"/>
            <a:ext cx="8534400" cy="4178491"/>
          </a:xfrm>
        </p:spPr>
        <p:txBody>
          <a:bodyPr>
            <a:noAutofit/>
          </a:bodyPr>
          <a:lstStyle/>
          <a:p>
            <a:pPr algn="l" rtl="0">
              <a:buFont typeface="Wingdings" panose="05000000000000000000" pitchFamily="2" charset="2"/>
              <a:buChar char="q"/>
            </a:pPr>
            <a:r>
              <a:rPr lang="en-US" sz="3600" dirty="0" smtClean="0">
                <a:latin typeface="Aldhabi" pitchFamily="2" charset="-78"/>
                <a:cs typeface="Aldhabi" pitchFamily="2" charset="-78"/>
              </a:rPr>
              <a:t> What is machine learning?</a:t>
            </a:r>
          </a:p>
          <a:p>
            <a:pPr algn="l" rtl="0">
              <a:buFont typeface="Wingdings" panose="05000000000000000000" pitchFamily="2" charset="2"/>
              <a:buChar char="q"/>
            </a:pPr>
            <a:r>
              <a:rPr lang="en-US" sz="3600" dirty="0" smtClean="0">
                <a:latin typeface="Aldhabi" pitchFamily="2" charset="-78"/>
                <a:cs typeface="Aldhabi" pitchFamily="2" charset="-78"/>
              </a:rPr>
              <a:t> Machine learning advantages vs disadvantages </a:t>
            </a:r>
          </a:p>
          <a:p>
            <a:pPr algn="l" rtl="0">
              <a:buFont typeface="Wingdings" panose="05000000000000000000" pitchFamily="2" charset="2"/>
              <a:buChar char="q"/>
            </a:pPr>
            <a:r>
              <a:rPr lang="en-US" sz="3600" dirty="0" smtClean="0">
                <a:latin typeface="Aldhabi" pitchFamily="2" charset="-78"/>
                <a:cs typeface="Aldhabi" pitchFamily="2" charset="-78"/>
              </a:rPr>
              <a:t> Machine learning applications</a:t>
            </a:r>
          </a:p>
          <a:p>
            <a:pPr algn="l" rtl="0">
              <a:buFont typeface="Wingdings" panose="05000000000000000000" pitchFamily="2" charset="2"/>
              <a:buChar char="q"/>
            </a:pPr>
            <a:r>
              <a:rPr lang="en-US" sz="3600" dirty="0" smtClean="0">
                <a:latin typeface="Aldhabi" pitchFamily="2" charset="-78"/>
                <a:cs typeface="Aldhabi" pitchFamily="2" charset="-78"/>
              </a:rPr>
              <a:t> Types of machine learning </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Why we choose classification to build our model?</a:t>
            </a:r>
          </a:p>
          <a:p>
            <a:pPr algn="l" rtl="0">
              <a:buFont typeface="Wingdings" panose="05000000000000000000" pitchFamily="2" charset="2"/>
              <a:buChar char="q"/>
            </a:pPr>
            <a:r>
              <a:rPr lang="en-US" sz="3600" dirty="0">
                <a:latin typeface="Aldhabi" pitchFamily="2" charset="-78"/>
                <a:cs typeface="Aldhabi" pitchFamily="2" charset="-78"/>
              </a:rPr>
              <a:t> </a:t>
            </a:r>
            <a:r>
              <a:rPr lang="en-US" sz="3600" dirty="0" smtClean="0">
                <a:latin typeface="Aldhabi" pitchFamily="2" charset="-78"/>
                <a:cs typeface="Aldhabi" pitchFamily="2" charset="-78"/>
              </a:rPr>
              <a:t>Tools used to build our machine learning model </a:t>
            </a:r>
          </a:p>
        </p:txBody>
      </p:sp>
      <p:pic>
        <p:nvPicPr>
          <p:cNvPr id="2" name="Picture 1"/>
          <p:cNvPicPr>
            <a:picLocks noChangeAspect="1"/>
          </p:cNvPicPr>
          <p:nvPr/>
        </p:nvPicPr>
        <p:blipFill>
          <a:blip r:embed="rId2"/>
          <a:stretch>
            <a:fillRect/>
          </a:stretch>
        </p:blipFill>
        <p:spPr>
          <a:xfrm>
            <a:off x="6836530" y="1600200"/>
            <a:ext cx="2155070" cy="2155070"/>
          </a:xfrm>
          <a:prstGeom prst="rect">
            <a:avLst/>
          </a:prstGeom>
        </p:spPr>
      </p:pic>
    </p:spTree>
    <p:extLst>
      <p:ext uri="{BB962C8B-B14F-4D97-AF65-F5344CB8AC3E}">
        <p14:creationId xmlns:p14="http://schemas.microsoft.com/office/powerpoint/2010/main" val="24815919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Project Interface</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pic>
        <p:nvPicPr>
          <p:cNvPr id="6" name="Content Placeholder 5"/>
          <p:cNvPicPr>
            <a:picLocks noGrp="1" noChangeAspect="1"/>
          </p:cNvPicPr>
          <p:nvPr>
            <p:ph idx="1"/>
          </p:nvPr>
        </p:nvPicPr>
        <p:blipFill>
          <a:blip r:embed="rId2"/>
          <a:stretch>
            <a:fillRect/>
          </a:stretch>
        </p:blipFill>
        <p:spPr>
          <a:xfrm>
            <a:off x="457200" y="1650293"/>
            <a:ext cx="8229600" cy="4187652"/>
          </a:xfrm>
          <a:prstGeom prst="rect">
            <a:avLst/>
          </a:prstGeom>
        </p:spPr>
      </p:pic>
    </p:spTree>
    <p:extLst>
      <p:ext uri="{BB962C8B-B14F-4D97-AF65-F5344CB8AC3E}">
        <p14:creationId xmlns:p14="http://schemas.microsoft.com/office/powerpoint/2010/main" val="2405439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rtl="0"/>
            <a:r>
              <a:rPr lang="en-US" sz="4800" dirty="0" smtClean="0">
                <a:ln w="9000" cmpd="sng">
                  <a:solidFill>
                    <a:schemeClr val="accent4">
                      <a:shade val="50000"/>
                      <a:satMod val="120000"/>
                    </a:schemeClr>
                  </a:solidFill>
                  <a:prstDash val="solid"/>
                </a:ln>
                <a:solidFill>
                  <a:schemeClr val="accent1"/>
                </a:solidFill>
                <a:effectLst>
                  <a:reflection blurRad="12700" stA="28000" endPos="45000" dist="1000" dir="5400000" sy="-100000" algn="bl" rotWithShape="0"/>
                </a:effectLst>
                <a:latin typeface="Aldhabi" pitchFamily="2" charset="-78"/>
                <a:cs typeface="Aldhabi" pitchFamily="2" charset="-78"/>
              </a:rPr>
              <a:t>Project Interface</a:t>
            </a:r>
            <a:endParaRPr lang="ar-EG" sz="4800" dirty="0">
              <a:solidFill>
                <a:schemeClr val="accent1"/>
              </a:solidFill>
              <a:effectLst>
                <a:outerShdw blurRad="31750" dist="25400" dir="5400000" algn="tl" rotWithShape="0">
                  <a:srgbClr val="000000">
                    <a:alpha val="25000"/>
                  </a:srgbClr>
                </a:outerShdw>
                <a:reflection blurRad="6350" stA="55000" endA="300" endPos="45500" dir="5400000" sy="-100000" algn="bl" rotWithShape="0"/>
              </a:effectLst>
              <a:latin typeface="Aldhabi" pitchFamily="2" charset="-78"/>
              <a:cs typeface="Aldhabi" pitchFamily="2" charset="-78"/>
            </a:endParaRPr>
          </a:p>
        </p:txBody>
      </p:sp>
      <p:pic>
        <p:nvPicPr>
          <p:cNvPr id="5" name="Content Placeholder 4"/>
          <p:cNvPicPr>
            <a:picLocks noGrp="1" noChangeAspect="1"/>
          </p:cNvPicPr>
          <p:nvPr>
            <p:ph idx="1"/>
          </p:nvPr>
        </p:nvPicPr>
        <p:blipFill>
          <a:blip r:embed="rId2"/>
          <a:stretch>
            <a:fillRect/>
          </a:stretch>
        </p:blipFill>
        <p:spPr>
          <a:xfrm>
            <a:off x="552496" y="1481138"/>
            <a:ext cx="8039008" cy="4310062"/>
          </a:xfrm>
          <a:prstGeom prst="rect">
            <a:avLst/>
          </a:prstGeom>
        </p:spPr>
      </p:pic>
    </p:spTree>
    <p:extLst>
      <p:ext uri="{BB962C8B-B14F-4D97-AF65-F5344CB8AC3E}">
        <p14:creationId xmlns:p14="http://schemas.microsoft.com/office/powerpoint/2010/main" val="23787653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2070</TotalTime>
  <Words>588</Words>
  <Application>Microsoft Office PowerPoint</Application>
  <PresentationFormat>On-screen Show (4:3)</PresentationFormat>
  <Paragraphs>90</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Aldhabi</vt:lpstr>
      <vt:lpstr>Algerian</vt:lpstr>
      <vt:lpstr>Arial</vt:lpstr>
      <vt:lpstr>Calibri</vt:lpstr>
      <vt:lpstr>Chaparral Pro</vt:lpstr>
      <vt:lpstr>Lucida Sans Unicode</vt:lpstr>
      <vt:lpstr>黑体</vt:lpstr>
      <vt:lpstr>Verdana</vt:lpstr>
      <vt:lpstr>Wingdings</vt:lpstr>
      <vt:lpstr>Wingdings 2</vt:lpstr>
      <vt:lpstr>Wingdings 3</vt:lpstr>
      <vt:lpstr>Concourse</vt:lpstr>
      <vt:lpstr>PowerPoint Presentation</vt:lpstr>
      <vt:lpstr>:Prepared By</vt:lpstr>
      <vt:lpstr>:Supervised  By</vt:lpstr>
      <vt:lpstr>Content </vt:lpstr>
      <vt:lpstr>Project Idea</vt:lpstr>
      <vt:lpstr>Medical Review</vt:lpstr>
      <vt:lpstr>Machine Learning Review</vt:lpstr>
      <vt:lpstr>Project Interface</vt:lpstr>
      <vt:lpstr>Project Interface</vt:lpstr>
      <vt:lpstr>Project Interface</vt:lpstr>
      <vt:lpstr>Connection between Web &amp; Machine model (Flask).</vt:lpstr>
      <vt:lpstr>Dataset Overview</vt:lpstr>
      <vt:lpstr>Dataset Overview</vt:lpstr>
      <vt:lpstr>Dataset Overview</vt:lpstr>
      <vt:lpstr>Machine learning model – Preprocessing </vt:lpstr>
      <vt:lpstr>Machine learning model – Preprocessing </vt:lpstr>
      <vt:lpstr>Machine learning model – Model analysis</vt:lpstr>
      <vt:lpstr>Machine learning model – Model analysis</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reham salah</dc:creator>
  <cp:lastModifiedBy>Younis</cp:lastModifiedBy>
  <cp:revision>148</cp:revision>
  <dcterms:created xsi:type="dcterms:W3CDTF">2006-08-16T00:00:00Z</dcterms:created>
  <dcterms:modified xsi:type="dcterms:W3CDTF">2021-07-12T16:48:43Z</dcterms:modified>
</cp:coreProperties>
</file>