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AB27A6F-EEBB-4C32-940E-C562409612AE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842192D-939C-4501-968D-54FE5F9327F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Stopwatch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71480"/>
            <a:ext cx="7772400" cy="3771920"/>
          </a:xfrm>
        </p:spPr>
        <p:txBody>
          <a:bodyPr/>
          <a:lstStyle/>
          <a:p>
            <a:pPr marL="457200" indent="-457200" algn="ctr"/>
            <a:r>
              <a:rPr lang="en-US" dirty="0" smtClean="0"/>
              <a:t>MADE BY:-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ar-EG" dirty="0" smtClean="0"/>
              <a:t>احمد زكريا عبد العال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ar-EG" dirty="0" smtClean="0"/>
              <a:t>احمد محمد محمود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ar-EG" dirty="0" smtClean="0"/>
              <a:t>اسلام محمود توفيق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ar-EG" dirty="0" smtClean="0"/>
              <a:t>احمد فتحي عواد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ar-EG" dirty="0" smtClean="0"/>
              <a:t>اشرف محمد ابراهيم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ar-EG" dirty="0" smtClean="0"/>
              <a:t>رمزي احمد رمزي</a:t>
            </a:r>
          </a:p>
          <a:p>
            <a:pPr marL="457200" indent="-457200" algn="ctr">
              <a:buFont typeface="+mj-lt"/>
              <a:buAutoNum type="arabicPeriod"/>
            </a:pPr>
            <a:endParaRPr lang="ar-EG" dirty="0" smtClean="0"/>
          </a:p>
          <a:p>
            <a:pPr marL="457200" indent="-457200" algn="ctr">
              <a:buFont typeface="+mj-lt"/>
              <a:buAutoNum type="arabicPeriod"/>
            </a:pPr>
            <a:endParaRPr lang="ar-EG" dirty="0" smtClean="0"/>
          </a:p>
          <a:p>
            <a:pPr marL="457200" indent="-457200" algn="ctr">
              <a:buFont typeface="+mj-lt"/>
              <a:buAutoNum type="arabicPeriod"/>
            </a:pPr>
            <a:endParaRPr lang="ar-EG" dirty="0" smtClean="0"/>
          </a:p>
          <a:p>
            <a:pPr marL="457200" indent="-457200"/>
            <a:r>
              <a:rPr lang="en-US" dirty="0" smtClean="0"/>
              <a:t>DR\ </a:t>
            </a:r>
            <a:r>
              <a:rPr lang="en-US" dirty="0" err="1" smtClean="0"/>
              <a:t>Tarek</a:t>
            </a:r>
            <a:r>
              <a:rPr lang="en-US" dirty="0" smtClean="0"/>
              <a:t> el-</a:t>
            </a:r>
            <a:r>
              <a:rPr lang="en-US" dirty="0" err="1" smtClean="0"/>
              <a:t>K</a:t>
            </a:r>
            <a:r>
              <a:rPr lang="en-US" dirty="0" err="1" smtClean="0"/>
              <a:t>ammar</a:t>
            </a:r>
            <a:endParaRPr lang="en-US" dirty="0" smtClean="0"/>
          </a:p>
          <a:p>
            <a:pPr marL="457200" indent="-457200"/>
            <a:r>
              <a:rPr lang="en-US" dirty="0" smtClean="0"/>
              <a:t>ENG\ </a:t>
            </a:r>
            <a:r>
              <a:rPr lang="en-US" dirty="0" err="1" smtClean="0"/>
              <a:t>Moatasem</a:t>
            </a:r>
            <a:r>
              <a:rPr lang="en-US" dirty="0" smtClean="0"/>
              <a:t> </a:t>
            </a:r>
            <a:r>
              <a:rPr lang="en-US" dirty="0" err="1" smtClean="0"/>
              <a:t>Kotb</a:t>
            </a:r>
            <a:endParaRPr lang="ar-EG" dirty="0" smtClean="0"/>
          </a:p>
          <a:p>
            <a:pPr marL="457200" indent="-457200" algn="ctr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circuit works:-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2283618"/>
          </a:xfrm>
        </p:spPr>
        <p:txBody>
          <a:bodyPr>
            <a:normAutofit fontScale="77500" lnSpcReduction="20000"/>
          </a:bodyPr>
          <a:lstStyle/>
          <a:p>
            <a:pPr rtl="1"/>
            <a:r>
              <a:rPr lang="en-US" b="1" dirty="0" smtClean="0"/>
              <a:t>1-When we press the start button, we see the screen start counting with a time delay of one second, and the pulse time is controlled by the values of the resistors and capacitors connected to the timer.</a:t>
            </a:r>
            <a:endParaRPr lang="en-US" dirty="0" smtClean="0"/>
          </a:p>
          <a:p>
            <a:pPr rtl="1"/>
            <a:r>
              <a:rPr lang="en-US" b="1" dirty="0" smtClean="0"/>
              <a:t>2-When we press the reset button, we see that the timer has zeroed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 computer screen shot of a computer scree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76" y="3429001"/>
            <a:ext cx="7215238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914400" y="214313"/>
            <a:ext cx="7772400" cy="2643183"/>
          </a:xfrm>
        </p:spPr>
        <p:txBody>
          <a:bodyPr/>
          <a:lstStyle/>
          <a:p>
            <a:r>
              <a:rPr lang="en-US" b="1" dirty="0" smtClean="0"/>
              <a:t>3-When we press the start button again, the counting starts from the beginning until it reaches the number ninety-nine, then it returns to zero again and starts counting again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A computer screen shot of a computer scree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928662" y="3000372"/>
            <a:ext cx="7429552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PCP layout:-</a:t>
            </a:r>
            <a:endParaRPr lang="en-US" dirty="0"/>
          </a:p>
        </p:txBody>
      </p:sp>
      <p:pic>
        <p:nvPicPr>
          <p:cNvPr id="4" name="Content Placeholder 3" descr="A black and white circuit board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784350"/>
            <a:ext cx="7358113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working on the test board:-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00232" y="1928802"/>
            <a:ext cx="535784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equipments used:-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Two 7 </a:t>
            </a:r>
            <a:r>
              <a:rPr lang="en-US" dirty="0" err="1" smtClean="0"/>
              <a:t>seg</a:t>
            </a:r>
            <a:r>
              <a:rPr lang="en-US" dirty="0" smtClean="0"/>
              <a:t> com cathode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IC 4033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Resistors(150-33k-56k-100k</a:t>
            </a:r>
            <a:r>
              <a:rPr lang="en-US" sz="3200" dirty="0" smtClean="0"/>
              <a:t>)ohm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Wires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10UF cap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DC source 5V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TIMER 555 IC  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TWO PUSH BOTTONS 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3200" dirty="0" smtClean="0"/>
              <a:t>LED </a:t>
            </a:r>
          </a:p>
          <a:p>
            <a:pPr marL="58293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IC 4033:-</a:t>
            </a:r>
            <a:endParaRPr lang="en-US" dirty="0"/>
          </a:p>
        </p:txBody>
      </p:sp>
      <p:pic>
        <p:nvPicPr>
          <p:cNvPr id="4" name="Content Placeholder 3" descr="images (9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643050"/>
            <a:ext cx="3500462" cy="4002104"/>
          </a:xfrm>
        </p:spPr>
      </p:pic>
      <p:pic>
        <p:nvPicPr>
          <p:cNvPr id="5" name="Picture 4" descr="images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6" y="1643050"/>
            <a:ext cx="3790947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7166"/>
            <a:ext cx="7801004" cy="928694"/>
          </a:xfrm>
        </p:spPr>
        <p:txBody>
          <a:bodyPr/>
          <a:lstStyle/>
          <a:p>
            <a:r>
              <a:rPr lang="en-US" dirty="0" smtClean="0"/>
              <a:t>Electrical characteristics:-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8736"/>
            <a:ext cx="7772400" cy="49268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Supply </a:t>
            </a:r>
            <a:r>
              <a:rPr lang="en-US" dirty="0" smtClean="0"/>
              <a:t>voltage range: 3V to 18V</a:t>
            </a:r>
          </a:p>
          <a:p>
            <a:r>
              <a:rPr lang="en-US" dirty="0" smtClean="0"/>
              <a:t>Input voltage range:</a:t>
            </a:r>
          </a:p>
          <a:p>
            <a:r>
              <a:rPr lang="en-US" dirty="0" smtClean="0"/>
              <a:t>Clock input: 0V to VDD</a:t>
            </a:r>
          </a:p>
          <a:p>
            <a:r>
              <a:rPr lang="en-US" dirty="0" smtClean="0"/>
              <a:t>Display enable input: 0V to VDD</a:t>
            </a:r>
          </a:p>
          <a:p>
            <a:r>
              <a:rPr lang="en-US" dirty="0" smtClean="0"/>
              <a:t>Ripple-blanking input: 0V to VDD</a:t>
            </a:r>
          </a:p>
          <a:p>
            <a:r>
              <a:rPr lang="en-US" dirty="0" smtClean="0"/>
              <a:t>Operating temperature range: -40°C to +85°C</a:t>
            </a:r>
          </a:p>
          <a:p>
            <a:r>
              <a:rPr lang="en-US" dirty="0" smtClean="0"/>
              <a:t>Quiescent current: up to 100 </a:t>
            </a:r>
            <a:r>
              <a:rPr lang="en-US" dirty="0" err="1" smtClean="0"/>
              <a:t>nA</a:t>
            </a:r>
            <a:r>
              <a:rPr lang="en-US" dirty="0" smtClean="0"/>
              <a:t> at VDD = 18V and T = +25°C</a:t>
            </a:r>
          </a:p>
          <a:p>
            <a:r>
              <a:rPr lang="en-US" dirty="0" smtClean="0"/>
              <a:t>Maximum clock frequency: 8MHz (typical) at VDD = 10V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4290"/>
            <a:ext cx="7772400" cy="614127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Input capacitance:</a:t>
            </a:r>
          </a:p>
          <a:p>
            <a:r>
              <a:rPr lang="en-US" dirty="0" smtClean="0"/>
              <a:t>Clock input: 10pF (typical)</a:t>
            </a:r>
          </a:p>
          <a:p>
            <a:r>
              <a:rPr lang="en-US" dirty="0" smtClean="0"/>
              <a:t>Display enable input: 5pF (typical)</a:t>
            </a:r>
          </a:p>
          <a:p>
            <a:r>
              <a:rPr lang="en-US" dirty="0" smtClean="0"/>
              <a:t>Ripple-blanking input: 5pF (typical)</a:t>
            </a:r>
          </a:p>
          <a:p>
            <a:r>
              <a:rPr lang="en-US" dirty="0" smtClean="0"/>
              <a:t>Output drive capability:</a:t>
            </a:r>
          </a:p>
          <a:p>
            <a:r>
              <a:rPr lang="en-US" dirty="0" smtClean="0"/>
              <a:t>Sink current: 5mA (minimum)</a:t>
            </a:r>
          </a:p>
          <a:p>
            <a:r>
              <a:rPr lang="en-US" dirty="0" smtClean="0"/>
              <a:t>Source current: 0.4mA (minimum)</a:t>
            </a:r>
          </a:p>
          <a:p>
            <a:r>
              <a:rPr lang="en-US" dirty="0" smtClean="0"/>
              <a:t>Propagation delay:</a:t>
            </a:r>
          </a:p>
          <a:p>
            <a:r>
              <a:rPr lang="en-US" dirty="0" smtClean="0"/>
              <a:t>Clock input to any output: 45ns (typical)</a:t>
            </a:r>
          </a:p>
          <a:p>
            <a:r>
              <a:rPr lang="en-US" dirty="0" smtClean="0"/>
              <a:t>Ripple-blanking input to any output: 45ns (typical)</a:t>
            </a:r>
          </a:p>
          <a:p>
            <a:r>
              <a:rPr lang="en-US" dirty="0" smtClean="0"/>
              <a:t>Power dissipation:</a:t>
            </a:r>
          </a:p>
          <a:p>
            <a:r>
              <a:rPr lang="en-US" dirty="0" smtClean="0"/>
              <a:t>Quiescent power: up to 1.8mW at VDD = 18V and T = +25°C</a:t>
            </a:r>
          </a:p>
          <a:p>
            <a:r>
              <a:rPr lang="en-US" dirty="0" smtClean="0"/>
              <a:t>Maximum power dissipation: 500mW</a:t>
            </a:r>
          </a:p>
          <a:p>
            <a:r>
              <a:rPr lang="en-US" dirty="0" smtClean="0"/>
              <a:t>ESD protection: 2000V (</a:t>
            </a:r>
            <a:r>
              <a:rPr lang="en-US" dirty="0" smtClean="0"/>
              <a:t>minimum)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C4043pinoutdatashe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3" y="285728"/>
            <a:ext cx="6429420" cy="2928958"/>
          </a:xfrm>
        </p:spPr>
      </p:pic>
      <p:sp>
        <p:nvSpPr>
          <p:cNvPr id="7" name="Rectangle 6"/>
          <p:cNvSpPr/>
          <p:nvPr/>
        </p:nvSpPr>
        <p:spPr>
          <a:xfrm>
            <a:off x="714348" y="3786190"/>
            <a:ext cx="8143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IC 4033 Works</a:t>
            </a:r>
          </a:p>
          <a:p>
            <a:r>
              <a:rPr lang="en-US" dirty="0"/>
              <a:t>The IC 4033 is another Johnson decade counter/decoder IC specifically designed for working with 7 segment displays.</a:t>
            </a:r>
          </a:p>
          <a:p>
            <a:r>
              <a:rPr lang="en-US" dirty="0"/>
              <a:t>Basically it’s a clock or pulse counter IC which responds to positive pulses at its clock input and decodes it serially to produce a directly readable display of the count number through the connected 7 segment display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7 segment com </a:t>
            </a:r>
            <a:r>
              <a:rPr lang="en-US" dirty="0" err="1" smtClean="0"/>
              <a:t>cathod</a:t>
            </a:r>
            <a:r>
              <a:rPr lang="en-US" dirty="0" smtClean="0"/>
              <a:t>:-</a:t>
            </a:r>
            <a:endParaRPr lang="en-US" dirty="0"/>
          </a:p>
        </p:txBody>
      </p:sp>
      <p:pic>
        <p:nvPicPr>
          <p:cNvPr id="7" name="Content Placeholder 6" descr="تنزيل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714488"/>
            <a:ext cx="3357586" cy="4143404"/>
          </a:xfrm>
        </p:spPr>
      </p:pic>
      <p:pic>
        <p:nvPicPr>
          <p:cNvPr id="8" name="Picture 7" descr="تنزيل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1785926"/>
            <a:ext cx="3214710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process flow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04" y="1285860"/>
            <a:ext cx="7742591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571480"/>
            <a:ext cx="7772400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103</TotalTime>
  <Words>395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Stopwatch project</vt:lpstr>
      <vt:lpstr>The equipments used:-</vt:lpstr>
      <vt:lpstr>The IC 4033:-</vt:lpstr>
      <vt:lpstr>Electrical characteristics:-</vt:lpstr>
      <vt:lpstr>Slide 5</vt:lpstr>
      <vt:lpstr>Slide 6</vt:lpstr>
      <vt:lpstr>The 7 segment com cathod:-</vt:lpstr>
      <vt:lpstr>Slide 8</vt:lpstr>
      <vt:lpstr>Slide 9</vt:lpstr>
      <vt:lpstr>How the circuit works:-</vt:lpstr>
      <vt:lpstr>Slide 11</vt:lpstr>
      <vt:lpstr>The PCP layout:-</vt:lpstr>
      <vt:lpstr>The project working on the test board:-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Stopwatch project</dc:title>
  <dc:creator>lenovo</dc:creator>
  <cp:lastModifiedBy>lenovo</cp:lastModifiedBy>
  <cp:revision>12</cp:revision>
  <dcterms:created xsi:type="dcterms:W3CDTF">2023-12-12T15:00:32Z</dcterms:created>
  <dcterms:modified xsi:type="dcterms:W3CDTF">2023-12-12T16:44:00Z</dcterms:modified>
</cp:coreProperties>
</file>