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2" r:id="rId1"/>
    <p:sldMasterId id="2147483710" r:id="rId2"/>
  </p:sldMasterIdLst>
  <p:notesMasterIdLst>
    <p:notesMasterId r:id="rId27"/>
  </p:notesMasterIdLst>
  <p:sldIdLst>
    <p:sldId id="256" r:id="rId3"/>
    <p:sldId id="268" r:id="rId4"/>
    <p:sldId id="257" r:id="rId5"/>
    <p:sldId id="269" r:id="rId6"/>
    <p:sldId id="270" r:id="rId7"/>
    <p:sldId id="292" r:id="rId8"/>
    <p:sldId id="293" r:id="rId9"/>
    <p:sldId id="272" r:id="rId10"/>
    <p:sldId id="258" r:id="rId11"/>
    <p:sldId id="273" r:id="rId12"/>
    <p:sldId id="265" r:id="rId13"/>
    <p:sldId id="266" r:id="rId14"/>
    <p:sldId id="290" r:id="rId15"/>
    <p:sldId id="295" r:id="rId16"/>
    <p:sldId id="291" r:id="rId17"/>
    <p:sldId id="294" r:id="rId18"/>
    <p:sldId id="296" r:id="rId19"/>
    <p:sldId id="297" r:id="rId20"/>
    <p:sldId id="299" r:id="rId21"/>
    <p:sldId id="298" r:id="rId22"/>
    <p:sldId id="300" r:id="rId23"/>
    <p:sldId id="287" r:id="rId24"/>
    <p:sldId id="288" r:id="rId25"/>
    <p:sldId id="267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26B690-A0E0-4D15-967B-60AD1ABD5240}" v="344" dt="2025-05-07T00:43:14.0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brahim Seda" userId="2193ee20b4d11e66" providerId="LiveId" clId="{8926B690-A0E0-4D15-967B-60AD1ABD5240}"/>
    <pc:docChg chg="undo redo custSel addSld delSld modSld sldOrd delMainMaster">
      <pc:chgData name="Ibrahim Seda" userId="2193ee20b4d11e66" providerId="LiveId" clId="{8926B690-A0E0-4D15-967B-60AD1ABD5240}" dt="2025-05-07T00:43:24.236" v="1609" actId="1076"/>
      <pc:docMkLst>
        <pc:docMk/>
      </pc:docMkLst>
      <pc:sldChg chg="addSp delSp modSp mod setBg modClrScheme chgLayout">
        <pc:chgData name="Ibrahim Seda" userId="2193ee20b4d11e66" providerId="LiveId" clId="{8926B690-A0E0-4D15-967B-60AD1ABD5240}" dt="2025-05-06T23:34:36.154" v="1268" actId="14100"/>
        <pc:sldMkLst>
          <pc:docMk/>
          <pc:sldMk cId="0" sldId="256"/>
        </pc:sldMkLst>
        <pc:picChg chg="del">
          <ac:chgData name="Ibrahim Seda" userId="2193ee20b4d11e66" providerId="LiveId" clId="{8926B690-A0E0-4D15-967B-60AD1ABD5240}" dt="2025-05-06T23:16:38.763" v="1093" actId="478"/>
          <ac:picMkLst>
            <pc:docMk/>
            <pc:sldMk cId="0" sldId="256"/>
            <ac:picMk id="1026" creationId="{A2E4FDA6-C9BF-34F7-53F8-69347E97B078}"/>
          </ac:picMkLst>
        </pc:picChg>
        <pc:picChg chg="add mod">
          <ac:chgData name="Ibrahim Seda" userId="2193ee20b4d11e66" providerId="LiveId" clId="{8926B690-A0E0-4D15-967B-60AD1ABD5240}" dt="2025-05-06T23:34:36.154" v="1268" actId="14100"/>
          <ac:picMkLst>
            <pc:docMk/>
            <pc:sldMk cId="0" sldId="256"/>
            <ac:picMk id="6146" creationId="{D82C9B4F-0441-57EA-6756-E2A76C04CB2F}"/>
          </ac:picMkLst>
        </pc:picChg>
      </pc:sldChg>
      <pc:sldChg chg="addSp modSp mod setBg">
        <pc:chgData name="Ibrahim Seda" userId="2193ee20b4d11e66" providerId="LiveId" clId="{8926B690-A0E0-4D15-967B-60AD1ABD5240}" dt="2025-05-06T23:24:20.393" v="1149"/>
        <pc:sldMkLst>
          <pc:docMk/>
          <pc:sldMk cId="0" sldId="257"/>
        </pc:sldMkLst>
        <pc:spChg chg="add">
          <ac:chgData name="Ibrahim Seda" userId="2193ee20b4d11e66" providerId="LiveId" clId="{8926B690-A0E0-4D15-967B-60AD1ABD5240}" dt="2025-05-06T23:18:28.599" v="1102"/>
          <ac:spMkLst>
            <pc:docMk/>
            <pc:sldMk cId="0" sldId="257"/>
            <ac:spMk id="2" creationId="{4BCD83AE-9EF0-1F21-5661-7EA7A07C5EEE}"/>
          </ac:spMkLst>
        </pc:spChg>
        <pc:spChg chg="add mod">
          <ac:chgData name="Ibrahim Seda" userId="2193ee20b4d11e66" providerId="LiveId" clId="{8926B690-A0E0-4D15-967B-60AD1ABD5240}" dt="2025-05-06T23:23:25.706" v="1147" actId="207"/>
          <ac:spMkLst>
            <pc:docMk/>
            <pc:sldMk cId="0" sldId="257"/>
            <ac:spMk id="3" creationId="{EEBD253B-8157-4059-1C53-7821CD0A91C0}"/>
          </ac:spMkLst>
        </pc:spChg>
        <pc:spChg chg="mod">
          <ac:chgData name="Ibrahim Seda" userId="2193ee20b4d11e66" providerId="LiveId" clId="{8926B690-A0E0-4D15-967B-60AD1ABD5240}" dt="2025-05-06T23:24:20.393" v="1149"/>
          <ac:spMkLst>
            <pc:docMk/>
            <pc:sldMk cId="0" sldId="257"/>
            <ac:spMk id="63" creationId="{00000000-0000-0000-0000-000000000000}"/>
          </ac:spMkLst>
        </pc:spChg>
      </pc:sldChg>
      <pc:sldChg chg="addSp delSp modSp mod">
        <pc:chgData name="Ibrahim Seda" userId="2193ee20b4d11e66" providerId="LiveId" clId="{8926B690-A0E0-4D15-967B-60AD1ABD5240}" dt="2025-05-06T23:35:08.497" v="1271" actId="1076"/>
        <pc:sldMkLst>
          <pc:docMk/>
          <pc:sldMk cId="0" sldId="258"/>
        </pc:sldMkLst>
        <pc:spChg chg="mod">
          <ac:chgData name="Ibrahim Seda" userId="2193ee20b4d11e66" providerId="LiveId" clId="{8926B690-A0E0-4D15-967B-60AD1ABD5240}" dt="2025-05-06T23:35:08.497" v="1271" actId="1076"/>
          <ac:spMkLst>
            <pc:docMk/>
            <pc:sldMk cId="0" sldId="258"/>
            <ac:spMk id="65" creationId="{00000000-0000-0000-0000-000000000000}"/>
          </ac:spMkLst>
        </pc:spChg>
        <pc:spChg chg="mod">
          <ac:chgData name="Ibrahim Seda" userId="2193ee20b4d11e66" providerId="LiveId" clId="{8926B690-A0E0-4D15-967B-60AD1ABD5240}" dt="2025-05-06T23:34:03.739" v="1261"/>
          <ac:spMkLst>
            <pc:docMk/>
            <pc:sldMk cId="0" sldId="258"/>
            <ac:spMk id="66" creationId="{00000000-0000-0000-0000-000000000000}"/>
          </ac:spMkLst>
        </pc:spChg>
        <pc:grpChg chg="del mod">
          <ac:chgData name="Ibrahim Seda" userId="2193ee20b4d11e66" providerId="LiveId" clId="{8926B690-A0E0-4D15-967B-60AD1ABD5240}" dt="2025-05-06T23:32:57.637" v="1246"/>
          <ac:grpSpMkLst>
            <pc:docMk/>
            <pc:sldMk cId="0" sldId="258"/>
            <ac:grpSpMk id="12" creationId="{9AD11A43-DC84-7A3E-9C0B-47017E6D8CC9}"/>
          </ac:grpSpMkLst>
        </pc:grpChg>
        <pc:grpChg chg="del mod">
          <ac:chgData name="Ibrahim Seda" userId="2193ee20b4d11e66" providerId="LiveId" clId="{8926B690-A0E0-4D15-967B-60AD1ABD5240}" dt="2025-05-06T23:32:57.638" v="1249"/>
          <ac:grpSpMkLst>
            <pc:docMk/>
            <pc:sldMk cId="0" sldId="258"/>
            <ac:grpSpMk id="37" creationId="{4D3A944E-D756-21E6-3DF1-1D3C33EDF7FB}"/>
          </ac:grpSpMkLst>
        </pc:grpChg>
        <pc:grpChg chg="del mod">
          <ac:chgData name="Ibrahim Seda" userId="2193ee20b4d11e66" providerId="LiveId" clId="{8926B690-A0E0-4D15-967B-60AD1ABD5240}" dt="2025-05-06T23:32:57.637" v="1245"/>
          <ac:grpSpMkLst>
            <pc:docMk/>
            <pc:sldMk cId="0" sldId="258"/>
            <ac:grpSpMk id="70" creationId="{72B0F36F-F963-82F6-3998-3DF6D6490A73}"/>
          </ac:grpSpMkLst>
        </pc:grpChg>
        <pc:picChg chg="add mod">
          <ac:chgData name="Ibrahim Seda" userId="2193ee20b4d11e66" providerId="LiveId" clId="{8926B690-A0E0-4D15-967B-60AD1ABD5240}" dt="2025-05-04T05:46:56.853" v="158" actId="1076"/>
          <ac:picMkLst>
            <pc:docMk/>
            <pc:sldMk cId="0" sldId="258"/>
            <ac:picMk id="4" creationId="{2B50D1EA-38D9-EED6-9E46-6FF19B8957ED}"/>
          </ac:picMkLst>
        </pc:picChg>
        <pc:inkChg chg="add del mod">
          <ac:chgData name="Ibrahim Seda" userId="2193ee20b4d11e66" providerId="LiveId" clId="{8926B690-A0E0-4D15-967B-60AD1ABD5240}" dt="2025-05-06T23:32:57.634" v="1213"/>
          <ac:inkMkLst>
            <pc:docMk/>
            <pc:sldMk cId="0" sldId="258"/>
            <ac:inkMk id="2" creationId="{96D608F4-F736-3434-5614-BD85F7CAF88F}"/>
          </ac:inkMkLst>
        </pc:inkChg>
        <pc:inkChg chg="add del mod">
          <ac:chgData name="Ibrahim Seda" userId="2193ee20b4d11e66" providerId="LiveId" clId="{8926B690-A0E0-4D15-967B-60AD1ABD5240}" dt="2025-05-06T23:32:57.638" v="1250"/>
          <ac:inkMkLst>
            <pc:docMk/>
            <pc:sldMk cId="0" sldId="258"/>
            <ac:inkMk id="3" creationId="{DAF9FE27-B712-DF93-2E75-DE4DBAE690C9}"/>
          </ac:inkMkLst>
        </pc:inkChg>
        <pc:inkChg chg="add del mod">
          <ac:chgData name="Ibrahim Seda" userId="2193ee20b4d11e66" providerId="LiveId" clId="{8926B690-A0E0-4D15-967B-60AD1ABD5240}" dt="2025-05-06T23:32:57.638" v="1253"/>
          <ac:inkMkLst>
            <pc:docMk/>
            <pc:sldMk cId="0" sldId="258"/>
            <ac:inkMk id="6" creationId="{3F030DD0-54E2-ABA1-C882-B0F5E5B22C6B}"/>
          </ac:inkMkLst>
        </pc:inkChg>
        <pc:inkChg chg="add del mod">
          <ac:chgData name="Ibrahim Seda" userId="2193ee20b4d11e66" providerId="LiveId" clId="{8926B690-A0E0-4D15-967B-60AD1ABD5240}" dt="2025-05-06T23:32:57.637" v="1246"/>
          <ac:inkMkLst>
            <pc:docMk/>
            <pc:sldMk cId="0" sldId="258"/>
            <ac:inkMk id="8" creationId="{31DD3134-D2F0-D070-9495-10E1B5B44A44}"/>
          </ac:inkMkLst>
        </pc:inkChg>
        <pc:inkChg chg="add del mod">
          <ac:chgData name="Ibrahim Seda" userId="2193ee20b4d11e66" providerId="LiveId" clId="{8926B690-A0E0-4D15-967B-60AD1ABD5240}" dt="2025-05-06T23:32:57.636" v="1239"/>
          <ac:inkMkLst>
            <pc:docMk/>
            <pc:sldMk cId="0" sldId="258"/>
            <ac:inkMk id="9" creationId="{07A6193D-B82C-C27C-70D2-724E840610A0}"/>
          </ac:inkMkLst>
        </pc:inkChg>
        <pc:inkChg chg="add del mod">
          <ac:chgData name="Ibrahim Seda" userId="2193ee20b4d11e66" providerId="LiveId" clId="{8926B690-A0E0-4D15-967B-60AD1ABD5240}" dt="2025-05-06T23:32:57.636" v="1234"/>
          <ac:inkMkLst>
            <pc:docMk/>
            <pc:sldMk cId="0" sldId="258"/>
            <ac:inkMk id="11" creationId="{5AB52141-C20B-82FD-B87F-77C0D9C8E259}"/>
          </ac:inkMkLst>
        </pc:inkChg>
        <pc:inkChg chg="add del mod">
          <ac:chgData name="Ibrahim Seda" userId="2193ee20b4d11e66" providerId="LiveId" clId="{8926B690-A0E0-4D15-967B-60AD1ABD5240}" dt="2025-05-06T23:32:57.635" v="1225"/>
          <ac:inkMkLst>
            <pc:docMk/>
            <pc:sldMk cId="0" sldId="258"/>
            <ac:inkMk id="13" creationId="{4F6E494D-2F5B-CBDC-BDB5-DCBA2FE4B655}"/>
          </ac:inkMkLst>
        </pc:inkChg>
        <pc:inkChg chg="add del mod">
          <ac:chgData name="Ibrahim Seda" userId="2193ee20b4d11e66" providerId="LiveId" clId="{8926B690-A0E0-4D15-967B-60AD1ABD5240}" dt="2025-05-06T23:32:57.637" v="1244"/>
          <ac:inkMkLst>
            <pc:docMk/>
            <pc:sldMk cId="0" sldId="258"/>
            <ac:inkMk id="15" creationId="{7B777FC5-9BED-CCBA-F4FD-00BD9C69A602}"/>
          </ac:inkMkLst>
        </pc:inkChg>
        <pc:inkChg chg="add del mod">
          <ac:chgData name="Ibrahim Seda" userId="2193ee20b4d11e66" providerId="LiveId" clId="{8926B690-A0E0-4D15-967B-60AD1ABD5240}" dt="2025-05-06T23:32:57.636" v="1236"/>
          <ac:inkMkLst>
            <pc:docMk/>
            <pc:sldMk cId="0" sldId="258"/>
            <ac:inkMk id="16" creationId="{E1A868A0-4DD9-9244-1129-D555D9376AEB}"/>
          </ac:inkMkLst>
        </pc:inkChg>
        <pc:inkChg chg="add del mod">
          <ac:chgData name="Ibrahim Seda" userId="2193ee20b4d11e66" providerId="LiveId" clId="{8926B690-A0E0-4D15-967B-60AD1ABD5240}" dt="2025-05-06T23:32:57.635" v="1226"/>
          <ac:inkMkLst>
            <pc:docMk/>
            <pc:sldMk cId="0" sldId="258"/>
            <ac:inkMk id="17" creationId="{2A99E540-0B8C-AF05-1775-F2BEEA29A7B9}"/>
          </ac:inkMkLst>
        </pc:inkChg>
        <pc:inkChg chg="add del mod">
          <ac:chgData name="Ibrahim Seda" userId="2193ee20b4d11e66" providerId="LiveId" clId="{8926B690-A0E0-4D15-967B-60AD1ABD5240}" dt="2025-05-06T23:32:57.635" v="1224"/>
          <ac:inkMkLst>
            <pc:docMk/>
            <pc:sldMk cId="0" sldId="258"/>
            <ac:inkMk id="19" creationId="{D8821B63-C0AB-4BAF-AB11-3213BDA802FB}"/>
          </ac:inkMkLst>
        </pc:inkChg>
        <pc:inkChg chg="add del mod">
          <ac:chgData name="Ibrahim Seda" userId="2193ee20b4d11e66" providerId="LiveId" clId="{8926B690-A0E0-4D15-967B-60AD1ABD5240}" dt="2025-05-06T23:32:57.635" v="1222"/>
          <ac:inkMkLst>
            <pc:docMk/>
            <pc:sldMk cId="0" sldId="258"/>
            <ac:inkMk id="20" creationId="{7B519B3F-B094-11CE-DDBA-051C4C83C32E}"/>
          </ac:inkMkLst>
        </pc:inkChg>
        <pc:inkChg chg="add del mod">
          <ac:chgData name="Ibrahim Seda" userId="2193ee20b4d11e66" providerId="LiveId" clId="{8926B690-A0E0-4D15-967B-60AD1ABD5240}" dt="2025-05-06T23:32:57.638" v="1251"/>
          <ac:inkMkLst>
            <pc:docMk/>
            <pc:sldMk cId="0" sldId="258"/>
            <ac:inkMk id="21" creationId="{BF077C6A-B03E-1F30-29C5-71C8D598C718}"/>
          </ac:inkMkLst>
        </pc:inkChg>
        <pc:inkChg chg="add del mod">
          <ac:chgData name="Ibrahim Seda" userId="2193ee20b4d11e66" providerId="LiveId" clId="{8926B690-A0E0-4D15-967B-60AD1ABD5240}" dt="2025-05-06T23:32:57.636" v="1237"/>
          <ac:inkMkLst>
            <pc:docMk/>
            <pc:sldMk cId="0" sldId="258"/>
            <ac:inkMk id="23" creationId="{264E35A4-D790-8994-6FB9-0A26D41CD96C}"/>
          </ac:inkMkLst>
        </pc:inkChg>
        <pc:inkChg chg="add del mod">
          <ac:chgData name="Ibrahim Seda" userId="2193ee20b4d11e66" providerId="LiveId" clId="{8926B690-A0E0-4D15-967B-60AD1ABD5240}" dt="2025-05-06T23:32:57.637" v="1242"/>
          <ac:inkMkLst>
            <pc:docMk/>
            <pc:sldMk cId="0" sldId="258"/>
            <ac:inkMk id="25" creationId="{1EBAC26B-8000-2AE9-4CD5-0F3F2A14033F}"/>
          </ac:inkMkLst>
        </pc:inkChg>
        <pc:inkChg chg="add del">
          <ac:chgData name="Ibrahim Seda" userId="2193ee20b4d11e66" providerId="LiveId" clId="{8926B690-A0E0-4D15-967B-60AD1ABD5240}" dt="2025-05-06T23:32:57.634" v="1212"/>
          <ac:inkMkLst>
            <pc:docMk/>
            <pc:sldMk cId="0" sldId="258"/>
            <ac:inkMk id="28" creationId="{9E4CE70A-90A7-D148-036D-BE6880839D2A}"/>
          </ac:inkMkLst>
        </pc:inkChg>
        <pc:inkChg chg="add del mod">
          <ac:chgData name="Ibrahim Seda" userId="2193ee20b4d11e66" providerId="LiveId" clId="{8926B690-A0E0-4D15-967B-60AD1ABD5240}" dt="2025-05-06T23:32:57.638" v="1249"/>
          <ac:inkMkLst>
            <pc:docMk/>
            <pc:sldMk cId="0" sldId="258"/>
            <ac:inkMk id="30" creationId="{F4072101-B48D-65AB-322F-B22D7BDF65B1}"/>
          </ac:inkMkLst>
        </pc:inkChg>
        <pc:inkChg chg="add del mod">
          <ac:chgData name="Ibrahim Seda" userId="2193ee20b4d11e66" providerId="LiveId" clId="{8926B690-A0E0-4D15-967B-60AD1ABD5240}" dt="2025-05-06T23:32:57.636" v="1233"/>
          <ac:inkMkLst>
            <pc:docMk/>
            <pc:sldMk cId="0" sldId="258"/>
            <ac:inkMk id="32" creationId="{61F07AD6-2440-013F-5CE7-B6322340830B}"/>
          </ac:inkMkLst>
        </pc:inkChg>
        <pc:inkChg chg="add del mod">
          <ac:chgData name="Ibrahim Seda" userId="2193ee20b4d11e66" providerId="LiveId" clId="{8926B690-A0E0-4D15-967B-60AD1ABD5240}" dt="2025-05-06T23:32:57.637" v="1248"/>
          <ac:inkMkLst>
            <pc:docMk/>
            <pc:sldMk cId="0" sldId="258"/>
            <ac:inkMk id="33" creationId="{21AC4406-80A7-79EA-FEFE-BA3F97454095}"/>
          </ac:inkMkLst>
        </pc:inkChg>
        <pc:inkChg chg="add del mod">
          <ac:chgData name="Ibrahim Seda" userId="2193ee20b4d11e66" providerId="LiveId" clId="{8926B690-A0E0-4D15-967B-60AD1ABD5240}" dt="2025-05-06T23:32:57.636" v="1235"/>
          <ac:inkMkLst>
            <pc:docMk/>
            <pc:sldMk cId="0" sldId="258"/>
            <ac:inkMk id="34" creationId="{FF7CA03B-D60E-1B4C-4D9C-6EA09D4ED1EA}"/>
          </ac:inkMkLst>
        </pc:inkChg>
        <pc:inkChg chg="add del mod">
          <ac:chgData name="Ibrahim Seda" userId="2193ee20b4d11e66" providerId="LiveId" clId="{8926B690-A0E0-4D15-967B-60AD1ABD5240}" dt="2025-05-06T23:32:57.637" v="1243"/>
          <ac:inkMkLst>
            <pc:docMk/>
            <pc:sldMk cId="0" sldId="258"/>
            <ac:inkMk id="35" creationId="{E1C09122-D054-9E9F-E1DA-0E9E073EC558}"/>
          </ac:inkMkLst>
        </pc:inkChg>
        <pc:inkChg chg="add del mod">
          <ac:chgData name="Ibrahim Seda" userId="2193ee20b4d11e66" providerId="LiveId" clId="{8926B690-A0E0-4D15-967B-60AD1ABD5240}" dt="2025-05-06T23:32:57.637" v="1240"/>
          <ac:inkMkLst>
            <pc:docMk/>
            <pc:sldMk cId="0" sldId="258"/>
            <ac:inkMk id="36" creationId="{FA1050C0-612F-9652-29DD-A5C4D6AC60E9}"/>
          </ac:inkMkLst>
        </pc:inkChg>
        <pc:inkChg chg="add del">
          <ac:chgData name="Ibrahim Seda" userId="2193ee20b4d11e66" providerId="LiveId" clId="{8926B690-A0E0-4D15-967B-60AD1ABD5240}" dt="2025-05-06T23:33:02.645" v="1257"/>
          <ac:inkMkLst>
            <pc:docMk/>
            <pc:sldMk cId="0" sldId="258"/>
            <ac:inkMk id="38" creationId="{747D4878-6945-9A0B-D51E-27FF04F79B88}"/>
          </ac:inkMkLst>
        </pc:inkChg>
        <pc:inkChg chg="add del">
          <ac:chgData name="Ibrahim Seda" userId="2193ee20b4d11e66" providerId="LiveId" clId="{8926B690-A0E0-4D15-967B-60AD1ABD5240}" dt="2025-05-06T23:33:02.645" v="1258"/>
          <ac:inkMkLst>
            <pc:docMk/>
            <pc:sldMk cId="0" sldId="258"/>
            <ac:inkMk id="39" creationId="{9D947C95-BA16-56FE-3546-2B5C7DA59326}"/>
          </ac:inkMkLst>
        </pc:inkChg>
        <pc:inkChg chg="add del">
          <ac:chgData name="Ibrahim Seda" userId="2193ee20b4d11e66" providerId="LiveId" clId="{8926B690-A0E0-4D15-967B-60AD1ABD5240}" dt="2025-05-06T23:32:59.735" v="1255"/>
          <ac:inkMkLst>
            <pc:docMk/>
            <pc:sldMk cId="0" sldId="258"/>
            <ac:inkMk id="40" creationId="{D74DA032-6C15-AEF5-C1F4-FA50FE1D5ACF}"/>
          </ac:inkMkLst>
        </pc:inkChg>
        <pc:inkChg chg="add del">
          <ac:chgData name="Ibrahim Seda" userId="2193ee20b4d11e66" providerId="LiveId" clId="{8926B690-A0E0-4D15-967B-60AD1ABD5240}" dt="2025-05-06T23:33:00.642" v="1256"/>
          <ac:inkMkLst>
            <pc:docMk/>
            <pc:sldMk cId="0" sldId="258"/>
            <ac:inkMk id="41" creationId="{B8773F5D-265C-9CB9-961D-A08A336383BF}"/>
          </ac:inkMkLst>
        </pc:inkChg>
        <pc:inkChg chg="add del mod">
          <ac:chgData name="Ibrahim Seda" userId="2193ee20b4d11e66" providerId="LiveId" clId="{8926B690-A0E0-4D15-967B-60AD1ABD5240}" dt="2025-05-06T23:32:57.635" v="1227"/>
          <ac:inkMkLst>
            <pc:docMk/>
            <pc:sldMk cId="0" sldId="258"/>
            <ac:inkMk id="43" creationId="{0DA7C650-01FF-05F2-1D69-B73BA8DCA7DA}"/>
          </ac:inkMkLst>
        </pc:inkChg>
        <pc:inkChg chg="add del">
          <ac:chgData name="Ibrahim Seda" userId="2193ee20b4d11e66" providerId="LiveId" clId="{8926B690-A0E0-4D15-967B-60AD1ABD5240}" dt="2025-05-06T23:33:02.645" v="1259"/>
          <ac:inkMkLst>
            <pc:docMk/>
            <pc:sldMk cId="0" sldId="258"/>
            <ac:inkMk id="44" creationId="{AD533A3D-112A-8FF5-9835-78149DD7A3E9}"/>
          </ac:inkMkLst>
        </pc:inkChg>
        <pc:inkChg chg="add del">
          <ac:chgData name="Ibrahim Seda" userId="2193ee20b4d11e66" providerId="LiveId" clId="{8926B690-A0E0-4D15-967B-60AD1ABD5240}" dt="2025-05-06T23:32:57.638" v="1252"/>
          <ac:inkMkLst>
            <pc:docMk/>
            <pc:sldMk cId="0" sldId="258"/>
            <ac:inkMk id="46" creationId="{F7C70011-1EB4-8D5F-2B0F-776A51116F77}"/>
          </ac:inkMkLst>
        </pc:inkChg>
        <pc:inkChg chg="add del">
          <ac:chgData name="Ibrahim Seda" userId="2193ee20b4d11e66" providerId="LiveId" clId="{8926B690-A0E0-4D15-967B-60AD1ABD5240}" dt="2025-05-06T23:32:57.637" v="1247"/>
          <ac:inkMkLst>
            <pc:docMk/>
            <pc:sldMk cId="0" sldId="258"/>
            <ac:inkMk id="47" creationId="{7F1EEE8C-D450-C665-E067-E3BB6ECE0DAF}"/>
          </ac:inkMkLst>
        </pc:inkChg>
        <pc:inkChg chg="add del">
          <ac:chgData name="Ibrahim Seda" userId="2193ee20b4d11e66" providerId="LiveId" clId="{8926B690-A0E0-4D15-967B-60AD1ABD5240}" dt="2025-05-06T23:32:57.634" v="1211"/>
          <ac:inkMkLst>
            <pc:docMk/>
            <pc:sldMk cId="0" sldId="258"/>
            <ac:inkMk id="48" creationId="{87216648-7089-D76E-0694-9264224C07F9}"/>
          </ac:inkMkLst>
        </pc:inkChg>
        <pc:inkChg chg="add del mod">
          <ac:chgData name="Ibrahim Seda" userId="2193ee20b4d11e66" providerId="LiveId" clId="{8926B690-A0E0-4D15-967B-60AD1ABD5240}" dt="2025-05-06T23:32:57.637" v="1241"/>
          <ac:inkMkLst>
            <pc:docMk/>
            <pc:sldMk cId="0" sldId="258"/>
            <ac:inkMk id="49" creationId="{4C5A4514-35E1-8042-587E-A8C349B0761F}"/>
          </ac:inkMkLst>
        </pc:inkChg>
        <pc:inkChg chg="add del mod">
          <ac:chgData name="Ibrahim Seda" userId="2193ee20b4d11e66" providerId="LiveId" clId="{8926B690-A0E0-4D15-967B-60AD1ABD5240}" dt="2025-05-06T23:32:57.635" v="1228"/>
          <ac:inkMkLst>
            <pc:docMk/>
            <pc:sldMk cId="0" sldId="258"/>
            <ac:inkMk id="50" creationId="{DD72FF51-DDAB-B65A-E19D-302A7D795DF2}"/>
          </ac:inkMkLst>
        </pc:inkChg>
        <pc:inkChg chg="add del mod">
          <ac:chgData name="Ibrahim Seda" userId="2193ee20b4d11e66" providerId="LiveId" clId="{8926B690-A0E0-4D15-967B-60AD1ABD5240}" dt="2025-05-06T23:32:57.635" v="1229"/>
          <ac:inkMkLst>
            <pc:docMk/>
            <pc:sldMk cId="0" sldId="258"/>
            <ac:inkMk id="51" creationId="{3650C61E-51FC-8162-FB71-713B24088042}"/>
          </ac:inkMkLst>
        </pc:inkChg>
        <pc:inkChg chg="add del mod">
          <ac:chgData name="Ibrahim Seda" userId="2193ee20b4d11e66" providerId="LiveId" clId="{8926B690-A0E0-4D15-967B-60AD1ABD5240}" dt="2025-05-06T23:32:57.637" v="1245"/>
          <ac:inkMkLst>
            <pc:docMk/>
            <pc:sldMk cId="0" sldId="258"/>
            <ac:inkMk id="52" creationId="{D636C24F-B85C-46C6-1700-BDEC16E51B92}"/>
          </ac:inkMkLst>
        </pc:inkChg>
        <pc:inkChg chg="add del mod">
          <ac:chgData name="Ibrahim Seda" userId="2193ee20b4d11e66" providerId="LiveId" clId="{8926B690-A0E0-4D15-967B-60AD1ABD5240}" dt="2025-05-06T23:32:57.636" v="1231"/>
          <ac:inkMkLst>
            <pc:docMk/>
            <pc:sldMk cId="0" sldId="258"/>
            <ac:inkMk id="53" creationId="{3EB2DB8D-3B6C-CF38-CC6D-8486CECF171E}"/>
          </ac:inkMkLst>
        </pc:inkChg>
        <pc:inkChg chg="add del mod">
          <ac:chgData name="Ibrahim Seda" userId="2193ee20b4d11e66" providerId="LiveId" clId="{8926B690-A0E0-4D15-967B-60AD1ABD5240}" dt="2025-05-06T23:32:57.636" v="1232"/>
          <ac:inkMkLst>
            <pc:docMk/>
            <pc:sldMk cId="0" sldId="258"/>
            <ac:inkMk id="54" creationId="{48943ECB-8666-663D-4431-30B829439769}"/>
          </ac:inkMkLst>
        </pc:inkChg>
        <pc:inkChg chg="add del">
          <ac:chgData name="Ibrahim Seda" userId="2193ee20b4d11e66" providerId="LiveId" clId="{8926B690-A0E0-4D15-967B-60AD1ABD5240}" dt="2025-05-06T23:32:57.635" v="1221"/>
          <ac:inkMkLst>
            <pc:docMk/>
            <pc:sldMk cId="0" sldId="258"/>
            <ac:inkMk id="57" creationId="{F50F6880-3EBE-02EB-DEBE-8C4FAAB18C45}"/>
          </ac:inkMkLst>
        </pc:inkChg>
        <pc:inkChg chg="add del mod">
          <ac:chgData name="Ibrahim Seda" userId="2193ee20b4d11e66" providerId="LiveId" clId="{8926B690-A0E0-4D15-967B-60AD1ABD5240}" dt="2025-05-06T23:32:57.638" v="1254"/>
          <ac:inkMkLst>
            <pc:docMk/>
            <pc:sldMk cId="0" sldId="258"/>
            <ac:inkMk id="58" creationId="{5ECDDAA5-548E-5C55-2A4F-D1A5A01C5816}"/>
          </ac:inkMkLst>
        </pc:inkChg>
        <pc:inkChg chg="add del mod">
          <ac:chgData name="Ibrahim Seda" userId="2193ee20b4d11e66" providerId="LiveId" clId="{8926B690-A0E0-4D15-967B-60AD1ABD5240}" dt="2025-05-06T23:32:57.635" v="1230"/>
          <ac:inkMkLst>
            <pc:docMk/>
            <pc:sldMk cId="0" sldId="258"/>
            <ac:inkMk id="59" creationId="{5F42E154-A4F2-DC13-5196-8F9D700B054F}"/>
          </ac:inkMkLst>
        </pc:inkChg>
        <pc:inkChg chg="add del mod">
          <ac:chgData name="Ibrahim Seda" userId="2193ee20b4d11e66" providerId="LiveId" clId="{8926B690-A0E0-4D15-967B-60AD1ABD5240}" dt="2025-05-06T23:32:57.634" v="1215"/>
          <ac:inkMkLst>
            <pc:docMk/>
            <pc:sldMk cId="0" sldId="258"/>
            <ac:inkMk id="61" creationId="{3F822A9D-0D6D-DB31-129C-9AB5CEEAD5E7}"/>
          </ac:inkMkLst>
        </pc:inkChg>
        <pc:inkChg chg="add del mod">
          <ac:chgData name="Ibrahim Seda" userId="2193ee20b4d11e66" providerId="LiveId" clId="{8926B690-A0E0-4D15-967B-60AD1ABD5240}" dt="2025-05-06T23:32:57.636" v="1238"/>
          <ac:inkMkLst>
            <pc:docMk/>
            <pc:sldMk cId="0" sldId="258"/>
            <ac:inkMk id="63" creationId="{D5670D23-2199-8586-FEE7-8CA472533CF1}"/>
          </ac:inkMkLst>
        </pc:inkChg>
        <pc:inkChg chg="add del">
          <ac:chgData name="Ibrahim Seda" userId="2193ee20b4d11e66" providerId="LiveId" clId="{8926B690-A0E0-4D15-967B-60AD1ABD5240}" dt="2025-05-06T23:32:57.633" v="1210"/>
          <ac:inkMkLst>
            <pc:docMk/>
            <pc:sldMk cId="0" sldId="258"/>
            <ac:inkMk id="67" creationId="{A88E2A3C-5E72-1D88-FA20-BCA30771BD04}"/>
          </ac:inkMkLst>
        </pc:inkChg>
        <pc:inkChg chg="add del mod">
          <ac:chgData name="Ibrahim Seda" userId="2193ee20b4d11e66" providerId="LiveId" clId="{8926B690-A0E0-4D15-967B-60AD1ABD5240}" dt="2025-05-06T23:32:57.635" v="1218"/>
          <ac:inkMkLst>
            <pc:docMk/>
            <pc:sldMk cId="0" sldId="258"/>
            <ac:inkMk id="69" creationId="{841699FD-551B-A860-D2ED-3A0EA84ED865}"/>
          </ac:inkMkLst>
        </pc:inkChg>
        <pc:inkChg chg="add del">
          <ac:chgData name="Ibrahim Seda" userId="2193ee20b4d11e66" providerId="LiveId" clId="{8926B690-A0E0-4D15-967B-60AD1ABD5240}" dt="2025-05-06T23:32:57.635" v="1219"/>
          <ac:inkMkLst>
            <pc:docMk/>
            <pc:sldMk cId="0" sldId="258"/>
            <ac:inkMk id="71" creationId="{27944CBE-4791-FB8F-7DC9-31588AF30AEC}"/>
          </ac:inkMkLst>
        </pc:inkChg>
      </pc:sldChg>
      <pc:sldChg chg="del">
        <pc:chgData name="Ibrahim Seda" userId="2193ee20b4d11e66" providerId="LiveId" clId="{8926B690-A0E0-4D15-967B-60AD1ABD5240}" dt="2025-05-04T06:53:38.127" v="228" actId="47"/>
        <pc:sldMkLst>
          <pc:docMk/>
          <pc:sldMk cId="0" sldId="259"/>
        </pc:sldMkLst>
      </pc:sldChg>
      <pc:sldChg chg="del">
        <pc:chgData name="Ibrahim Seda" userId="2193ee20b4d11e66" providerId="LiveId" clId="{8926B690-A0E0-4D15-967B-60AD1ABD5240}" dt="2025-05-04T06:53:39.683" v="229" actId="47"/>
        <pc:sldMkLst>
          <pc:docMk/>
          <pc:sldMk cId="0" sldId="260"/>
        </pc:sldMkLst>
      </pc:sldChg>
      <pc:sldChg chg="del">
        <pc:chgData name="Ibrahim Seda" userId="2193ee20b4d11e66" providerId="LiveId" clId="{8926B690-A0E0-4D15-967B-60AD1ABD5240}" dt="2025-05-04T06:53:40.922" v="230" actId="47"/>
        <pc:sldMkLst>
          <pc:docMk/>
          <pc:sldMk cId="0" sldId="261"/>
        </pc:sldMkLst>
      </pc:sldChg>
      <pc:sldChg chg="delSp modSp del mod">
        <pc:chgData name="Ibrahim Seda" userId="2193ee20b4d11e66" providerId="LiveId" clId="{8926B690-A0E0-4D15-967B-60AD1ABD5240}" dt="2025-05-06T23:43:00.442" v="1327" actId="2696"/>
        <pc:sldMkLst>
          <pc:docMk/>
          <pc:sldMk cId="0" sldId="262"/>
        </pc:sldMkLst>
        <pc:spChg chg="mod">
          <ac:chgData name="Ibrahim Seda" userId="2193ee20b4d11e66" providerId="LiveId" clId="{8926B690-A0E0-4D15-967B-60AD1ABD5240}" dt="2025-05-06T23:34:03.739" v="1261"/>
          <ac:spMkLst>
            <pc:docMk/>
            <pc:sldMk cId="0" sldId="262"/>
            <ac:spMk id="76" creationId="{00000000-0000-0000-0000-000000000000}"/>
          </ac:spMkLst>
        </pc:spChg>
        <pc:spChg chg="mod">
          <ac:chgData name="Ibrahim Seda" userId="2193ee20b4d11e66" providerId="LiveId" clId="{8926B690-A0E0-4D15-967B-60AD1ABD5240}" dt="2025-05-06T23:34:03.739" v="1261"/>
          <ac:spMkLst>
            <pc:docMk/>
            <pc:sldMk cId="0" sldId="262"/>
            <ac:spMk id="77" creationId="{00000000-0000-0000-0000-000000000000}"/>
          </ac:spMkLst>
        </pc:spChg>
      </pc:sldChg>
      <pc:sldChg chg="addSp delSp modSp del mod">
        <pc:chgData name="Ibrahim Seda" userId="2193ee20b4d11e66" providerId="LiveId" clId="{8926B690-A0E0-4D15-967B-60AD1ABD5240}" dt="2025-05-06T23:43:00.442" v="1327" actId="2696"/>
        <pc:sldMkLst>
          <pc:docMk/>
          <pc:sldMk cId="0" sldId="263"/>
        </pc:sldMkLst>
      </pc:sldChg>
      <pc:sldChg chg="del">
        <pc:chgData name="Ibrahim Seda" userId="2193ee20b4d11e66" providerId="LiveId" clId="{8926B690-A0E0-4D15-967B-60AD1ABD5240}" dt="2025-05-04T16:26:10.149" v="463" actId="2696"/>
        <pc:sldMkLst>
          <pc:docMk/>
          <pc:sldMk cId="0" sldId="264"/>
        </pc:sldMkLst>
      </pc:sldChg>
      <pc:sldChg chg="delSp modSp mod">
        <pc:chgData name="Ibrahim Seda" userId="2193ee20b4d11e66" providerId="LiveId" clId="{8926B690-A0E0-4D15-967B-60AD1ABD5240}" dt="2025-05-06T23:43:53.511" v="1348" actId="113"/>
        <pc:sldMkLst>
          <pc:docMk/>
          <pc:sldMk cId="0" sldId="265"/>
        </pc:sldMkLst>
        <pc:spChg chg="mod">
          <ac:chgData name="Ibrahim Seda" userId="2193ee20b4d11e66" providerId="LiveId" clId="{8926B690-A0E0-4D15-967B-60AD1ABD5240}" dt="2025-05-06T23:43:53.511" v="1348" actId="113"/>
          <ac:spMkLst>
            <pc:docMk/>
            <pc:sldMk cId="0" sldId="265"/>
            <ac:spMk id="86" creationId="{00000000-0000-0000-0000-000000000000}"/>
          </ac:spMkLst>
        </pc:spChg>
      </pc:sldChg>
      <pc:sldChg chg="addSp delSp modSp mod">
        <pc:chgData name="Ibrahim Seda" userId="2193ee20b4d11e66" providerId="LiveId" clId="{8926B690-A0E0-4D15-967B-60AD1ABD5240}" dt="2025-05-07T00:14:59.428" v="1366" actId="1076"/>
        <pc:sldMkLst>
          <pc:docMk/>
          <pc:sldMk cId="0" sldId="266"/>
        </pc:sldMkLst>
        <pc:spChg chg="add mod">
          <ac:chgData name="Ibrahim Seda" userId="2193ee20b4d11e66" providerId="LiveId" clId="{8926B690-A0E0-4D15-967B-60AD1ABD5240}" dt="2025-05-06T23:45:01.890" v="1357" actId="1076"/>
          <ac:spMkLst>
            <pc:docMk/>
            <pc:sldMk cId="0" sldId="266"/>
            <ac:spMk id="3" creationId="{CB566AAF-2D2B-8ED1-D665-342DE274426C}"/>
          </ac:spMkLst>
        </pc:spChg>
        <pc:spChg chg="add mod">
          <ac:chgData name="Ibrahim Seda" userId="2193ee20b4d11e66" providerId="LiveId" clId="{8926B690-A0E0-4D15-967B-60AD1ABD5240}" dt="2025-05-06T23:44:49.284" v="1353" actId="1076"/>
          <ac:spMkLst>
            <pc:docMk/>
            <pc:sldMk cId="0" sldId="266"/>
            <ac:spMk id="8" creationId="{D30A21DA-56A8-2F94-38C4-947B966764B2}"/>
          </ac:spMkLst>
        </pc:spChg>
        <pc:spChg chg="add mod">
          <ac:chgData name="Ibrahim Seda" userId="2193ee20b4d11e66" providerId="LiveId" clId="{8926B690-A0E0-4D15-967B-60AD1ABD5240}" dt="2025-05-06T23:45:08.325" v="1359" actId="113"/>
          <ac:spMkLst>
            <pc:docMk/>
            <pc:sldMk cId="0" sldId="266"/>
            <ac:spMk id="9" creationId="{50943EC6-EBAA-5BFF-5A5F-21308DF1321E}"/>
          </ac:spMkLst>
        </pc:spChg>
        <pc:spChg chg="add mod">
          <ac:chgData name="Ibrahim Seda" userId="2193ee20b4d11e66" providerId="LiveId" clId="{8926B690-A0E0-4D15-967B-60AD1ABD5240}" dt="2025-05-07T00:14:59.428" v="1366" actId="1076"/>
          <ac:spMkLst>
            <pc:docMk/>
            <pc:sldMk cId="0" sldId="266"/>
            <ac:spMk id="11" creationId="{7E2150EF-8F93-A78A-83D6-0013DEAB8D1C}"/>
          </ac:spMkLst>
        </pc:spChg>
      </pc:sldChg>
      <pc:sldChg chg="addSp delSp modSp mod">
        <pc:chgData name="Ibrahim Seda" userId="2193ee20b4d11e66" providerId="LiveId" clId="{8926B690-A0E0-4D15-967B-60AD1ABD5240}" dt="2025-05-07T00:36:48.232" v="1500" actId="1076"/>
        <pc:sldMkLst>
          <pc:docMk/>
          <pc:sldMk cId="0" sldId="267"/>
        </pc:sldMkLst>
        <pc:spChg chg="add mod">
          <ac:chgData name="Ibrahim Seda" userId="2193ee20b4d11e66" providerId="LiveId" clId="{8926B690-A0E0-4D15-967B-60AD1ABD5240}" dt="2025-05-07T00:36:48.232" v="1500" actId="1076"/>
          <ac:spMkLst>
            <pc:docMk/>
            <pc:sldMk cId="0" sldId="267"/>
            <ac:spMk id="2" creationId="{D2768E29-B755-E229-A301-67779D1F0DF3}"/>
          </ac:spMkLst>
        </pc:spChg>
        <pc:spChg chg="mod">
          <ac:chgData name="Ibrahim Seda" userId="2193ee20b4d11e66" providerId="LiveId" clId="{8926B690-A0E0-4D15-967B-60AD1ABD5240}" dt="2025-05-06T23:34:14.667" v="1262"/>
          <ac:spMkLst>
            <pc:docMk/>
            <pc:sldMk cId="0" sldId="267"/>
            <ac:spMk id="89" creationId="{00000000-0000-0000-0000-000000000000}"/>
          </ac:spMkLst>
        </pc:spChg>
        <pc:spChg chg="del mod">
          <ac:chgData name="Ibrahim Seda" userId="2193ee20b4d11e66" providerId="LiveId" clId="{8926B690-A0E0-4D15-967B-60AD1ABD5240}" dt="2025-05-07T00:36:26.596" v="1482" actId="478"/>
          <ac:spMkLst>
            <pc:docMk/>
            <pc:sldMk cId="0" sldId="267"/>
            <ac:spMk id="90" creationId="{00000000-0000-0000-0000-000000000000}"/>
          </ac:spMkLst>
        </pc:spChg>
        <pc:spChg chg="del mod">
          <ac:chgData name="Ibrahim Seda" userId="2193ee20b4d11e66" providerId="LiveId" clId="{8926B690-A0E0-4D15-967B-60AD1ABD5240}" dt="2025-05-07T00:36:27.834" v="1484" actId="478"/>
          <ac:spMkLst>
            <pc:docMk/>
            <pc:sldMk cId="0" sldId="267"/>
            <ac:spMk id="99" creationId="{00000000-0000-0000-0000-000000000000}"/>
          </ac:spMkLst>
        </pc:spChg>
        <pc:picChg chg="del mod">
          <ac:chgData name="Ibrahim Seda" userId="2193ee20b4d11e66" providerId="LiveId" clId="{8926B690-A0E0-4D15-967B-60AD1ABD5240}" dt="2025-05-07T00:36:24.036" v="1480" actId="478"/>
          <ac:picMkLst>
            <pc:docMk/>
            <pc:sldMk cId="0" sldId="267"/>
            <ac:picMk id="101" creationId="{00000000-0000-0000-0000-000000000000}"/>
          </ac:picMkLst>
        </pc:picChg>
      </pc:sldChg>
      <pc:sldChg chg="modSp mod setBg">
        <pc:chgData name="Ibrahim Seda" userId="2193ee20b4d11e66" providerId="LiveId" clId="{8926B690-A0E0-4D15-967B-60AD1ABD5240}" dt="2025-05-06T23:24:36.056" v="1151" actId="207"/>
        <pc:sldMkLst>
          <pc:docMk/>
          <pc:sldMk cId="3849013774" sldId="268"/>
        </pc:sldMkLst>
        <pc:spChg chg="mod">
          <ac:chgData name="Ibrahim Seda" userId="2193ee20b4d11e66" providerId="LiveId" clId="{8926B690-A0E0-4D15-967B-60AD1ABD5240}" dt="2025-05-06T23:24:36.056" v="1151" actId="207"/>
          <ac:spMkLst>
            <pc:docMk/>
            <pc:sldMk cId="3849013774" sldId="268"/>
            <ac:spMk id="3" creationId="{1B5A3D93-A405-55C9-67E5-6B02D8D31930}"/>
          </ac:spMkLst>
        </pc:spChg>
      </pc:sldChg>
      <pc:sldChg chg="modSp mod setBg">
        <pc:chgData name="Ibrahim Seda" userId="2193ee20b4d11e66" providerId="LiveId" clId="{8926B690-A0E0-4D15-967B-60AD1ABD5240}" dt="2025-05-06T23:25:19.374" v="1154" actId="207"/>
        <pc:sldMkLst>
          <pc:docMk/>
          <pc:sldMk cId="40827980" sldId="269"/>
        </pc:sldMkLst>
        <pc:spChg chg="mod">
          <ac:chgData name="Ibrahim Seda" userId="2193ee20b4d11e66" providerId="LiveId" clId="{8926B690-A0E0-4D15-967B-60AD1ABD5240}" dt="2025-05-06T23:25:19.374" v="1154" actId="207"/>
          <ac:spMkLst>
            <pc:docMk/>
            <pc:sldMk cId="40827980" sldId="269"/>
            <ac:spMk id="2" creationId="{823AD66B-107D-CFF2-9B70-B4E308FCFF06}"/>
          </ac:spMkLst>
        </pc:spChg>
      </pc:sldChg>
      <pc:sldChg chg="modSp mod">
        <pc:chgData name="Ibrahim Seda" userId="2193ee20b4d11e66" providerId="LiveId" clId="{8926B690-A0E0-4D15-967B-60AD1ABD5240}" dt="2025-05-06T23:29:20.673" v="1191" actId="1076"/>
        <pc:sldMkLst>
          <pc:docMk/>
          <pc:sldMk cId="3559458389" sldId="270"/>
        </pc:sldMkLst>
        <pc:graphicFrameChg chg="mod modGraphic">
          <ac:chgData name="Ibrahim Seda" userId="2193ee20b4d11e66" providerId="LiveId" clId="{8926B690-A0E0-4D15-967B-60AD1ABD5240}" dt="2025-05-06T23:29:20.673" v="1191" actId="1076"/>
          <ac:graphicFrameMkLst>
            <pc:docMk/>
            <pc:sldMk cId="3559458389" sldId="270"/>
            <ac:graphicFrameMk id="2" creationId="{5EDE273D-F249-A0EF-48C7-9F283006F03D}"/>
          </ac:graphicFrameMkLst>
        </pc:graphicFrameChg>
      </pc:sldChg>
      <pc:sldChg chg="del">
        <pc:chgData name="Ibrahim Seda" userId="2193ee20b4d11e66" providerId="LiveId" clId="{8926B690-A0E0-4D15-967B-60AD1ABD5240}" dt="2025-05-04T04:51:42.204" v="46" actId="2696"/>
        <pc:sldMkLst>
          <pc:docMk/>
          <pc:sldMk cId="3484488731" sldId="271"/>
        </pc:sldMkLst>
      </pc:sldChg>
      <pc:sldChg chg="addSp delSp modSp new mod">
        <pc:chgData name="Ibrahim Seda" userId="2193ee20b4d11e66" providerId="LiveId" clId="{8926B690-A0E0-4D15-967B-60AD1ABD5240}" dt="2025-05-06T23:32:12.025" v="1209" actId="12"/>
        <pc:sldMkLst>
          <pc:docMk/>
          <pc:sldMk cId="99245288" sldId="272"/>
        </pc:sldMkLst>
        <pc:spChg chg="add mod">
          <ac:chgData name="Ibrahim Seda" userId="2193ee20b4d11e66" providerId="LiveId" clId="{8926B690-A0E0-4D15-967B-60AD1ABD5240}" dt="2025-05-06T23:32:12.025" v="1209" actId="12"/>
          <ac:spMkLst>
            <pc:docMk/>
            <pc:sldMk cId="99245288" sldId="272"/>
            <ac:spMk id="10" creationId="{4B17541F-D680-5D45-C770-F1E0F2F55D85}"/>
          </ac:spMkLst>
        </pc:spChg>
        <pc:grpChg chg="del mod">
          <ac:chgData name="Ibrahim Seda" userId="2193ee20b4d11e66" providerId="LiveId" clId="{8926B690-A0E0-4D15-967B-60AD1ABD5240}" dt="2025-05-06T16:43:09.060" v="1075" actId="478"/>
          <ac:grpSpMkLst>
            <pc:docMk/>
            <pc:sldMk cId="99245288" sldId="272"/>
            <ac:grpSpMk id="41" creationId="{7E5D9842-0AAB-28EA-D66F-31A4C1882E2F}"/>
          </ac:grpSpMkLst>
        </pc:grpChg>
        <pc:graphicFrameChg chg="add mod modGraphic">
          <ac:chgData name="Ibrahim Seda" userId="2193ee20b4d11e66" providerId="LiveId" clId="{8926B690-A0E0-4D15-967B-60AD1ABD5240}" dt="2025-05-06T23:31:23.121" v="1201" actId="1076"/>
          <ac:graphicFrameMkLst>
            <pc:docMk/>
            <pc:sldMk cId="99245288" sldId="272"/>
            <ac:graphicFrameMk id="2" creationId="{4AF9E58F-E21C-942D-2902-C64A5A96712F}"/>
          </ac:graphicFrameMkLst>
        </pc:graphicFrameChg>
        <pc:inkChg chg="add del">
          <ac:chgData name="Ibrahim Seda" userId="2193ee20b4d11e66" providerId="LiveId" clId="{8926B690-A0E0-4D15-967B-60AD1ABD5240}" dt="2025-05-06T16:43:13.230" v="1078" actId="478"/>
          <ac:inkMkLst>
            <pc:docMk/>
            <pc:sldMk cId="99245288" sldId="272"/>
            <ac:inkMk id="3" creationId="{614364A7-C013-9FC8-CC0F-2CCF686C1F3D}"/>
          </ac:inkMkLst>
        </pc:inkChg>
        <pc:inkChg chg="add del">
          <ac:chgData name="Ibrahim Seda" userId="2193ee20b4d11e66" providerId="LiveId" clId="{8926B690-A0E0-4D15-967B-60AD1ABD5240}" dt="2025-05-06T16:43:14.286" v="1079" actId="478"/>
          <ac:inkMkLst>
            <pc:docMk/>
            <pc:sldMk cId="99245288" sldId="272"/>
            <ac:inkMk id="4" creationId="{F8A00599-12FC-28B6-212F-7E13D2DA420C}"/>
          </ac:inkMkLst>
        </pc:inkChg>
        <pc:inkChg chg="add del">
          <ac:chgData name="Ibrahim Seda" userId="2193ee20b4d11e66" providerId="LiveId" clId="{8926B690-A0E0-4D15-967B-60AD1ABD5240}" dt="2025-05-06T16:43:19.277" v="1082" actId="478"/>
          <ac:inkMkLst>
            <pc:docMk/>
            <pc:sldMk cId="99245288" sldId="272"/>
            <ac:inkMk id="5" creationId="{833D6E06-5D73-14C4-4940-597D4CA2C8CF}"/>
          </ac:inkMkLst>
        </pc:inkChg>
        <pc:inkChg chg="add del">
          <ac:chgData name="Ibrahim Seda" userId="2193ee20b4d11e66" providerId="LiveId" clId="{8926B690-A0E0-4D15-967B-60AD1ABD5240}" dt="2025-05-06T16:43:17.300" v="1081" actId="478"/>
          <ac:inkMkLst>
            <pc:docMk/>
            <pc:sldMk cId="99245288" sldId="272"/>
            <ac:inkMk id="6" creationId="{F2A2C3AB-2AAE-44C6-B084-9DEA5F4D095E}"/>
          </ac:inkMkLst>
        </pc:inkChg>
        <pc:inkChg chg="add del mod">
          <ac:chgData name="Ibrahim Seda" userId="2193ee20b4d11e66" providerId="LiveId" clId="{8926B690-A0E0-4D15-967B-60AD1ABD5240}" dt="2025-05-06T16:43:21.304" v="1083" actId="478"/>
          <ac:inkMkLst>
            <pc:docMk/>
            <pc:sldMk cId="99245288" sldId="272"/>
            <ac:inkMk id="8" creationId="{5025864F-FAB9-3A36-90AD-AC84CD23CBD4}"/>
          </ac:inkMkLst>
        </pc:inkChg>
        <pc:inkChg chg="add del">
          <ac:chgData name="Ibrahim Seda" userId="2193ee20b4d11e66" providerId="LiveId" clId="{8926B690-A0E0-4D15-967B-60AD1ABD5240}" dt="2025-05-06T16:43:24.980" v="1085" actId="478"/>
          <ac:inkMkLst>
            <pc:docMk/>
            <pc:sldMk cId="99245288" sldId="272"/>
            <ac:inkMk id="9" creationId="{C668423F-EC33-4987-DEB3-FA1F8BCE423A}"/>
          </ac:inkMkLst>
        </pc:inkChg>
        <pc:inkChg chg="add del mod">
          <ac:chgData name="Ibrahim Seda" userId="2193ee20b4d11e66" providerId="LiveId" clId="{8926B690-A0E0-4D15-967B-60AD1ABD5240}" dt="2025-05-06T16:43:23.680" v="1084" actId="478"/>
          <ac:inkMkLst>
            <pc:docMk/>
            <pc:sldMk cId="99245288" sldId="272"/>
            <ac:inkMk id="11" creationId="{4C0415C0-E963-5B10-2708-5CB45A208B8C}"/>
          </ac:inkMkLst>
        </pc:inkChg>
        <pc:inkChg chg="add del">
          <ac:chgData name="Ibrahim Seda" userId="2193ee20b4d11e66" providerId="LiveId" clId="{8926B690-A0E0-4D15-967B-60AD1ABD5240}" dt="2025-05-06T16:43:11.180" v="1077" actId="478"/>
          <ac:inkMkLst>
            <pc:docMk/>
            <pc:sldMk cId="99245288" sldId="272"/>
            <ac:inkMk id="12" creationId="{E7A05856-91F1-B177-5A0A-400A81B95C06}"/>
          </ac:inkMkLst>
        </pc:inkChg>
        <pc:inkChg chg="add del">
          <ac:chgData name="Ibrahim Seda" userId="2193ee20b4d11e66" providerId="LiveId" clId="{8926B690-A0E0-4D15-967B-60AD1ABD5240}" dt="2025-05-06T16:43:07.550" v="1074" actId="478"/>
          <ac:inkMkLst>
            <pc:docMk/>
            <pc:sldMk cId="99245288" sldId="272"/>
            <ac:inkMk id="35" creationId="{7FC418CE-3FFE-FE3B-3825-7398508D55C9}"/>
          </ac:inkMkLst>
        </pc:inkChg>
        <pc:inkChg chg="add del">
          <ac:chgData name="Ibrahim Seda" userId="2193ee20b4d11e66" providerId="LiveId" clId="{8926B690-A0E0-4D15-967B-60AD1ABD5240}" dt="2025-05-06T16:43:10.060" v="1076" actId="478"/>
          <ac:inkMkLst>
            <pc:docMk/>
            <pc:sldMk cId="99245288" sldId="272"/>
            <ac:inkMk id="38" creationId="{2AC587C0-45A1-9024-F1B6-243B49C43DCC}"/>
          </ac:inkMkLst>
        </pc:inkChg>
        <pc:inkChg chg="add del">
          <ac:chgData name="Ibrahim Seda" userId="2193ee20b4d11e66" providerId="LiveId" clId="{8926B690-A0E0-4D15-967B-60AD1ABD5240}" dt="2025-05-06T16:44:45.443" v="1088" actId="478"/>
          <ac:inkMkLst>
            <pc:docMk/>
            <pc:sldMk cId="99245288" sldId="272"/>
            <ac:inkMk id="39" creationId="{32533BD5-7BBB-3EF2-CDDC-BCA34D0456A9}"/>
          </ac:inkMkLst>
        </pc:inkChg>
        <pc:inkChg chg="add del">
          <ac:chgData name="Ibrahim Seda" userId="2193ee20b4d11e66" providerId="LiveId" clId="{8926B690-A0E0-4D15-967B-60AD1ABD5240}" dt="2025-05-06T16:44:00.210" v="1086" actId="478"/>
          <ac:inkMkLst>
            <pc:docMk/>
            <pc:sldMk cId="99245288" sldId="272"/>
            <ac:inkMk id="42" creationId="{A5C9944C-1D0C-F006-48E9-D52CE8304904}"/>
          </ac:inkMkLst>
        </pc:inkChg>
        <pc:inkChg chg="add del">
          <ac:chgData name="Ibrahim Seda" userId="2193ee20b4d11e66" providerId="LiveId" clId="{8926B690-A0E0-4D15-967B-60AD1ABD5240}" dt="2025-05-06T16:43:15.370" v="1080" actId="478"/>
          <ac:inkMkLst>
            <pc:docMk/>
            <pc:sldMk cId="99245288" sldId="272"/>
            <ac:inkMk id="43" creationId="{0A704602-38FB-CA21-642B-0CCB083C0753}"/>
          </ac:inkMkLst>
        </pc:inkChg>
      </pc:sldChg>
      <pc:sldChg chg="addSp delSp modSp new mod">
        <pc:chgData name="Ibrahim Seda" userId="2193ee20b4d11e66" providerId="LiveId" clId="{8926B690-A0E0-4D15-967B-60AD1ABD5240}" dt="2025-05-06T23:38:16.103" v="1316" actId="1076"/>
        <pc:sldMkLst>
          <pc:docMk/>
          <pc:sldMk cId="2160244917" sldId="273"/>
        </pc:sldMkLst>
        <pc:spChg chg="add mod">
          <ac:chgData name="Ibrahim Seda" userId="2193ee20b4d11e66" providerId="LiveId" clId="{8926B690-A0E0-4D15-967B-60AD1ABD5240}" dt="2025-05-06T23:37:47.731" v="1307" actId="20577"/>
          <ac:spMkLst>
            <pc:docMk/>
            <pc:sldMk cId="2160244917" sldId="273"/>
            <ac:spMk id="2" creationId="{66A86668-6D58-D97F-BEDF-B6363965D762}"/>
          </ac:spMkLst>
        </pc:spChg>
        <pc:spChg chg="add mod">
          <ac:chgData name="Ibrahim Seda" userId="2193ee20b4d11e66" providerId="LiveId" clId="{8926B690-A0E0-4D15-967B-60AD1ABD5240}" dt="2025-05-06T23:37:31.812" v="1302" actId="1076"/>
          <ac:spMkLst>
            <pc:docMk/>
            <pc:sldMk cId="2160244917" sldId="273"/>
            <ac:spMk id="5" creationId="{4EF24E6B-CD8C-EC34-E1CC-037D895D0700}"/>
          </ac:spMkLst>
        </pc:spChg>
        <pc:spChg chg="add mod">
          <ac:chgData name="Ibrahim Seda" userId="2193ee20b4d11e66" providerId="LiveId" clId="{8926B690-A0E0-4D15-967B-60AD1ABD5240}" dt="2025-05-06T23:38:13.765" v="1315" actId="1076"/>
          <ac:spMkLst>
            <pc:docMk/>
            <pc:sldMk cId="2160244917" sldId="273"/>
            <ac:spMk id="6" creationId="{1B738461-8FE5-7965-3B89-FA1C586991F6}"/>
          </ac:spMkLst>
        </pc:spChg>
        <pc:picChg chg="add del mod">
          <ac:chgData name="Ibrahim Seda" userId="2193ee20b4d11e66" providerId="LiveId" clId="{8926B690-A0E0-4D15-967B-60AD1ABD5240}" dt="2025-05-06T23:35:57.475" v="1273" actId="478"/>
          <ac:picMkLst>
            <pc:docMk/>
            <pc:sldMk cId="2160244917" sldId="273"/>
            <ac:picMk id="3" creationId="{F76AF270-6A6B-C06F-948A-B51CD7F3771E}"/>
          </ac:picMkLst>
        </pc:picChg>
        <pc:picChg chg="add del mod">
          <ac:chgData name="Ibrahim Seda" userId="2193ee20b4d11e66" providerId="LiveId" clId="{8926B690-A0E0-4D15-967B-60AD1ABD5240}" dt="2025-05-06T23:38:16.103" v="1316" actId="1076"/>
          <ac:picMkLst>
            <pc:docMk/>
            <pc:sldMk cId="2160244917" sldId="273"/>
            <ac:picMk id="23" creationId="{951A668C-B996-8A02-342C-444EFCF43B1F}"/>
          </ac:picMkLst>
        </pc:picChg>
      </pc:sldChg>
      <pc:sldChg chg="addSp delSp modSp new del mod">
        <pc:chgData name="Ibrahim Seda" userId="2193ee20b4d11e66" providerId="LiveId" clId="{8926B690-A0E0-4D15-967B-60AD1ABD5240}" dt="2025-05-06T23:41:41.956" v="1326" actId="2696"/>
        <pc:sldMkLst>
          <pc:docMk/>
          <pc:sldMk cId="359848415" sldId="274"/>
        </pc:sldMkLst>
        <pc:spChg chg="add mod">
          <ac:chgData name="Ibrahim Seda" userId="2193ee20b4d11e66" providerId="LiveId" clId="{8926B690-A0E0-4D15-967B-60AD1ABD5240}" dt="2025-05-06T23:40:57.741" v="1323" actId="1076"/>
          <ac:spMkLst>
            <pc:docMk/>
            <pc:sldMk cId="359848415" sldId="274"/>
            <ac:spMk id="2" creationId="{92266E37-C753-6815-2AE9-477EC05E4FD5}"/>
          </ac:spMkLst>
        </pc:spChg>
        <pc:spChg chg="add mod">
          <ac:chgData name="Ibrahim Seda" userId="2193ee20b4d11e66" providerId="LiveId" clId="{8926B690-A0E0-4D15-967B-60AD1ABD5240}" dt="2025-05-06T23:41:00.239" v="1324" actId="1076"/>
          <ac:spMkLst>
            <pc:docMk/>
            <pc:sldMk cId="359848415" sldId="274"/>
            <ac:spMk id="4" creationId="{6DF1AB13-6604-CDDF-43F2-EFF800DD8104}"/>
          </ac:spMkLst>
        </pc:spChg>
        <pc:picChg chg="add del mod">
          <ac:chgData name="Ibrahim Seda" userId="2193ee20b4d11e66" providerId="LiveId" clId="{8926B690-A0E0-4D15-967B-60AD1ABD5240}" dt="2025-05-06T23:39:51.835" v="1317" actId="478"/>
          <ac:picMkLst>
            <pc:docMk/>
            <pc:sldMk cId="359848415" sldId="274"/>
            <ac:picMk id="3" creationId="{E4170A30-EACA-C065-0C41-F92BBC149113}"/>
          </ac:picMkLst>
        </pc:picChg>
      </pc:sldChg>
      <pc:sldChg chg="addSp delSp new del mod">
        <pc:chgData name="Ibrahim Seda" userId="2193ee20b4d11e66" providerId="LiveId" clId="{8926B690-A0E0-4D15-967B-60AD1ABD5240}" dt="2025-05-06T23:41:41.956" v="1326" actId="2696"/>
        <pc:sldMkLst>
          <pc:docMk/>
          <pc:sldMk cId="2222412623" sldId="275"/>
        </pc:sldMkLst>
      </pc:sldChg>
      <pc:sldChg chg="addSp delSp modSp new del mod">
        <pc:chgData name="Ibrahim Seda" userId="2193ee20b4d11e66" providerId="LiveId" clId="{8926B690-A0E0-4D15-967B-60AD1ABD5240}" dt="2025-05-06T23:41:41.956" v="1326" actId="2696"/>
        <pc:sldMkLst>
          <pc:docMk/>
          <pc:sldMk cId="833360873" sldId="276"/>
        </pc:sldMkLst>
      </pc:sldChg>
      <pc:sldChg chg="addSp new del mod">
        <pc:chgData name="Ibrahim Seda" userId="2193ee20b4d11e66" providerId="LiveId" clId="{8926B690-A0E0-4D15-967B-60AD1ABD5240}" dt="2025-05-06T23:41:41.956" v="1326" actId="2696"/>
        <pc:sldMkLst>
          <pc:docMk/>
          <pc:sldMk cId="3221209364" sldId="277"/>
        </pc:sldMkLst>
      </pc:sldChg>
      <pc:sldChg chg="addSp new del mod">
        <pc:chgData name="Ibrahim Seda" userId="2193ee20b4d11e66" providerId="LiveId" clId="{8926B690-A0E0-4D15-967B-60AD1ABD5240}" dt="2025-05-06T23:41:41.956" v="1326" actId="2696"/>
        <pc:sldMkLst>
          <pc:docMk/>
          <pc:sldMk cId="1278871526" sldId="278"/>
        </pc:sldMkLst>
      </pc:sldChg>
      <pc:sldChg chg="addSp new del mod">
        <pc:chgData name="Ibrahim Seda" userId="2193ee20b4d11e66" providerId="LiveId" clId="{8926B690-A0E0-4D15-967B-60AD1ABD5240}" dt="2025-05-06T23:41:41.956" v="1326" actId="2696"/>
        <pc:sldMkLst>
          <pc:docMk/>
          <pc:sldMk cId="4091012337" sldId="279"/>
        </pc:sldMkLst>
      </pc:sldChg>
      <pc:sldChg chg="addSp new del mod">
        <pc:chgData name="Ibrahim Seda" userId="2193ee20b4d11e66" providerId="LiveId" clId="{8926B690-A0E0-4D15-967B-60AD1ABD5240}" dt="2025-05-06T23:41:41.956" v="1326" actId="2696"/>
        <pc:sldMkLst>
          <pc:docMk/>
          <pc:sldMk cId="3942468039" sldId="280"/>
        </pc:sldMkLst>
      </pc:sldChg>
      <pc:sldChg chg="addSp new del mod">
        <pc:chgData name="Ibrahim Seda" userId="2193ee20b4d11e66" providerId="LiveId" clId="{8926B690-A0E0-4D15-967B-60AD1ABD5240}" dt="2025-05-06T23:41:41.956" v="1326" actId="2696"/>
        <pc:sldMkLst>
          <pc:docMk/>
          <pc:sldMk cId="4268396830" sldId="281"/>
        </pc:sldMkLst>
      </pc:sldChg>
      <pc:sldChg chg="addSp new del mod">
        <pc:chgData name="Ibrahim Seda" userId="2193ee20b4d11e66" providerId="LiveId" clId="{8926B690-A0E0-4D15-967B-60AD1ABD5240}" dt="2025-05-06T23:41:28.801" v="1325" actId="47"/>
        <pc:sldMkLst>
          <pc:docMk/>
          <pc:sldMk cId="3166014927" sldId="282"/>
        </pc:sldMkLst>
      </pc:sldChg>
      <pc:sldChg chg="addSp modSp new del mod">
        <pc:chgData name="Ibrahim Seda" userId="2193ee20b4d11e66" providerId="LiveId" clId="{8926B690-A0E0-4D15-967B-60AD1ABD5240}" dt="2025-05-06T23:43:00.442" v="1327" actId="2696"/>
        <pc:sldMkLst>
          <pc:docMk/>
          <pc:sldMk cId="3550516216" sldId="283"/>
        </pc:sldMkLst>
      </pc:sldChg>
      <pc:sldChg chg="addSp delSp modSp new del mod">
        <pc:chgData name="Ibrahim Seda" userId="2193ee20b4d11e66" providerId="LiveId" clId="{8926B690-A0E0-4D15-967B-60AD1ABD5240}" dt="2025-05-06T23:43:00.442" v="1327" actId="2696"/>
        <pc:sldMkLst>
          <pc:docMk/>
          <pc:sldMk cId="2019458451" sldId="284"/>
        </pc:sldMkLst>
      </pc:sldChg>
      <pc:sldChg chg="addSp modSp new del mod">
        <pc:chgData name="Ibrahim Seda" userId="2193ee20b4d11e66" providerId="LiveId" clId="{8926B690-A0E0-4D15-967B-60AD1ABD5240}" dt="2025-05-06T23:43:00.442" v="1327" actId="2696"/>
        <pc:sldMkLst>
          <pc:docMk/>
          <pc:sldMk cId="3286736362" sldId="285"/>
        </pc:sldMkLst>
      </pc:sldChg>
      <pc:sldChg chg="addSp new del mod">
        <pc:chgData name="Ibrahim Seda" userId="2193ee20b4d11e66" providerId="LiveId" clId="{8926B690-A0E0-4D15-967B-60AD1ABD5240}" dt="2025-05-04T16:04:27.383" v="437" actId="47"/>
        <pc:sldMkLst>
          <pc:docMk/>
          <pc:sldMk cId="3617687884" sldId="286"/>
        </pc:sldMkLst>
      </pc:sldChg>
      <pc:sldChg chg="new del">
        <pc:chgData name="Ibrahim Seda" userId="2193ee20b4d11e66" providerId="LiveId" clId="{8926B690-A0E0-4D15-967B-60AD1ABD5240}" dt="2025-05-04T15:52:34.800" v="374" actId="47"/>
        <pc:sldMkLst>
          <pc:docMk/>
          <pc:sldMk cId="1296329064" sldId="287"/>
        </pc:sldMkLst>
      </pc:sldChg>
      <pc:sldChg chg="addSp modSp new del mod setBg">
        <pc:chgData name="Ibrahim Seda" userId="2193ee20b4d11e66" providerId="LiveId" clId="{8926B690-A0E0-4D15-967B-60AD1ABD5240}" dt="2025-05-04T15:52:24.883" v="372" actId="2696"/>
        <pc:sldMkLst>
          <pc:docMk/>
          <pc:sldMk cId="2086957323" sldId="287"/>
        </pc:sldMkLst>
      </pc:sldChg>
      <pc:sldChg chg="addSp delSp modSp new mod ord">
        <pc:chgData name="Ibrahim Seda" userId="2193ee20b4d11e66" providerId="LiveId" clId="{8926B690-A0E0-4D15-967B-60AD1ABD5240}" dt="2025-05-07T00:35:44.339" v="1476" actId="1076"/>
        <pc:sldMkLst>
          <pc:docMk/>
          <pc:sldMk cId="3945569656" sldId="287"/>
        </pc:sldMkLst>
        <pc:spChg chg="add mod">
          <ac:chgData name="Ibrahim Seda" userId="2193ee20b4d11e66" providerId="LiveId" clId="{8926B690-A0E0-4D15-967B-60AD1ABD5240}" dt="2025-05-07T00:35:37.986" v="1474" actId="1076"/>
          <ac:spMkLst>
            <pc:docMk/>
            <pc:sldMk cId="3945569656" sldId="287"/>
            <ac:spMk id="2" creationId="{51CC3697-4136-BBD5-C69D-A5098B98D868}"/>
          </ac:spMkLst>
        </pc:spChg>
        <pc:spChg chg="add mod">
          <ac:chgData name="Ibrahim Seda" userId="2193ee20b4d11e66" providerId="LiveId" clId="{8926B690-A0E0-4D15-967B-60AD1ABD5240}" dt="2025-05-07T00:35:44.339" v="1476" actId="1076"/>
          <ac:spMkLst>
            <pc:docMk/>
            <pc:sldMk cId="3945569656" sldId="287"/>
            <ac:spMk id="3" creationId="{577DD22E-E72B-7524-F649-6BF89EB3D811}"/>
          </ac:spMkLst>
        </pc:spChg>
        <pc:spChg chg="add mod">
          <ac:chgData name="Ibrahim Seda" userId="2193ee20b4d11e66" providerId="LiveId" clId="{8926B690-A0E0-4D15-967B-60AD1ABD5240}" dt="2025-05-07T00:35:40.317" v="1475" actId="1076"/>
          <ac:spMkLst>
            <pc:docMk/>
            <pc:sldMk cId="3945569656" sldId="287"/>
            <ac:spMk id="4" creationId="{05F515E6-C26A-2308-F148-C5DA1E359A27}"/>
          </ac:spMkLst>
        </pc:spChg>
        <pc:spChg chg="add del mod">
          <ac:chgData name="Ibrahim Seda" userId="2193ee20b4d11e66" providerId="LiveId" clId="{8926B690-A0E0-4D15-967B-60AD1ABD5240}" dt="2025-05-06T16:10:53.335" v="1001" actId="21"/>
          <ac:spMkLst>
            <pc:docMk/>
            <pc:sldMk cId="3945569656" sldId="287"/>
            <ac:spMk id="6" creationId="{758695AA-92D5-CBD9-82D9-74A99EB420AC}"/>
          </ac:spMkLst>
        </pc:spChg>
      </pc:sldChg>
      <pc:sldChg chg="addSp delSp modSp new del mod ord">
        <pc:chgData name="Ibrahim Seda" userId="2193ee20b4d11e66" providerId="LiveId" clId="{8926B690-A0E0-4D15-967B-60AD1ABD5240}" dt="2025-05-07T00:36:07.048" v="1477" actId="2696"/>
        <pc:sldMkLst>
          <pc:docMk/>
          <pc:sldMk cId="151869862" sldId="288"/>
        </pc:sldMkLst>
        <pc:spChg chg="add mod">
          <ac:chgData name="Ibrahim Seda" userId="2193ee20b4d11e66" providerId="LiveId" clId="{8926B690-A0E0-4D15-967B-60AD1ABD5240}" dt="2025-05-07T00:31:40.417" v="1417" actId="14100"/>
          <ac:spMkLst>
            <pc:docMk/>
            <pc:sldMk cId="151869862" sldId="288"/>
            <ac:spMk id="2" creationId="{1AFEBB4B-01C0-5850-9158-D7BEA2F48CF6}"/>
          </ac:spMkLst>
        </pc:spChg>
        <pc:spChg chg="add mod">
          <ac:chgData name="Ibrahim Seda" userId="2193ee20b4d11e66" providerId="LiveId" clId="{8926B690-A0E0-4D15-967B-60AD1ABD5240}" dt="2025-05-07T00:31:31.566" v="1410" actId="571"/>
          <ac:spMkLst>
            <pc:docMk/>
            <pc:sldMk cId="151869862" sldId="288"/>
            <ac:spMk id="3" creationId="{C0C75BCC-3DE7-69CE-5D3A-88378C86E93B}"/>
          </ac:spMkLst>
        </pc:spChg>
        <pc:spChg chg="add mod">
          <ac:chgData name="Ibrahim Seda" userId="2193ee20b4d11e66" providerId="LiveId" clId="{8926B690-A0E0-4D15-967B-60AD1ABD5240}" dt="2025-05-07T00:31:49.107" v="1427" actId="20577"/>
          <ac:spMkLst>
            <pc:docMk/>
            <pc:sldMk cId="151869862" sldId="288"/>
            <ac:spMk id="4" creationId="{818F56C4-1C80-06C9-CF9A-49FA809826CE}"/>
          </ac:spMkLst>
        </pc:spChg>
        <pc:spChg chg="add mod">
          <ac:chgData name="Ibrahim Seda" userId="2193ee20b4d11e66" providerId="LiveId" clId="{8926B690-A0E0-4D15-967B-60AD1ABD5240}" dt="2025-05-07T00:16:10.820" v="1391" actId="1076"/>
          <ac:spMkLst>
            <pc:docMk/>
            <pc:sldMk cId="151869862" sldId="288"/>
            <ac:spMk id="7" creationId="{A8624BE7-39DA-AF49-49DC-D2C31AF48BED}"/>
          </ac:spMkLst>
        </pc:spChg>
        <pc:spChg chg="add mod">
          <ac:chgData name="Ibrahim Seda" userId="2193ee20b4d11e66" providerId="LiveId" clId="{8926B690-A0E0-4D15-967B-60AD1ABD5240}" dt="2025-05-07T00:31:15.287" v="1406" actId="1076"/>
          <ac:spMkLst>
            <pc:docMk/>
            <pc:sldMk cId="151869862" sldId="288"/>
            <ac:spMk id="9" creationId="{8E89DA3A-98AB-CD0D-9E87-BD3A27132B13}"/>
          </ac:spMkLst>
        </pc:spChg>
      </pc:sldChg>
      <pc:sldChg chg="add">
        <pc:chgData name="Ibrahim Seda" userId="2193ee20b4d11e66" providerId="LiveId" clId="{8926B690-A0E0-4D15-967B-60AD1ABD5240}" dt="2025-05-07T00:36:14.776" v="1478"/>
        <pc:sldMkLst>
          <pc:docMk/>
          <pc:sldMk cId="968414934" sldId="288"/>
        </pc:sldMkLst>
      </pc:sldChg>
      <pc:sldChg chg="addSp modSp new del mod">
        <pc:chgData name="Ibrahim Seda" userId="2193ee20b4d11e66" providerId="LiveId" clId="{8926B690-A0E0-4D15-967B-60AD1ABD5240}" dt="2025-05-06T23:43:00.442" v="1327" actId="2696"/>
        <pc:sldMkLst>
          <pc:docMk/>
          <pc:sldMk cId="2386776819" sldId="289"/>
        </pc:sldMkLst>
      </pc:sldChg>
      <pc:sldChg chg="addSp modSp new mod">
        <pc:chgData name="Ibrahim Seda" userId="2193ee20b4d11e66" providerId="LiveId" clId="{8926B690-A0E0-4D15-967B-60AD1ABD5240}" dt="2025-05-07T00:17:17.139" v="1403" actId="207"/>
        <pc:sldMkLst>
          <pc:docMk/>
          <pc:sldMk cId="216069584" sldId="290"/>
        </pc:sldMkLst>
        <pc:spChg chg="add mod">
          <ac:chgData name="Ibrahim Seda" userId="2193ee20b4d11e66" providerId="LiveId" clId="{8926B690-A0E0-4D15-967B-60AD1ABD5240}" dt="2025-05-07T00:15:20.533" v="1376" actId="14100"/>
          <ac:spMkLst>
            <pc:docMk/>
            <pc:sldMk cId="216069584" sldId="290"/>
            <ac:spMk id="2" creationId="{1A4D4E2B-C93D-DDE6-9E9A-9A0BD842622F}"/>
          </ac:spMkLst>
        </pc:spChg>
        <pc:spChg chg="add mod">
          <ac:chgData name="Ibrahim Seda" userId="2193ee20b4d11e66" providerId="LiveId" clId="{8926B690-A0E0-4D15-967B-60AD1ABD5240}" dt="2025-05-07T00:15:37.586" v="1388" actId="14100"/>
          <ac:spMkLst>
            <pc:docMk/>
            <pc:sldMk cId="216069584" sldId="290"/>
            <ac:spMk id="3" creationId="{AC4AF8AB-FBDA-46E4-D4FF-50D0F4E28C11}"/>
          </ac:spMkLst>
        </pc:spChg>
        <pc:spChg chg="add mod">
          <ac:chgData name="Ibrahim Seda" userId="2193ee20b4d11e66" providerId="LiveId" clId="{8926B690-A0E0-4D15-967B-60AD1ABD5240}" dt="2025-05-07T00:15:34.027" v="1387" actId="20577"/>
          <ac:spMkLst>
            <pc:docMk/>
            <pc:sldMk cId="216069584" sldId="290"/>
            <ac:spMk id="4" creationId="{890B523C-6204-8425-4CED-F1527CEAD51E}"/>
          </ac:spMkLst>
        </pc:spChg>
        <pc:spChg chg="add mod">
          <ac:chgData name="Ibrahim Seda" userId="2193ee20b4d11e66" providerId="LiveId" clId="{8926B690-A0E0-4D15-967B-60AD1ABD5240}" dt="2025-05-07T00:14:52.156" v="1364" actId="1076"/>
          <ac:spMkLst>
            <pc:docMk/>
            <pc:sldMk cId="216069584" sldId="290"/>
            <ac:spMk id="5" creationId="{7A6A2854-1C58-2FBD-E33D-15743EEDE686}"/>
          </ac:spMkLst>
        </pc:spChg>
        <pc:spChg chg="add mod">
          <ac:chgData name="Ibrahim Seda" userId="2193ee20b4d11e66" providerId="LiveId" clId="{8926B690-A0E0-4D15-967B-60AD1ABD5240}" dt="2025-05-07T00:17:17.139" v="1403" actId="207"/>
          <ac:spMkLst>
            <pc:docMk/>
            <pc:sldMk cId="216069584" sldId="290"/>
            <ac:spMk id="6" creationId="{525EAEFE-05EE-1AAC-0013-0680B3F4E809}"/>
          </ac:spMkLst>
        </pc:spChg>
      </pc:sldChg>
      <pc:sldChg chg="new del">
        <pc:chgData name="Ibrahim Seda" userId="2193ee20b4d11e66" providerId="LiveId" clId="{8926B690-A0E0-4D15-967B-60AD1ABD5240}" dt="2025-05-04T16:26:02.032" v="462" actId="2696"/>
        <pc:sldMkLst>
          <pc:docMk/>
          <pc:sldMk cId="3526204195" sldId="290"/>
        </pc:sldMkLst>
      </pc:sldChg>
      <pc:sldChg chg="addSp delSp modSp new mod ord">
        <pc:chgData name="Ibrahim Seda" userId="2193ee20b4d11e66" providerId="LiveId" clId="{8926B690-A0E0-4D15-967B-60AD1ABD5240}" dt="2025-05-07T00:33:09.747" v="1443" actId="20577"/>
        <pc:sldMkLst>
          <pc:docMk/>
          <pc:sldMk cId="737423515" sldId="291"/>
        </pc:sldMkLst>
        <pc:spChg chg="add">
          <ac:chgData name="Ibrahim Seda" userId="2193ee20b4d11e66" providerId="LiveId" clId="{8926B690-A0E0-4D15-967B-60AD1ABD5240}" dt="2025-05-06T15:55:40.323" v="894"/>
          <ac:spMkLst>
            <pc:docMk/>
            <pc:sldMk cId="737423515" sldId="291"/>
            <ac:spMk id="2" creationId="{8D4A2C78-1835-8963-8316-4BC722B0ED71}"/>
          </ac:spMkLst>
        </pc:spChg>
        <pc:spChg chg="add del mod">
          <ac:chgData name="Ibrahim Seda" userId="2193ee20b4d11e66" providerId="LiveId" clId="{8926B690-A0E0-4D15-967B-60AD1ABD5240}" dt="2025-05-06T15:57:29.257" v="919"/>
          <ac:spMkLst>
            <pc:docMk/>
            <pc:sldMk cId="737423515" sldId="291"/>
            <ac:spMk id="3" creationId="{AF68E42C-82D4-69E4-112C-60FA00424D73}"/>
          </ac:spMkLst>
        </pc:spChg>
        <pc:spChg chg="add">
          <ac:chgData name="Ibrahim Seda" userId="2193ee20b4d11e66" providerId="LiveId" clId="{8926B690-A0E0-4D15-967B-60AD1ABD5240}" dt="2025-05-06T15:56:51.002" v="906"/>
          <ac:spMkLst>
            <pc:docMk/>
            <pc:sldMk cId="737423515" sldId="291"/>
            <ac:spMk id="4" creationId="{823D657A-4C6F-0D18-008A-9FA864B1890A}"/>
          </ac:spMkLst>
        </pc:spChg>
        <pc:spChg chg="add mod">
          <ac:chgData name="Ibrahim Seda" userId="2193ee20b4d11e66" providerId="LiveId" clId="{8926B690-A0E0-4D15-967B-60AD1ABD5240}" dt="2025-05-06T15:55:18.094" v="892" actId="1076"/>
          <ac:spMkLst>
            <pc:docMk/>
            <pc:sldMk cId="737423515" sldId="291"/>
            <ac:spMk id="5" creationId="{4A96AD81-3870-6247-B845-092C65E0517D}"/>
          </ac:spMkLst>
        </pc:spChg>
        <pc:spChg chg="add mod">
          <ac:chgData name="Ibrahim Seda" userId="2193ee20b4d11e66" providerId="LiveId" clId="{8926B690-A0E0-4D15-967B-60AD1ABD5240}" dt="2025-05-07T00:33:06.188" v="1441" actId="1076"/>
          <ac:spMkLst>
            <pc:docMk/>
            <pc:sldMk cId="737423515" sldId="291"/>
            <ac:spMk id="6" creationId="{A87BA8F8-E849-3CF3-22B5-3F7FB049BD5D}"/>
          </ac:spMkLst>
        </pc:spChg>
        <pc:spChg chg="add">
          <ac:chgData name="Ibrahim Seda" userId="2193ee20b4d11e66" providerId="LiveId" clId="{8926B690-A0E0-4D15-967B-60AD1ABD5240}" dt="2025-05-06T15:56:56.073" v="908"/>
          <ac:spMkLst>
            <pc:docMk/>
            <pc:sldMk cId="737423515" sldId="291"/>
            <ac:spMk id="7" creationId="{6BC018EB-36B3-D0C4-E04A-98E9B9244D3E}"/>
          </ac:spMkLst>
        </pc:spChg>
        <pc:spChg chg="add">
          <ac:chgData name="Ibrahim Seda" userId="2193ee20b4d11e66" providerId="LiveId" clId="{8926B690-A0E0-4D15-967B-60AD1ABD5240}" dt="2025-05-06T15:57:01.817" v="911"/>
          <ac:spMkLst>
            <pc:docMk/>
            <pc:sldMk cId="737423515" sldId="291"/>
            <ac:spMk id="8" creationId="{934F6E2F-522D-7D2D-C182-9D60D887FD0E}"/>
          </ac:spMkLst>
        </pc:spChg>
        <pc:spChg chg="add mod">
          <ac:chgData name="Ibrahim Seda" userId="2193ee20b4d11e66" providerId="LiveId" clId="{8926B690-A0E0-4D15-967B-60AD1ABD5240}" dt="2025-05-07T00:33:09.747" v="1443" actId="20577"/>
          <ac:spMkLst>
            <pc:docMk/>
            <pc:sldMk cId="737423515" sldId="291"/>
            <ac:spMk id="9" creationId="{3314081D-6B96-8B07-1890-5BFECA61E574}"/>
          </ac:spMkLst>
        </pc:spChg>
      </pc:sldChg>
      <pc:sldChg chg="addSp new">
        <pc:chgData name="Ibrahim Seda" userId="2193ee20b4d11e66" providerId="LiveId" clId="{8926B690-A0E0-4D15-967B-60AD1ABD5240}" dt="2025-05-05T16:38:19.008" v="724"/>
        <pc:sldMkLst>
          <pc:docMk/>
          <pc:sldMk cId="2720173364" sldId="292"/>
        </pc:sldMkLst>
        <pc:picChg chg="add">
          <ac:chgData name="Ibrahim Seda" userId="2193ee20b4d11e66" providerId="LiveId" clId="{8926B690-A0E0-4D15-967B-60AD1ABD5240}" dt="2025-05-05T16:38:19.008" v="724"/>
          <ac:picMkLst>
            <pc:docMk/>
            <pc:sldMk cId="2720173364" sldId="292"/>
            <ac:picMk id="1026" creationId="{A458E085-DBE9-FED6-3A46-65702FA97178}"/>
          </ac:picMkLst>
        </pc:picChg>
      </pc:sldChg>
      <pc:sldChg chg="addSp delSp modSp new mod">
        <pc:chgData name="Ibrahim Seda" userId="2193ee20b4d11e66" providerId="LiveId" clId="{8926B690-A0E0-4D15-967B-60AD1ABD5240}" dt="2025-05-05T16:51:01.272" v="754" actId="9405"/>
        <pc:sldMkLst>
          <pc:docMk/>
          <pc:sldMk cId="2691207382" sldId="293"/>
        </pc:sldMkLst>
        <pc:picChg chg="add">
          <ac:chgData name="Ibrahim Seda" userId="2193ee20b4d11e66" providerId="LiveId" clId="{8926B690-A0E0-4D15-967B-60AD1ABD5240}" dt="2025-05-05T16:38:39.872" v="726"/>
          <ac:picMkLst>
            <pc:docMk/>
            <pc:sldMk cId="2691207382" sldId="293"/>
            <ac:picMk id="2050" creationId="{5130D724-D0FB-F87A-6C94-723AFB947DDC}"/>
          </ac:picMkLst>
        </pc:picChg>
      </pc:sldChg>
      <pc:sldChg chg="addSp delSp modSp new mod">
        <pc:chgData name="Ibrahim Seda" userId="2193ee20b4d11e66" providerId="LiveId" clId="{8926B690-A0E0-4D15-967B-60AD1ABD5240}" dt="2025-05-07T00:34:04.643" v="1451" actId="1076"/>
        <pc:sldMkLst>
          <pc:docMk/>
          <pc:sldMk cId="3053780329" sldId="294"/>
        </pc:sldMkLst>
        <pc:spChg chg="add del">
          <ac:chgData name="Ibrahim Seda" userId="2193ee20b4d11e66" providerId="LiveId" clId="{8926B690-A0E0-4D15-967B-60AD1ABD5240}" dt="2025-05-06T15:52:31.631" v="870" actId="22"/>
          <ac:spMkLst>
            <pc:docMk/>
            <pc:sldMk cId="3053780329" sldId="294"/>
            <ac:spMk id="3" creationId="{639DD3F2-9623-5448-8847-CE570417013C}"/>
          </ac:spMkLst>
        </pc:spChg>
        <pc:spChg chg="add mod">
          <ac:chgData name="Ibrahim Seda" userId="2193ee20b4d11e66" providerId="LiveId" clId="{8926B690-A0E0-4D15-967B-60AD1ABD5240}" dt="2025-05-07T00:34:04.643" v="1451" actId="1076"/>
          <ac:spMkLst>
            <pc:docMk/>
            <pc:sldMk cId="3053780329" sldId="294"/>
            <ac:spMk id="5" creationId="{A8E4CED5-8674-E659-28EC-B78D4177DEF8}"/>
          </ac:spMkLst>
        </pc:spChg>
        <pc:spChg chg="add mod">
          <ac:chgData name="Ibrahim Seda" userId="2193ee20b4d11e66" providerId="LiveId" clId="{8926B690-A0E0-4D15-967B-60AD1ABD5240}" dt="2025-05-07T00:33:56.578" v="1448" actId="1076"/>
          <ac:spMkLst>
            <pc:docMk/>
            <pc:sldMk cId="3053780329" sldId="294"/>
            <ac:spMk id="6" creationId="{F9DC43B2-5B28-9814-5FBB-1D7932C7D310}"/>
          </ac:spMkLst>
        </pc:spChg>
        <pc:spChg chg="add mod">
          <ac:chgData name="Ibrahim Seda" userId="2193ee20b4d11e66" providerId="LiveId" clId="{8926B690-A0E0-4D15-967B-60AD1ABD5240}" dt="2025-05-07T00:33:58.668" v="1450" actId="20577"/>
          <ac:spMkLst>
            <pc:docMk/>
            <pc:sldMk cId="3053780329" sldId="294"/>
            <ac:spMk id="7" creationId="{F1A2D3FD-0FAA-3EBF-FD80-6BD4C3AF9473}"/>
          </ac:spMkLst>
        </pc:spChg>
      </pc:sldChg>
      <pc:sldChg chg="addSp modSp new mod">
        <pc:chgData name="Ibrahim Seda" userId="2193ee20b4d11e66" providerId="LiveId" clId="{8926B690-A0E0-4D15-967B-60AD1ABD5240}" dt="2025-05-07T00:32:28.416" v="1439" actId="113"/>
        <pc:sldMkLst>
          <pc:docMk/>
          <pc:sldMk cId="1526202253" sldId="295"/>
        </pc:sldMkLst>
        <pc:spChg chg="add mod">
          <ac:chgData name="Ibrahim Seda" userId="2193ee20b4d11e66" providerId="LiveId" clId="{8926B690-A0E0-4D15-967B-60AD1ABD5240}" dt="2025-05-07T00:32:28.416" v="1439" actId="113"/>
          <ac:spMkLst>
            <pc:docMk/>
            <pc:sldMk cId="1526202253" sldId="295"/>
            <ac:spMk id="2" creationId="{F81C8756-6049-B287-38E6-B3B57FCDF7FD}"/>
          </ac:spMkLst>
        </pc:spChg>
        <pc:spChg chg="add mod">
          <ac:chgData name="Ibrahim Seda" userId="2193ee20b4d11e66" providerId="LiveId" clId="{8926B690-A0E0-4D15-967B-60AD1ABD5240}" dt="2025-05-07T00:32:11.978" v="1435" actId="1076"/>
          <ac:spMkLst>
            <pc:docMk/>
            <pc:sldMk cId="1526202253" sldId="295"/>
            <ac:spMk id="4" creationId="{F0E20788-CAC2-6371-7DD2-4490C11E7DAF}"/>
          </ac:spMkLst>
        </pc:spChg>
        <pc:spChg chg="add mod">
          <ac:chgData name="Ibrahim Seda" userId="2193ee20b4d11e66" providerId="LiveId" clId="{8926B690-A0E0-4D15-967B-60AD1ABD5240}" dt="2025-05-07T00:31:54.776" v="1428" actId="1076"/>
          <ac:spMkLst>
            <pc:docMk/>
            <pc:sldMk cId="1526202253" sldId="295"/>
            <ac:spMk id="5" creationId="{DB68A6ED-86E1-673E-3D0E-FFF45FE373B4}"/>
          </ac:spMkLst>
        </pc:spChg>
      </pc:sldChg>
      <pc:sldChg chg="addSp delSp modSp new mod">
        <pc:chgData name="Ibrahim Seda" userId="2193ee20b4d11e66" providerId="LiveId" clId="{8926B690-A0E0-4D15-967B-60AD1ABD5240}" dt="2025-05-07T00:35:08.438" v="1467" actId="1076"/>
        <pc:sldMkLst>
          <pc:docMk/>
          <pc:sldMk cId="1935382006" sldId="296"/>
        </pc:sldMkLst>
        <pc:spChg chg="add mod">
          <ac:chgData name="Ibrahim Seda" userId="2193ee20b4d11e66" providerId="LiveId" clId="{8926B690-A0E0-4D15-967B-60AD1ABD5240}" dt="2025-05-07T00:35:08.438" v="1467" actId="1076"/>
          <ac:spMkLst>
            <pc:docMk/>
            <pc:sldMk cId="1935382006" sldId="296"/>
            <ac:spMk id="2" creationId="{BAF35E9B-34CD-7E5B-29F9-7A184E3C8189}"/>
          </ac:spMkLst>
        </pc:spChg>
        <pc:spChg chg="add mod">
          <ac:chgData name="Ibrahim Seda" userId="2193ee20b4d11e66" providerId="LiveId" clId="{8926B690-A0E0-4D15-967B-60AD1ABD5240}" dt="2025-05-07T00:34:38.723" v="1461" actId="20577"/>
          <ac:spMkLst>
            <pc:docMk/>
            <pc:sldMk cId="1935382006" sldId="296"/>
            <ac:spMk id="3" creationId="{CA21BE40-90F4-8CFD-2783-55A5D787B3BB}"/>
          </ac:spMkLst>
        </pc:spChg>
        <pc:spChg chg="add del mod">
          <ac:chgData name="Ibrahim Seda" userId="2193ee20b4d11e66" providerId="LiveId" clId="{8926B690-A0E0-4D15-967B-60AD1ABD5240}" dt="2025-05-06T16:12:08.092" v="1012" actId="478"/>
          <ac:spMkLst>
            <pc:docMk/>
            <pc:sldMk cId="1935382006" sldId="296"/>
            <ac:spMk id="4" creationId="{08501E80-9F37-E922-0FEF-41F9B4814F19}"/>
          </ac:spMkLst>
        </pc:spChg>
        <pc:spChg chg="add mod">
          <ac:chgData name="Ibrahim Seda" userId="2193ee20b4d11e66" providerId="LiveId" clId="{8926B690-A0E0-4D15-967B-60AD1ABD5240}" dt="2025-05-07T00:35:00.875" v="1466" actId="255"/>
          <ac:spMkLst>
            <pc:docMk/>
            <pc:sldMk cId="1935382006" sldId="296"/>
            <ac:spMk id="5" creationId="{514BBEFA-04A8-B684-0E6F-8D2142192636}"/>
          </ac:spMkLst>
        </pc:spChg>
        <pc:spChg chg="add mod">
          <ac:chgData name="Ibrahim Seda" userId="2193ee20b4d11e66" providerId="LiveId" clId="{8926B690-A0E0-4D15-967B-60AD1ABD5240}" dt="2025-05-07T00:34:16.686" v="1453" actId="1076"/>
          <ac:spMkLst>
            <pc:docMk/>
            <pc:sldMk cId="1935382006" sldId="296"/>
            <ac:spMk id="6" creationId="{758695AA-92D5-CBD9-82D9-74A99EB420AC}"/>
          </ac:spMkLst>
        </pc:spChg>
      </pc:sldChg>
      <pc:sldChg chg="addSp modSp new mod">
        <pc:chgData name="Ibrahim Seda" userId="2193ee20b4d11e66" providerId="LiveId" clId="{8926B690-A0E0-4D15-967B-60AD1ABD5240}" dt="2025-05-07T00:35:25.180" v="1473" actId="20577"/>
        <pc:sldMkLst>
          <pc:docMk/>
          <pc:sldMk cId="3113381611" sldId="297"/>
        </pc:sldMkLst>
        <pc:spChg chg="add mod">
          <ac:chgData name="Ibrahim Seda" userId="2193ee20b4d11e66" providerId="LiveId" clId="{8926B690-A0E0-4D15-967B-60AD1ABD5240}" dt="2025-05-07T00:35:25.180" v="1473" actId="20577"/>
          <ac:spMkLst>
            <pc:docMk/>
            <pc:sldMk cId="3113381611" sldId="297"/>
            <ac:spMk id="2" creationId="{FAE5027A-DBEA-5695-DFCD-043E374B3CD3}"/>
          </ac:spMkLst>
        </pc:spChg>
        <pc:spChg chg="add mod">
          <ac:chgData name="Ibrahim Seda" userId="2193ee20b4d11e66" providerId="LiveId" clId="{8926B690-A0E0-4D15-967B-60AD1ABD5240}" dt="2025-05-07T00:35:23.470" v="1471" actId="1076"/>
          <ac:spMkLst>
            <pc:docMk/>
            <pc:sldMk cId="3113381611" sldId="297"/>
            <ac:spMk id="3" creationId="{9FB60D4E-AAC7-BF8E-F7DD-86D01DEFF550}"/>
          </ac:spMkLst>
        </pc:spChg>
        <pc:spChg chg="add mod">
          <ac:chgData name="Ibrahim Seda" userId="2193ee20b4d11e66" providerId="LiveId" clId="{8926B690-A0E0-4D15-967B-60AD1ABD5240}" dt="2025-05-07T00:35:17.134" v="1469" actId="1076"/>
          <ac:spMkLst>
            <pc:docMk/>
            <pc:sldMk cId="3113381611" sldId="297"/>
            <ac:spMk id="5" creationId="{88C6FCD4-8053-CFA3-87B1-15CC4054D91A}"/>
          </ac:spMkLst>
        </pc:spChg>
      </pc:sldChg>
      <pc:sldChg chg="addSp delSp modSp new mod">
        <pc:chgData name="Ibrahim Seda" userId="2193ee20b4d11e66" providerId="LiveId" clId="{8926B690-A0E0-4D15-967B-60AD1ABD5240}" dt="2025-05-07T00:43:11.208" v="1595" actId="1076"/>
        <pc:sldMkLst>
          <pc:docMk/>
          <pc:sldMk cId="138413163" sldId="298"/>
        </pc:sldMkLst>
        <pc:spChg chg="add del">
          <ac:chgData name="Ibrahim Seda" userId="2193ee20b4d11e66" providerId="LiveId" clId="{8926B690-A0E0-4D15-967B-60AD1ABD5240}" dt="2025-05-07T00:39:19.966" v="1503" actId="22"/>
          <ac:spMkLst>
            <pc:docMk/>
            <pc:sldMk cId="138413163" sldId="298"/>
            <ac:spMk id="3" creationId="{66311A3D-C572-9474-EC59-D1BB2F12E9FF}"/>
          </ac:spMkLst>
        </pc:spChg>
        <pc:spChg chg="add mod">
          <ac:chgData name="Ibrahim Seda" userId="2193ee20b4d11e66" providerId="LiveId" clId="{8926B690-A0E0-4D15-967B-60AD1ABD5240}" dt="2025-05-07T00:42:20.938" v="1575" actId="207"/>
          <ac:spMkLst>
            <pc:docMk/>
            <pc:sldMk cId="138413163" sldId="298"/>
            <ac:spMk id="5" creationId="{317CB043-2D1A-4BF2-9ED1-4DAAF16F2589}"/>
          </ac:spMkLst>
        </pc:spChg>
        <pc:spChg chg="add mod">
          <ac:chgData name="Ibrahim Seda" userId="2193ee20b4d11e66" providerId="LiveId" clId="{8926B690-A0E0-4D15-967B-60AD1ABD5240}" dt="2025-05-07T00:43:11.208" v="1595" actId="1076"/>
          <ac:spMkLst>
            <pc:docMk/>
            <pc:sldMk cId="138413163" sldId="298"/>
            <ac:spMk id="6" creationId="{37E96996-8133-D6A1-5B6E-CD3CEBC78BA2}"/>
          </ac:spMkLst>
        </pc:spChg>
      </pc:sldChg>
      <pc:sldChg chg="addSp modSp new mod">
        <pc:chgData name="Ibrahim Seda" userId="2193ee20b4d11e66" providerId="LiveId" clId="{8926B690-A0E0-4D15-967B-60AD1ABD5240}" dt="2025-05-07T00:41:35.568" v="1544" actId="1076"/>
        <pc:sldMkLst>
          <pc:docMk/>
          <pc:sldMk cId="1077100497" sldId="299"/>
        </pc:sldMkLst>
        <pc:spChg chg="add mod">
          <ac:chgData name="Ibrahim Seda" userId="2193ee20b4d11e66" providerId="LiveId" clId="{8926B690-A0E0-4D15-967B-60AD1ABD5240}" dt="2025-05-07T00:41:06.083" v="1536" actId="20577"/>
          <ac:spMkLst>
            <pc:docMk/>
            <pc:sldMk cId="1077100497" sldId="299"/>
            <ac:spMk id="2" creationId="{76CB1835-656C-1E08-E29A-BBAAAEAF87FF}"/>
          </ac:spMkLst>
        </pc:spChg>
        <pc:spChg chg="add mod">
          <ac:chgData name="Ibrahim Seda" userId="2193ee20b4d11e66" providerId="LiveId" clId="{8926B690-A0E0-4D15-967B-60AD1ABD5240}" dt="2025-05-07T00:41:35.568" v="1544" actId="1076"/>
          <ac:spMkLst>
            <pc:docMk/>
            <pc:sldMk cId="1077100497" sldId="299"/>
            <ac:spMk id="4" creationId="{9838FCE6-11A1-4194-AA04-717472F4152A}"/>
          </ac:spMkLst>
        </pc:spChg>
      </pc:sldChg>
      <pc:sldChg chg="addSp delSp modSp new mod">
        <pc:chgData name="Ibrahim Seda" userId="2193ee20b4d11e66" providerId="LiveId" clId="{8926B690-A0E0-4D15-967B-60AD1ABD5240}" dt="2025-05-07T00:43:24.236" v="1609" actId="1076"/>
        <pc:sldMkLst>
          <pc:docMk/>
          <pc:sldMk cId="3709054167" sldId="300"/>
        </pc:sldMkLst>
        <pc:spChg chg="add del">
          <ac:chgData name="Ibrahim Seda" userId="2193ee20b4d11e66" providerId="LiveId" clId="{8926B690-A0E0-4D15-967B-60AD1ABD5240}" dt="2025-05-07T00:42:25.167" v="1578" actId="22"/>
          <ac:spMkLst>
            <pc:docMk/>
            <pc:sldMk cId="3709054167" sldId="300"/>
            <ac:spMk id="3" creationId="{24F52D24-6147-AC88-A815-DA4C1CBA04A7}"/>
          </ac:spMkLst>
        </pc:spChg>
        <pc:spChg chg="add mod">
          <ac:chgData name="Ibrahim Seda" userId="2193ee20b4d11e66" providerId="LiveId" clId="{8926B690-A0E0-4D15-967B-60AD1ABD5240}" dt="2025-05-07T00:42:52.096" v="1583" actId="255"/>
          <ac:spMkLst>
            <pc:docMk/>
            <pc:sldMk cId="3709054167" sldId="300"/>
            <ac:spMk id="5" creationId="{DD551323-9836-BDB6-38DD-B6737ECEE5C7}"/>
          </ac:spMkLst>
        </pc:spChg>
        <pc:spChg chg="add mod">
          <ac:chgData name="Ibrahim Seda" userId="2193ee20b4d11e66" providerId="LiveId" clId="{8926B690-A0E0-4D15-967B-60AD1ABD5240}" dt="2025-05-07T00:43:24.236" v="1609" actId="1076"/>
          <ac:spMkLst>
            <pc:docMk/>
            <pc:sldMk cId="3709054167" sldId="300"/>
            <ac:spMk id="6" creationId="{945CE3A0-A1DE-12D2-65F7-709AFD726935}"/>
          </ac:spMkLst>
        </pc:spChg>
      </pc:sldChg>
      <pc:sldMasterChg chg="del delSldLayout">
        <pc:chgData name="Ibrahim Seda" userId="2193ee20b4d11e66" providerId="LiveId" clId="{8926B690-A0E0-4D15-967B-60AD1ABD5240}" dt="2025-05-06T17:18:25.876" v="1089" actId="700"/>
        <pc:sldMasterMkLst>
          <pc:docMk/>
          <pc:sldMasterMk cId="0" sldId="2147483648"/>
        </pc:sldMasterMkLst>
        <pc:sldLayoutChg chg="del">
          <pc:chgData name="Ibrahim Seda" userId="2193ee20b4d11e66" providerId="LiveId" clId="{8926B690-A0E0-4D15-967B-60AD1ABD5240}" dt="2025-05-06T17:18:25.876" v="1089" actId="700"/>
          <pc:sldLayoutMkLst>
            <pc:docMk/>
            <pc:sldMasterMk cId="0" sldId="2147483648"/>
            <pc:sldLayoutMk cId="0" sldId="2147483649"/>
          </pc:sldLayoutMkLst>
        </pc:sldLayoutChg>
      </pc:sldMasterChg>
      <pc:sldMasterChg chg="del delSldLayout">
        <pc:chgData name="Ibrahim Seda" userId="2193ee20b4d11e66" providerId="LiveId" clId="{8926B690-A0E0-4D15-967B-60AD1ABD5240}" dt="2025-05-04T04:47:59.463" v="2"/>
        <pc:sldMasterMkLst>
          <pc:docMk/>
          <pc:sldMasterMk cId="0" sldId="2147483650"/>
        </pc:sldMasterMkLst>
        <pc:sldLayoutChg chg="del">
          <pc:chgData name="Ibrahim Seda" userId="2193ee20b4d11e66" providerId="LiveId" clId="{8926B690-A0E0-4D15-967B-60AD1ABD5240}" dt="2025-05-04T04:47:59.463" v="2"/>
          <pc:sldLayoutMkLst>
            <pc:docMk/>
            <pc:sldMasterMk cId="0" sldId="2147483650"/>
            <pc:sldLayoutMk cId="0" sldId="2147483651"/>
          </pc:sldLayoutMkLst>
        </pc:sldLayoutChg>
      </pc:sldMasterChg>
      <pc:sldMasterChg chg="del delSldLayout">
        <pc:chgData name="Ibrahim Seda" userId="2193ee20b4d11e66" providerId="LiveId" clId="{8926B690-A0E0-4D15-967B-60AD1ABD5240}" dt="2025-05-04T04:47:59.463" v="2"/>
        <pc:sldMasterMkLst>
          <pc:docMk/>
          <pc:sldMasterMk cId="0" sldId="2147483652"/>
        </pc:sldMasterMkLst>
        <pc:sldLayoutChg chg="del">
          <pc:chgData name="Ibrahim Seda" userId="2193ee20b4d11e66" providerId="LiveId" clId="{8926B690-A0E0-4D15-967B-60AD1ABD5240}" dt="2025-05-04T04:47:59.463" v="2"/>
          <pc:sldLayoutMkLst>
            <pc:docMk/>
            <pc:sldMasterMk cId="0" sldId="2147483652"/>
            <pc:sldLayoutMk cId="0" sldId="2147483653"/>
          </pc:sldLayoutMkLst>
        </pc:sldLayoutChg>
      </pc:sldMasterChg>
      <pc:sldMasterChg chg="del delSldLayout">
        <pc:chgData name="Ibrahim Seda" userId="2193ee20b4d11e66" providerId="LiveId" clId="{8926B690-A0E0-4D15-967B-60AD1ABD5240}" dt="2025-05-04T04:47:59.463" v="2"/>
        <pc:sldMasterMkLst>
          <pc:docMk/>
          <pc:sldMasterMk cId="0" sldId="2147483654"/>
        </pc:sldMasterMkLst>
        <pc:sldLayoutChg chg="del">
          <pc:chgData name="Ibrahim Seda" userId="2193ee20b4d11e66" providerId="LiveId" clId="{8926B690-A0E0-4D15-967B-60AD1ABD5240}" dt="2025-05-04T04:47:59.463" v="2"/>
          <pc:sldLayoutMkLst>
            <pc:docMk/>
            <pc:sldMasterMk cId="0" sldId="2147483654"/>
            <pc:sldLayoutMk cId="0" sldId="2147483655"/>
          </pc:sldLayoutMkLst>
        </pc:sldLayoutChg>
      </pc:sldMasterChg>
      <pc:sldMasterChg chg="del delSldLayout">
        <pc:chgData name="Ibrahim Seda" userId="2193ee20b4d11e66" providerId="LiveId" clId="{8926B690-A0E0-4D15-967B-60AD1ABD5240}" dt="2025-05-04T04:47:59.463" v="2"/>
        <pc:sldMasterMkLst>
          <pc:docMk/>
          <pc:sldMasterMk cId="0" sldId="2147483656"/>
        </pc:sldMasterMkLst>
        <pc:sldLayoutChg chg="del">
          <pc:chgData name="Ibrahim Seda" userId="2193ee20b4d11e66" providerId="LiveId" clId="{8926B690-A0E0-4D15-967B-60AD1ABD5240}" dt="2025-05-04T04:47:59.463" v="2"/>
          <pc:sldLayoutMkLst>
            <pc:docMk/>
            <pc:sldMasterMk cId="0" sldId="2147483656"/>
            <pc:sldLayoutMk cId="0" sldId="2147483657"/>
          </pc:sldLayoutMkLst>
        </pc:sldLayoutChg>
      </pc:sldMasterChg>
      <pc:sldMasterChg chg="del delSldLayout">
        <pc:chgData name="Ibrahim Seda" userId="2193ee20b4d11e66" providerId="LiveId" clId="{8926B690-A0E0-4D15-967B-60AD1ABD5240}" dt="2025-05-04T04:47:59.463" v="2"/>
        <pc:sldMasterMkLst>
          <pc:docMk/>
          <pc:sldMasterMk cId="0" sldId="2147483658"/>
        </pc:sldMasterMkLst>
        <pc:sldLayoutChg chg="del">
          <pc:chgData name="Ibrahim Seda" userId="2193ee20b4d11e66" providerId="LiveId" clId="{8926B690-A0E0-4D15-967B-60AD1ABD5240}" dt="2025-05-04T04:47:59.463" v="2"/>
          <pc:sldLayoutMkLst>
            <pc:docMk/>
            <pc:sldMasterMk cId="0" sldId="2147483658"/>
            <pc:sldLayoutMk cId="0" sldId="2147483659"/>
          </pc:sldLayoutMkLst>
        </pc:sldLayoutChg>
      </pc:sldMasterChg>
      <pc:sldMasterChg chg="del delSldLayout">
        <pc:chgData name="Ibrahim Seda" userId="2193ee20b4d11e66" providerId="LiveId" clId="{8926B690-A0E0-4D15-967B-60AD1ABD5240}" dt="2025-05-04T04:47:59.463" v="2"/>
        <pc:sldMasterMkLst>
          <pc:docMk/>
          <pc:sldMasterMk cId="0" sldId="2147483664"/>
        </pc:sldMasterMkLst>
        <pc:sldLayoutChg chg="del">
          <pc:chgData name="Ibrahim Seda" userId="2193ee20b4d11e66" providerId="LiveId" clId="{8926B690-A0E0-4D15-967B-60AD1ABD5240}" dt="2025-05-04T04:47:59.463" v="2"/>
          <pc:sldLayoutMkLst>
            <pc:docMk/>
            <pc:sldMasterMk cId="0" sldId="2147483664"/>
            <pc:sldLayoutMk cId="0" sldId="2147483665"/>
          </pc:sldLayoutMkLst>
        </pc:sldLayoutChg>
      </pc:sldMasterChg>
      <pc:sldMasterChg chg="del delSldLayout">
        <pc:chgData name="Ibrahim Seda" userId="2193ee20b4d11e66" providerId="LiveId" clId="{8926B690-A0E0-4D15-967B-60AD1ABD5240}" dt="2025-05-04T04:47:59.463" v="2"/>
        <pc:sldMasterMkLst>
          <pc:docMk/>
          <pc:sldMasterMk cId="0" sldId="2147483666"/>
        </pc:sldMasterMkLst>
        <pc:sldLayoutChg chg="del">
          <pc:chgData name="Ibrahim Seda" userId="2193ee20b4d11e66" providerId="LiveId" clId="{8926B690-A0E0-4D15-967B-60AD1ABD5240}" dt="2025-05-04T04:47:59.463" v="2"/>
          <pc:sldLayoutMkLst>
            <pc:docMk/>
            <pc:sldMasterMk cId="0" sldId="2147483666"/>
            <pc:sldLayoutMk cId="0" sldId="2147483667"/>
          </pc:sldLayoutMkLst>
        </pc:sldLayoutChg>
      </pc:sldMasterChg>
      <pc:sldMasterChg chg="del delSldLayout">
        <pc:chgData name="Ibrahim Seda" userId="2193ee20b4d11e66" providerId="LiveId" clId="{8926B690-A0E0-4D15-967B-60AD1ABD5240}" dt="2025-05-04T04:47:59.463" v="2"/>
        <pc:sldMasterMkLst>
          <pc:docMk/>
          <pc:sldMasterMk cId="0" sldId="2147483668"/>
        </pc:sldMasterMkLst>
        <pc:sldLayoutChg chg="del">
          <pc:chgData name="Ibrahim Seda" userId="2193ee20b4d11e66" providerId="LiveId" clId="{8926B690-A0E0-4D15-967B-60AD1ABD5240}" dt="2025-05-04T04:47:59.463" v="2"/>
          <pc:sldLayoutMkLst>
            <pc:docMk/>
            <pc:sldMasterMk cId="0" sldId="2147483668"/>
            <pc:sldLayoutMk cId="0" sldId="2147483669"/>
          </pc:sldLayoutMkLst>
        </pc:sldLayoutChg>
      </pc:sldMasterChg>
      <pc:sldMasterChg chg="del delSldLayout">
        <pc:chgData name="Ibrahim Seda" userId="2193ee20b4d11e66" providerId="LiveId" clId="{8926B690-A0E0-4D15-967B-60AD1ABD5240}" dt="2025-05-04T04:47:59.463" v="2"/>
        <pc:sldMasterMkLst>
          <pc:docMk/>
          <pc:sldMasterMk cId="0" sldId="2147483674"/>
        </pc:sldMasterMkLst>
        <pc:sldLayoutChg chg="del">
          <pc:chgData name="Ibrahim Seda" userId="2193ee20b4d11e66" providerId="LiveId" clId="{8926B690-A0E0-4D15-967B-60AD1ABD5240}" dt="2025-05-04T04:47:59.463" v="2"/>
          <pc:sldLayoutMkLst>
            <pc:docMk/>
            <pc:sldMasterMk cId="0" sldId="2147483674"/>
            <pc:sldLayoutMk cId="0" sldId="2147483675"/>
          </pc:sldLayoutMkLst>
        </pc:sldLayoutChg>
      </pc:sldMasterChg>
      <pc:sldMasterChg chg="del delSldLayout">
        <pc:chgData name="Ibrahim Seda" userId="2193ee20b4d11e66" providerId="LiveId" clId="{8926B690-A0E0-4D15-967B-60AD1ABD5240}" dt="2025-05-04T04:47:59.463" v="2"/>
        <pc:sldMasterMkLst>
          <pc:docMk/>
          <pc:sldMasterMk cId="0" sldId="2147483676"/>
        </pc:sldMasterMkLst>
        <pc:sldLayoutChg chg="del">
          <pc:chgData name="Ibrahim Seda" userId="2193ee20b4d11e66" providerId="LiveId" clId="{8926B690-A0E0-4D15-967B-60AD1ABD5240}" dt="2025-05-04T04:47:59.463" v="2"/>
          <pc:sldLayoutMkLst>
            <pc:docMk/>
            <pc:sldMasterMk cId="0" sldId="2147483676"/>
            <pc:sldLayoutMk cId="0" sldId="2147483677"/>
          </pc:sldLayoutMkLst>
        </pc:sldLayoutChg>
      </pc:sldMasterChg>
      <pc:sldMasterChg chg="del delSldLayout">
        <pc:chgData name="Ibrahim Seda" userId="2193ee20b4d11e66" providerId="LiveId" clId="{8926B690-A0E0-4D15-967B-60AD1ABD5240}" dt="2025-05-04T04:47:59.463" v="2"/>
        <pc:sldMasterMkLst>
          <pc:docMk/>
          <pc:sldMasterMk cId="0" sldId="2147483678"/>
        </pc:sldMasterMkLst>
        <pc:sldLayoutChg chg="del">
          <pc:chgData name="Ibrahim Seda" userId="2193ee20b4d11e66" providerId="LiveId" clId="{8926B690-A0E0-4D15-967B-60AD1ABD5240}" dt="2025-05-04T04:47:59.463" v="2"/>
          <pc:sldLayoutMkLst>
            <pc:docMk/>
            <pc:sldMasterMk cId="0" sldId="2147483678"/>
            <pc:sldLayoutMk cId="0" sldId="2147483679"/>
          </pc:sldLayoutMkLst>
        </pc:sldLayoutChg>
      </pc:sldMasterChg>
      <pc:sldMasterChg chg="del delSldLayout">
        <pc:chgData name="Ibrahim Seda" userId="2193ee20b4d11e66" providerId="LiveId" clId="{8926B690-A0E0-4D15-967B-60AD1ABD5240}" dt="2025-05-04T04:47:59.463" v="2"/>
        <pc:sldMasterMkLst>
          <pc:docMk/>
          <pc:sldMasterMk cId="0" sldId="2147483680"/>
        </pc:sldMasterMkLst>
        <pc:sldLayoutChg chg="del">
          <pc:chgData name="Ibrahim Seda" userId="2193ee20b4d11e66" providerId="LiveId" clId="{8926B690-A0E0-4D15-967B-60AD1ABD5240}" dt="2025-05-04T04:47:59.463" v="2"/>
          <pc:sldLayoutMkLst>
            <pc:docMk/>
            <pc:sldMasterMk cId="0" sldId="2147483680"/>
            <pc:sldLayoutMk cId="0" sldId="2147483681"/>
          </pc:sldLayoutMkLst>
        </pc:sldLayoutChg>
      </pc:sldMasterChg>
      <pc:sldMasterChg chg="del delSldLayout">
        <pc:chgData name="Ibrahim Seda" userId="2193ee20b4d11e66" providerId="LiveId" clId="{8926B690-A0E0-4D15-967B-60AD1ABD5240}" dt="2025-05-04T04:47:59.463" v="2"/>
        <pc:sldMasterMkLst>
          <pc:docMk/>
          <pc:sldMasterMk cId="0" sldId="2147483682"/>
        </pc:sldMasterMkLst>
        <pc:sldLayoutChg chg="del">
          <pc:chgData name="Ibrahim Seda" userId="2193ee20b4d11e66" providerId="LiveId" clId="{8926B690-A0E0-4D15-967B-60AD1ABD5240}" dt="2025-05-04T04:47:59.463" v="2"/>
          <pc:sldLayoutMkLst>
            <pc:docMk/>
            <pc:sldMasterMk cId="0" sldId="2147483682"/>
            <pc:sldLayoutMk cId="0" sldId="2147483683"/>
          </pc:sldLayoutMkLst>
        </pc:sldLayoutChg>
      </pc:sldMasterChg>
      <pc:sldMasterChg chg="del delSldLayout">
        <pc:chgData name="Ibrahim Seda" userId="2193ee20b4d11e66" providerId="LiveId" clId="{8926B690-A0E0-4D15-967B-60AD1ABD5240}" dt="2025-05-04T04:47:59.463" v="2"/>
        <pc:sldMasterMkLst>
          <pc:docMk/>
          <pc:sldMasterMk cId="0" sldId="2147483684"/>
        </pc:sldMasterMkLst>
        <pc:sldLayoutChg chg="del">
          <pc:chgData name="Ibrahim Seda" userId="2193ee20b4d11e66" providerId="LiveId" clId="{8926B690-A0E0-4D15-967B-60AD1ABD5240}" dt="2025-05-04T04:47:59.463" v="2"/>
          <pc:sldLayoutMkLst>
            <pc:docMk/>
            <pc:sldMasterMk cId="0" sldId="2147483684"/>
            <pc:sldLayoutMk cId="0" sldId="2147483685"/>
          </pc:sldLayoutMkLst>
        </pc:sldLayoutChg>
      </pc:sldMasterChg>
      <pc:sldMasterChg chg="del delSldLayout">
        <pc:chgData name="Ibrahim Seda" userId="2193ee20b4d11e66" providerId="LiveId" clId="{8926B690-A0E0-4D15-967B-60AD1ABD5240}" dt="2025-05-04T04:47:59.463" v="2"/>
        <pc:sldMasterMkLst>
          <pc:docMk/>
          <pc:sldMasterMk cId="0" sldId="2147483686"/>
        </pc:sldMasterMkLst>
        <pc:sldLayoutChg chg="del">
          <pc:chgData name="Ibrahim Seda" userId="2193ee20b4d11e66" providerId="LiveId" clId="{8926B690-A0E0-4D15-967B-60AD1ABD5240}" dt="2025-05-04T04:47:59.463" v="2"/>
          <pc:sldLayoutMkLst>
            <pc:docMk/>
            <pc:sldMasterMk cId="0" sldId="2147483686"/>
            <pc:sldLayoutMk cId="0" sldId="2147483687"/>
          </pc:sldLayoutMkLst>
        </pc:sldLayoutChg>
      </pc:sldMasterChg>
      <pc:sldMasterChg chg="del delSldLayout">
        <pc:chgData name="Ibrahim Seda" userId="2193ee20b4d11e66" providerId="LiveId" clId="{8926B690-A0E0-4D15-967B-60AD1ABD5240}" dt="2025-05-04T04:47:59.463" v="2"/>
        <pc:sldMasterMkLst>
          <pc:docMk/>
          <pc:sldMasterMk cId="0" sldId="2147483688"/>
        </pc:sldMasterMkLst>
        <pc:sldLayoutChg chg="del">
          <pc:chgData name="Ibrahim Seda" userId="2193ee20b4d11e66" providerId="LiveId" clId="{8926B690-A0E0-4D15-967B-60AD1ABD5240}" dt="2025-05-04T04:47:59.463" v="2"/>
          <pc:sldLayoutMkLst>
            <pc:docMk/>
            <pc:sldMasterMk cId="0" sldId="2147483688"/>
            <pc:sldLayoutMk cId="0" sldId="2147483689"/>
          </pc:sldLayoutMkLst>
        </pc:sldLayoutChg>
      </pc:sldMasterChg>
      <pc:sldMasterChg chg="del delSldLayout">
        <pc:chgData name="Ibrahim Seda" userId="2193ee20b4d11e66" providerId="LiveId" clId="{8926B690-A0E0-4D15-967B-60AD1ABD5240}" dt="2025-05-04T04:47:59.463" v="2"/>
        <pc:sldMasterMkLst>
          <pc:docMk/>
          <pc:sldMasterMk cId="0" sldId="2147483690"/>
        </pc:sldMasterMkLst>
        <pc:sldLayoutChg chg="del">
          <pc:chgData name="Ibrahim Seda" userId="2193ee20b4d11e66" providerId="LiveId" clId="{8926B690-A0E0-4D15-967B-60AD1ABD5240}" dt="2025-05-04T04:47:59.463" v="2"/>
          <pc:sldLayoutMkLst>
            <pc:docMk/>
            <pc:sldMasterMk cId="0" sldId="2147483690"/>
            <pc:sldLayoutMk cId="0" sldId="2147483691"/>
          </pc:sldLayoutMkLst>
        </pc:sldLayoutChg>
      </pc:sldMasterChg>
      <pc:sldMasterChg chg="del delSldLayout">
        <pc:chgData name="Ibrahim Seda" userId="2193ee20b4d11e66" providerId="LiveId" clId="{8926B690-A0E0-4D15-967B-60AD1ABD5240}" dt="2025-05-04T04:47:59.463" v="2"/>
        <pc:sldMasterMkLst>
          <pc:docMk/>
          <pc:sldMasterMk cId="0" sldId="2147483692"/>
        </pc:sldMasterMkLst>
        <pc:sldLayoutChg chg="del">
          <pc:chgData name="Ibrahim Seda" userId="2193ee20b4d11e66" providerId="LiveId" clId="{8926B690-A0E0-4D15-967B-60AD1ABD5240}" dt="2025-05-04T04:47:59.463" v="2"/>
          <pc:sldLayoutMkLst>
            <pc:docMk/>
            <pc:sldMasterMk cId="0" sldId="2147483692"/>
            <pc:sldLayoutMk cId="0" sldId="2147483693"/>
          </pc:sldLayoutMkLst>
        </pc:sldLayoutChg>
      </pc:sldMasterChg>
      <pc:sldMasterChg chg="del delSldLayout">
        <pc:chgData name="Ibrahim Seda" userId="2193ee20b4d11e66" providerId="LiveId" clId="{8926B690-A0E0-4D15-967B-60AD1ABD5240}" dt="2025-05-04T04:47:59.463" v="2"/>
        <pc:sldMasterMkLst>
          <pc:docMk/>
          <pc:sldMasterMk cId="0" sldId="2147483694"/>
        </pc:sldMasterMkLst>
        <pc:sldLayoutChg chg="del">
          <pc:chgData name="Ibrahim Seda" userId="2193ee20b4d11e66" providerId="LiveId" clId="{8926B690-A0E0-4D15-967B-60AD1ABD5240}" dt="2025-05-04T04:47:59.463" v="2"/>
          <pc:sldLayoutMkLst>
            <pc:docMk/>
            <pc:sldMasterMk cId="0" sldId="2147483694"/>
            <pc:sldLayoutMk cId="0" sldId="2147483695"/>
          </pc:sldLayoutMkLst>
        </pc:sldLayoutChg>
      </pc:sldMasterChg>
      <pc:sldMasterChg chg="del delSldLayout">
        <pc:chgData name="Ibrahim Seda" userId="2193ee20b4d11e66" providerId="LiveId" clId="{8926B690-A0E0-4D15-967B-60AD1ABD5240}" dt="2025-05-04T04:47:59.463" v="2"/>
        <pc:sldMasterMkLst>
          <pc:docMk/>
          <pc:sldMasterMk cId="0" sldId="2147483696"/>
        </pc:sldMasterMkLst>
        <pc:sldLayoutChg chg="del">
          <pc:chgData name="Ibrahim Seda" userId="2193ee20b4d11e66" providerId="LiveId" clId="{8926B690-A0E0-4D15-967B-60AD1ABD5240}" dt="2025-05-04T04:47:59.463" v="2"/>
          <pc:sldLayoutMkLst>
            <pc:docMk/>
            <pc:sldMasterMk cId="0" sldId="2147483696"/>
            <pc:sldLayoutMk cId="0" sldId="2147483697"/>
          </pc:sldLayoutMkLst>
        </pc:sldLayoutChg>
      </pc:sldMasterChg>
      <pc:sldMasterChg chg="del delSldLayout">
        <pc:chgData name="Ibrahim Seda" userId="2193ee20b4d11e66" providerId="LiveId" clId="{8926B690-A0E0-4D15-967B-60AD1ABD5240}" dt="2025-05-04T04:47:59.463" v="2"/>
        <pc:sldMasterMkLst>
          <pc:docMk/>
          <pc:sldMasterMk cId="0" sldId="2147483698"/>
        </pc:sldMasterMkLst>
        <pc:sldLayoutChg chg="del">
          <pc:chgData name="Ibrahim Seda" userId="2193ee20b4d11e66" providerId="LiveId" clId="{8926B690-A0E0-4D15-967B-60AD1ABD5240}" dt="2025-05-04T04:47:59.463" v="2"/>
          <pc:sldLayoutMkLst>
            <pc:docMk/>
            <pc:sldMasterMk cId="0" sldId="2147483698"/>
            <pc:sldLayoutMk cId="0" sldId="2147483699"/>
          </pc:sldLayoutMkLst>
        </pc:sldLayoutChg>
      </pc:sldMasterChg>
      <pc:sldMasterChg chg="del delSldLayout">
        <pc:chgData name="Ibrahim Seda" userId="2193ee20b4d11e66" providerId="LiveId" clId="{8926B690-A0E0-4D15-967B-60AD1ABD5240}" dt="2025-05-04T04:47:59.463" v="2"/>
        <pc:sldMasterMkLst>
          <pc:docMk/>
          <pc:sldMasterMk cId="0" sldId="2147483700"/>
        </pc:sldMasterMkLst>
        <pc:sldLayoutChg chg="del">
          <pc:chgData name="Ibrahim Seda" userId="2193ee20b4d11e66" providerId="LiveId" clId="{8926B690-A0E0-4D15-967B-60AD1ABD5240}" dt="2025-05-04T04:47:59.463" v="2"/>
          <pc:sldLayoutMkLst>
            <pc:docMk/>
            <pc:sldMasterMk cId="0" sldId="2147483700"/>
            <pc:sldLayoutMk cId="0" sldId="2147483701"/>
          </pc:sldLayoutMkLst>
        </pc:sldLayoutChg>
      </pc:sldMasterChg>
      <pc:sldMasterChg chg="del delSldLayout">
        <pc:chgData name="Ibrahim Seda" userId="2193ee20b4d11e66" providerId="LiveId" clId="{8926B690-A0E0-4D15-967B-60AD1ABD5240}" dt="2025-05-04T04:47:59.463" v="2"/>
        <pc:sldMasterMkLst>
          <pc:docMk/>
          <pc:sldMasterMk cId="0" sldId="2147483702"/>
        </pc:sldMasterMkLst>
        <pc:sldLayoutChg chg="del">
          <pc:chgData name="Ibrahim Seda" userId="2193ee20b4d11e66" providerId="LiveId" clId="{8926B690-A0E0-4D15-967B-60AD1ABD5240}" dt="2025-05-04T04:47:59.463" v="2"/>
          <pc:sldLayoutMkLst>
            <pc:docMk/>
            <pc:sldMasterMk cId="0" sldId="2147483702"/>
            <pc:sldLayoutMk cId="0" sldId="214748370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3758E-71FA-4510-9448-B90167D4F382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70E25-3F91-4719-BD0D-9ECBA15AA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66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5923F103-BC34-4FE4-A40E-EDDEECFDA5D0}" type="datetimeFigureOut">
              <a:rPr lang="en-US" smtClean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70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23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208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855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933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098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888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923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5258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9665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23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3779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9212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4843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940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8729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2746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756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381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258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0440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54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0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0512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3700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970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1374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66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86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82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832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95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4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31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5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28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extjs.org/docs#pre-requisite-knowledge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Next.js: The Next Generation of Web Development">
            <a:extLst>
              <a:ext uri="{FF2B5EF4-FFF2-40B4-BE49-F238E27FC236}">
                <a16:creationId xmlns:a16="http://schemas.microsoft.com/office/drawing/2014/main" id="{D82C9B4F-0441-57EA-6756-E2A76C04C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70" y="352269"/>
            <a:ext cx="8424472" cy="4429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51A668C-B996-8A02-342C-444EFCF43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46" y="2038350"/>
            <a:ext cx="4561690" cy="17623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A86668-6D58-D97F-BEDF-B6363965D762}"/>
              </a:ext>
            </a:extLst>
          </p:cNvPr>
          <p:cNvSpPr txBox="1"/>
          <p:nvPr/>
        </p:nvSpPr>
        <p:spPr>
          <a:xfrm>
            <a:off x="574964" y="1115823"/>
            <a:ext cx="3983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1. npx create-next-app@latest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24E6B-CD8C-EC34-E1CC-037D895D0700}"/>
              </a:ext>
            </a:extLst>
          </p:cNvPr>
          <p:cNvSpPr txBox="1"/>
          <p:nvPr/>
        </p:nvSpPr>
        <p:spPr>
          <a:xfrm>
            <a:off x="574964" y="666199"/>
            <a:ext cx="4585854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1" dirty="0">
                <a:effectLst/>
                <a:latin typeface="Consolas" panose="020B0609020204030204" pitchFamily="49" charset="0"/>
              </a:rPr>
              <a:t>Installing Nextjs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738461-8FE5-7965-3B89-FA1C586991F6}"/>
              </a:ext>
            </a:extLst>
          </p:cNvPr>
          <p:cNvSpPr txBox="1"/>
          <p:nvPr/>
        </p:nvSpPr>
        <p:spPr>
          <a:xfrm>
            <a:off x="574964" y="1925418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2160244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178;p37"/>
          <p:cNvPicPr/>
          <p:nvPr/>
        </p:nvPicPr>
        <p:blipFill>
          <a:blip r:embed="rId2"/>
          <a:srcRect l="5254" r="5254"/>
          <a:stretch/>
        </p:blipFill>
        <p:spPr>
          <a:xfrm>
            <a:off x="0" y="0"/>
            <a:ext cx="3067920" cy="5143320"/>
          </a:xfrm>
          <a:prstGeom prst="rect">
            <a:avLst/>
          </a:prstGeom>
          <a:ln w="0">
            <a:noFill/>
          </a:ln>
        </p:spPr>
      </p:pic>
      <p:sp>
        <p:nvSpPr>
          <p:cNvPr id="86" name="PlaceHolder 2"/>
          <p:cNvSpPr>
            <a:spLocks noGrp="1"/>
          </p:cNvSpPr>
          <p:nvPr>
            <p:ph type="title" idx="4294967295"/>
          </p:nvPr>
        </p:nvSpPr>
        <p:spPr>
          <a:xfrm>
            <a:off x="3467966" y="2297166"/>
            <a:ext cx="4657725" cy="61921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 dirty="0">
                <a:solidFill>
                  <a:schemeClr val="dk1"/>
                </a:solidFill>
                <a:latin typeface="Syncopate"/>
                <a:ea typeface="Syncopate"/>
              </a:rPr>
              <a:t>NextJs Frontend</a:t>
            </a:r>
            <a:endParaRPr lang="fr-FR" sz="3000" b="1" strike="noStrike" spc="-1" dirty="0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566AAF-2D2B-8ED1-D665-342DE274426C}"/>
              </a:ext>
            </a:extLst>
          </p:cNvPr>
          <p:cNvSpPr txBox="1"/>
          <p:nvPr/>
        </p:nvSpPr>
        <p:spPr>
          <a:xfrm>
            <a:off x="658091" y="777950"/>
            <a:ext cx="3373582" cy="240783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 client"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{() =&gt;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setCount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+ 1)}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}&lt;/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pPr>
              <a:lnSpc>
                <a:spcPts val="1425"/>
              </a:lnSpc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A21DA-56A8-2F94-38C4-947B966764B2}"/>
              </a:ext>
            </a:extLst>
          </p:cNvPr>
          <p:cNvSpPr txBox="1"/>
          <p:nvPr/>
        </p:nvSpPr>
        <p:spPr>
          <a:xfrm>
            <a:off x="4357255" y="698409"/>
            <a:ext cx="4128654" cy="402366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PostsPage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"https://jsonplaceholder.typicode.com/posts"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posts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"p-4"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"text-xl font-bold mb-4"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Server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Side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Rendered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Posts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"space-y-2"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(0, 5).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"p-2 bg-gray-100 rounded"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&gt;{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&gt;{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))}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943EC6-EBAA-5BFF-5A5F-21308DF1321E}"/>
              </a:ext>
            </a:extLst>
          </p:cNvPr>
          <p:cNvSpPr txBox="1"/>
          <p:nvPr/>
        </p:nvSpPr>
        <p:spPr>
          <a:xfrm>
            <a:off x="578866" y="421425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Client Side Rendering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2150EF-8F93-A78A-83D6-0013DEAB8D1C}"/>
              </a:ext>
            </a:extLst>
          </p:cNvPr>
          <p:cNvSpPr txBox="1"/>
          <p:nvPr/>
        </p:nvSpPr>
        <p:spPr>
          <a:xfrm>
            <a:off x="4267199" y="42142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Server Side Rendering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4AF8AB-FBDA-46E4-D4FF-50D0F4E28C11}"/>
              </a:ext>
            </a:extLst>
          </p:cNvPr>
          <p:cNvSpPr txBox="1"/>
          <p:nvPr/>
        </p:nvSpPr>
        <p:spPr>
          <a:xfrm>
            <a:off x="776165" y="1216271"/>
            <a:ext cx="3387126" cy="312598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dynamic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'force-static’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optional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StaticPage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"https://api.example.com/posts"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cache: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"force-cache"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or omit, as it's the default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posts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{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))}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pPr>
              <a:lnSpc>
                <a:spcPts val="1425"/>
              </a:lnSpc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6A2854-1C58-2FBD-E33D-15743EEDE686}"/>
              </a:ext>
            </a:extLst>
          </p:cNvPr>
          <p:cNvSpPr txBox="1"/>
          <p:nvPr/>
        </p:nvSpPr>
        <p:spPr>
          <a:xfrm>
            <a:off x="4572000" y="1216271"/>
            <a:ext cx="3927763" cy="276691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dynamic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'force-dynamic'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DynamicPage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"https://api.example.com/posts"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cache: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'no-store'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posts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{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))}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pPr>
              <a:lnSpc>
                <a:spcPts val="1425"/>
              </a:lnSpc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5EAEFE-05EE-1AAC-0013-0680B3F4E809}"/>
              </a:ext>
            </a:extLst>
          </p:cNvPr>
          <p:cNvSpPr txBox="1"/>
          <p:nvPr/>
        </p:nvSpPr>
        <p:spPr>
          <a:xfrm>
            <a:off x="2940784" y="495479"/>
            <a:ext cx="2849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Static Rendering is the default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4D4E2B-C93D-DDE6-9E9A-9A0BD842622F}"/>
              </a:ext>
            </a:extLst>
          </p:cNvPr>
          <p:cNvSpPr txBox="1"/>
          <p:nvPr/>
        </p:nvSpPr>
        <p:spPr>
          <a:xfrm>
            <a:off x="776165" y="829639"/>
            <a:ext cx="3324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Static Rendering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0B523C-6204-8425-4CED-F1527CEAD51E}"/>
              </a:ext>
            </a:extLst>
          </p:cNvPr>
          <p:cNvSpPr txBox="1"/>
          <p:nvPr/>
        </p:nvSpPr>
        <p:spPr>
          <a:xfrm>
            <a:off x="4468090" y="864811"/>
            <a:ext cx="40316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Dynamic Rendering</a:t>
            </a:r>
          </a:p>
        </p:txBody>
      </p:sp>
    </p:spTree>
    <p:extLst>
      <p:ext uri="{BB962C8B-B14F-4D97-AF65-F5344CB8AC3E}">
        <p14:creationId xmlns:p14="http://schemas.microsoft.com/office/powerpoint/2010/main" val="216069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1C8756-6049-B287-38E6-B3B57FCDF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28" y="1164104"/>
            <a:ext cx="394370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 Component by default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Wraps all routes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inside its directory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nested layouts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include: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 skeleton (div, main, nav, etc.)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&lt;head&gt;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metadata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Persistent UI (navbar, sidebar, etc.)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Context Providers (if you mark it as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"use client"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E20788-CAC2-6371-7DD2-4490C11E7DAF}"/>
              </a:ext>
            </a:extLst>
          </p:cNvPr>
          <p:cNvSpPr txBox="1"/>
          <p:nvPr/>
        </p:nvSpPr>
        <p:spPr>
          <a:xfrm>
            <a:off x="4315691" y="722525"/>
            <a:ext cx="4331636" cy="384412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app/layout.tsx (default server component)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"./globals.css"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ReactNode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"next/font/google"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inter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Inter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subsets: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"latin"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});</a:t>
            </a:r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title: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"My App"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description: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"Modern Next.js App using App Router"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RootLayout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ReactNode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 {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inter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"p-4 </a:t>
            </a:r>
            <a:r>
              <a:rPr lang="en-US" sz="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-black text-white"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My Header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header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"p-6"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"p-4 bg-gray-200 text-center"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My Footer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footer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pPr>
              <a:lnSpc>
                <a:spcPts val="1425"/>
              </a:lnSpc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68A6ED-86E1-673E-3D0E-FFF45FE373B4}"/>
              </a:ext>
            </a:extLst>
          </p:cNvPr>
          <p:cNvSpPr txBox="1"/>
          <p:nvPr/>
        </p:nvSpPr>
        <p:spPr>
          <a:xfrm>
            <a:off x="554181" y="468417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70C0"/>
                </a:solidFill>
              </a:rPr>
              <a:t>layout.tsx</a:t>
            </a:r>
          </a:p>
        </p:txBody>
      </p:sp>
    </p:spTree>
    <p:extLst>
      <p:ext uri="{BB962C8B-B14F-4D97-AF65-F5344CB8AC3E}">
        <p14:creationId xmlns:p14="http://schemas.microsoft.com/office/powerpoint/2010/main" val="1526202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96AD81-3870-6247-B845-092C65E0517D}"/>
              </a:ext>
            </a:extLst>
          </p:cNvPr>
          <p:cNvSpPr txBox="1"/>
          <p:nvPr/>
        </p:nvSpPr>
        <p:spPr>
          <a:xfrm>
            <a:off x="4475018" y="0"/>
            <a:ext cx="4364182" cy="510088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 client'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Error boundaries must be Client Components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'react'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lnSpc>
                <a:spcPts val="1425"/>
              </a:lnSpc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digest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1425"/>
              </a:lnSpc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 {</a:t>
            </a:r>
          </a:p>
          <a:p>
            <a:pPr>
              <a:lnSpc>
                <a:spcPts val="1425"/>
              </a:lnSpc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useEffect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Log the error to an error reporting service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}, [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ts val="1425"/>
              </a:lnSpc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>
              <a:lnSpc>
                <a:spcPts val="1425"/>
              </a:lnSpc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Something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went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wrong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!&lt;/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Attempt to recover by trying to re-render the segment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() =&gt;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425"/>
              </a:lnSpc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again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pPr>
              <a:lnSpc>
                <a:spcPts val="1425"/>
              </a:lnSpc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7BA8F8-E849-3CF3-22B5-3F7FB049BD5D}"/>
              </a:ext>
            </a:extLst>
          </p:cNvPr>
          <p:cNvSpPr txBox="1"/>
          <p:nvPr/>
        </p:nvSpPr>
        <p:spPr>
          <a:xfrm>
            <a:off x="678873" y="61298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>
                <a:solidFill>
                  <a:srgbClr val="FF0000"/>
                </a:solidFill>
              </a:rPr>
              <a:t>error.tsx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314081D-6B96-8B07-1890-5BFECA61E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73" y="1090032"/>
            <a:ext cx="8873836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kind of errors does it catch?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catches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 errors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happen during: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await fetch()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Server Components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Suspense fallbacks that fail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Client-side crashes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 actions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does not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catch: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Build-time or syntax errors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Errors from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console.error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warnings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423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E4CED5-8674-E659-28EC-B78D4177DEF8}"/>
              </a:ext>
            </a:extLst>
          </p:cNvPr>
          <p:cNvSpPr txBox="1"/>
          <p:nvPr/>
        </p:nvSpPr>
        <p:spPr>
          <a:xfrm>
            <a:off x="4461164" y="1551282"/>
            <a:ext cx="4045527" cy="151015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app/dashboard/loading.tsx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Loading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"p-6 text-gray-600 animate-pulse"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Loading dashboard...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pPr>
              <a:lnSpc>
                <a:spcPts val="1425"/>
              </a:lnSpc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C43B2-5B28-9814-5FBB-1D7932C7D310}"/>
              </a:ext>
            </a:extLst>
          </p:cNvPr>
          <p:cNvSpPr txBox="1"/>
          <p:nvPr/>
        </p:nvSpPr>
        <p:spPr>
          <a:xfrm>
            <a:off x="637309" y="769942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B050"/>
                </a:solidFill>
              </a:rPr>
              <a:t>loading.tsx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1A2D3FD-0FAA-3EBF-FD80-6BD4C3AF9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09" y="1336865"/>
            <a:ext cx="404552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is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loading.tsx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shown?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During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 navigation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the 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navigating between routes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via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&lt;Link&gt;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router.push()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a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 Component or Server Action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fetching or waiting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780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F35E9B-34CD-7E5B-29F9-7A184E3C8189}"/>
              </a:ext>
            </a:extLst>
          </p:cNvPr>
          <p:cNvSpPr txBox="1"/>
          <p:nvPr/>
        </p:nvSpPr>
        <p:spPr>
          <a:xfrm>
            <a:off x="464291" y="392875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7030A0"/>
                </a:solidFill>
              </a:rPr>
              <a:t>not-found.tsx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695AA-92D5-CBD9-82D9-74A99EB420AC}"/>
              </a:ext>
            </a:extLst>
          </p:cNvPr>
          <p:cNvSpPr txBox="1"/>
          <p:nvPr/>
        </p:nvSpPr>
        <p:spPr>
          <a:xfrm>
            <a:off x="4527054" y="1547037"/>
            <a:ext cx="3976091" cy="204876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//app/not-found.tsx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NotFound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"p-8 text-center"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"text-3xl font-bold"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404 - Page Not Found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"mt-4"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Sorry, we couldn’t find the page you were looking for.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pPr>
              <a:lnSpc>
                <a:spcPts val="1425"/>
              </a:lnSpc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A21BE40-90F4-8CFD-2783-55A5D787B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291" y="762207"/>
            <a:ext cx="3899892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Practices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notFound()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 dynamic routes when data is missing or invalid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 custom UI in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not-found.tsx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that matches your site’s design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Don’t throw an error — use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notFound()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instead of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throw new Error('404')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14BBEFA-04A8-B684-0E6F-8D2142192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291" y="2811633"/>
            <a:ext cx="371656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Bonus: Nested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not-found.tsx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you place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not-found.tsx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inside a subfolder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it only handles 404s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that segment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You can have: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global 404 for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custom 404 for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/dashboard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Another for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/blog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Next.js will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bubble up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the nearest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not-found.tsx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it can find in the route tree.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382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E5027A-DBEA-5695-DFCD-043E374B3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673" y="1694587"/>
            <a:ext cx="389312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use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template.tsx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?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template.tsx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when you want: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Animations or transitions between route segments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Fresh state on every navigation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layout that should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 be cached or preserved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across navigations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Components like modals, forms, or wizards that need to reset on every entry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60D4E-AAC7-BF8E-F7DD-86D01DEFF550}"/>
              </a:ext>
            </a:extLst>
          </p:cNvPr>
          <p:cNvSpPr txBox="1"/>
          <p:nvPr/>
        </p:nvSpPr>
        <p:spPr>
          <a:xfrm>
            <a:off x="602673" y="586599"/>
            <a:ext cx="1578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template.tsx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C6FCD4-8053-CFA3-87B1-15CC4054D91A}"/>
              </a:ext>
            </a:extLst>
          </p:cNvPr>
          <p:cNvSpPr txBox="1"/>
          <p:nvPr/>
        </p:nvSpPr>
        <p:spPr>
          <a:xfrm>
            <a:off x="4572000" y="955931"/>
            <a:ext cx="3969327" cy="314445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//app/dashboard/template.tsx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DashboardTemplate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ReactNode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 {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"DashboardTemplate rendered"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"p-4 border rounded shadow"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"text-2xl font-bold"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Dashboard (template)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33816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CB1835-656C-1E08-E29A-BBAAAEAF87FF}"/>
              </a:ext>
            </a:extLst>
          </p:cNvPr>
          <p:cNvSpPr txBox="1"/>
          <p:nvPr/>
        </p:nvSpPr>
        <p:spPr>
          <a:xfrm>
            <a:off x="3870526" y="541342"/>
            <a:ext cx="1412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B050"/>
                </a:solidFill>
              </a:rPr>
              <a:t>Lazy 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38FCE6-11A1-4194-AA04-717472F4152A}"/>
              </a:ext>
            </a:extLst>
          </p:cNvPr>
          <p:cNvSpPr txBox="1"/>
          <p:nvPr/>
        </p:nvSpPr>
        <p:spPr>
          <a:xfrm>
            <a:off x="2279073" y="1070480"/>
            <a:ext cx="458585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 dirty="0"/>
              <a:t>Why Lazy-Import?</a:t>
            </a:r>
          </a:p>
          <a:p>
            <a:pPr>
              <a:buNone/>
            </a:pPr>
            <a:endParaRPr lang="en-US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Faster First Paint</a:t>
            </a:r>
            <a:br>
              <a:rPr lang="en-US" sz="1400" dirty="0"/>
            </a:br>
            <a:r>
              <a:rPr lang="en-US" sz="1400" dirty="0"/>
              <a:t>Only the code needed for the initial view is sent to the browser. Large or rarely-used components (charts, map libraries, admin UIs) wait until you actually navigate or interact.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Bandwidth Savings</a:t>
            </a:r>
            <a:br>
              <a:rPr lang="en-US" sz="1400" dirty="0"/>
            </a:br>
            <a:r>
              <a:rPr lang="en-US" sz="1400" dirty="0"/>
              <a:t>Users on slow connections don’t download chunks they’ll never see.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Better Perceived Performance</a:t>
            </a:r>
            <a:br>
              <a:rPr lang="en-US" sz="1400" dirty="0"/>
            </a:br>
            <a:r>
              <a:rPr lang="en-US" sz="1400" dirty="0"/>
              <a:t>Showing a lightweight “Loading…” shell keeps things snappy, even if the full feature is hefty.</a:t>
            </a:r>
          </a:p>
        </p:txBody>
      </p:sp>
    </p:spTree>
    <p:extLst>
      <p:ext uri="{BB962C8B-B14F-4D97-AF65-F5344CB8AC3E}">
        <p14:creationId xmlns:p14="http://schemas.microsoft.com/office/powerpoint/2010/main" val="107710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5A3D93-A405-55C9-67E5-6B02D8D31930}"/>
              </a:ext>
            </a:extLst>
          </p:cNvPr>
          <p:cNvSpPr txBox="1"/>
          <p:nvPr/>
        </p:nvSpPr>
        <p:spPr>
          <a:xfrm>
            <a:off x="2286000" y="1048256"/>
            <a:ext cx="4572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2400" b="1" i="0" u="none" strike="noStrike" dirty="0">
                <a:effectLst/>
                <a:latin typeface="Geis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Pre-requisite knowledge</a:t>
            </a:r>
            <a:endParaRPr lang="en-US" sz="2400" b="1" i="0" dirty="0">
              <a:effectLst/>
              <a:latin typeface="Geis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Geist"/>
              </a:rPr>
              <a:t>HTML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Geist"/>
              </a:rPr>
              <a:t>CSS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Geist"/>
              </a:rPr>
              <a:t>JavaScript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Geist"/>
              </a:rPr>
              <a:t>React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latin typeface="Geist"/>
              </a:rPr>
              <a:t>Nodejs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Geist"/>
              </a:rPr>
              <a:t>Express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latin typeface="Geist"/>
              </a:rPr>
              <a:t>Tyepscript*</a:t>
            </a:r>
            <a:endParaRPr lang="en-US" sz="2400" b="0" i="0" dirty="0">
              <a:effectLst/>
              <a:latin typeface="Geist"/>
            </a:endParaRPr>
          </a:p>
        </p:txBody>
      </p:sp>
    </p:spTree>
    <p:extLst>
      <p:ext uri="{BB962C8B-B14F-4D97-AF65-F5344CB8AC3E}">
        <p14:creationId xmlns:p14="http://schemas.microsoft.com/office/powerpoint/2010/main" val="3849013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7CB043-2D1A-4BF2-9ED1-4DAAF16F2589}"/>
              </a:ext>
            </a:extLst>
          </p:cNvPr>
          <p:cNvSpPr txBox="1"/>
          <p:nvPr/>
        </p:nvSpPr>
        <p:spPr>
          <a:xfrm>
            <a:off x="1787236" y="768926"/>
            <a:ext cx="5569528" cy="38441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 client’ </a:t>
            </a:r>
            <a:r>
              <a:rPr lang="en-US" sz="8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//only because of </a:t>
            </a:r>
            <a:r>
              <a:rPr lang="en-US" sz="800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ssr</a:t>
            </a:r>
            <a:r>
              <a:rPr lang="en-US" sz="8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: false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'react'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dynamic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'next/dynamic'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Client Components: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dynamic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'../components/A'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ComponentB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dynamic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'../components/B'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dynamic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'../components/C'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{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ssr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ClientComponentExample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showMore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setShowMore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useState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Load immediately, but in a separate client bundle */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Load on demand, only when/if the condition is met */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showMore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ComponentB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setShowMore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showMore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Toggle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Load only on the client side */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</a:t>
            </a:r>
          </a:p>
          <a:p>
            <a:pPr>
              <a:lnSpc>
                <a:spcPts val="1425"/>
              </a:lnSpc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E96996-8133-D6A1-5B6E-CD3CEBC78BA2}"/>
              </a:ext>
            </a:extLst>
          </p:cNvPr>
          <p:cNvSpPr txBox="1"/>
          <p:nvPr/>
        </p:nvSpPr>
        <p:spPr>
          <a:xfrm>
            <a:off x="3431463" y="399594"/>
            <a:ext cx="228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B050"/>
                </a:solidFill>
              </a:rPr>
              <a:t>Lazy Import (Nextjs)</a:t>
            </a:r>
          </a:p>
        </p:txBody>
      </p:sp>
    </p:spTree>
    <p:extLst>
      <p:ext uri="{BB962C8B-B14F-4D97-AF65-F5344CB8AC3E}">
        <p14:creationId xmlns:p14="http://schemas.microsoft.com/office/powerpoint/2010/main" val="138413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551323-9836-BDB6-38DD-B6737ECEE5C7}"/>
              </a:ext>
            </a:extLst>
          </p:cNvPr>
          <p:cNvSpPr txBox="1"/>
          <p:nvPr/>
        </p:nvSpPr>
        <p:spPr>
          <a:xfrm>
            <a:off x="2202873" y="1091853"/>
            <a:ext cx="4585854" cy="315233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 client"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lazy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Suspense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'react'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HeavyChart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lazy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'../components/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HeavyChart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1425"/>
              </a:lnSpc>
              <a:buNone/>
            </a:pP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Dashboard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Analytics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Suspense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fallback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Loading chart…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HeavyChart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Suspense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5CE3A0-A1DE-12D2-65F7-709AFD726935}"/>
              </a:ext>
            </a:extLst>
          </p:cNvPr>
          <p:cNvSpPr txBox="1"/>
          <p:nvPr/>
        </p:nvSpPr>
        <p:spPr>
          <a:xfrm>
            <a:off x="3464805" y="529977"/>
            <a:ext cx="2214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B050"/>
                </a:solidFill>
              </a:rPr>
              <a:t>Lazy Import(</a:t>
            </a:r>
            <a:r>
              <a:rPr lang="en-US" b="1" u="sng" dirty="0" err="1">
                <a:solidFill>
                  <a:srgbClr val="00B050"/>
                </a:solidFill>
              </a:rPr>
              <a:t>reactjs</a:t>
            </a:r>
            <a:r>
              <a:rPr lang="en-US" b="1" u="sng" dirty="0">
                <a:solidFill>
                  <a:srgbClr val="00B05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9054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CC3697-4136-BBD5-C69D-A5098B98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527" y="1566516"/>
            <a:ext cx="690649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revalidatePath()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?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built-in Next.js function to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invalidate cached routes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Forces Next.js to re-render a path on the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 request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7DD22E-E72B-7524-F649-6BF89EB3D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527" y="2551858"/>
            <a:ext cx="4459875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Do We Need It?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Pages and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fetch()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are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cached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default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 mutating data (e.g., creating a post), UI shows stale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revalidatePath()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ensures updated content is visible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F515E6-C26A-2308-F148-C5DA1E359A27}"/>
              </a:ext>
            </a:extLst>
          </p:cNvPr>
          <p:cNvSpPr txBox="1"/>
          <p:nvPr/>
        </p:nvSpPr>
        <p:spPr>
          <a:xfrm>
            <a:off x="3214576" y="581174"/>
            <a:ext cx="271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Revalidate Path</a:t>
            </a:r>
          </a:p>
        </p:txBody>
      </p:sp>
    </p:spTree>
    <p:extLst>
      <p:ext uri="{BB962C8B-B14F-4D97-AF65-F5344CB8AC3E}">
        <p14:creationId xmlns:p14="http://schemas.microsoft.com/office/powerpoint/2010/main" val="3945569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8624BE7-39DA-AF49-49DC-D2C31AF48BED}"/>
              </a:ext>
            </a:extLst>
          </p:cNvPr>
          <p:cNvSpPr txBox="1"/>
          <p:nvPr/>
        </p:nvSpPr>
        <p:spPr>
          <a:xfrm>
            <a:off x="658091" y="1130427"/>
            <a:ext cx="3816928" cy="33055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app/page.tsx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revalidatePath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"next/cache"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Server action to create a post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createPost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formData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FormData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 server"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formData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"http://localhost:3000/api/posts"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method: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body: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}),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headers: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"Content-Type"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"application/json"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pPr>
              <a:lnSpc>
                <a:spcPts val="1425"/>
              </a:lnSpc>
              <a:buNone/>
            </a:pPr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✅ This is the key line</a:t>
            </a: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revalidatePath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89DA3A-98AB-CD0D-9E87-BD3A27132B13}"/>
              </a:ext>
            </a:extLst>
          </p:cNvPr>
          <p:cNvSpPr txBox="1"/>
          <p:nvPr/>
        </p:nvSpPr>
        <p:spPr>
          <a:xfrm>
            <a:off x="4765965" y="799065"/>
            <a:ext cx="3719944" cy="383746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Page component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Home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1425"/>
              </a:lnSpc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"http://localhost:3000/api/posts"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</a:t>
            </a:r>
          </a:p>
          <a:p>
            <a:pPr>
              <a:lnSpc>
                <a:spcPts val="1425"/>
              </a:lnSpc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next: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revalidate: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}, </a:t>
            </a:r>
            <a:r>
              <a:rPr lang="en-US" sz="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🔁 cached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pPr>
              <a:lnSpc>
                <a:spcPts val="1425"/>
              </a:lnSpc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posts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>
              <a:lnSpc>
                <a:spcPts val="1425"/>
              </a:lnSpc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US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Posts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createPost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"Post title"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n-US" sz="6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posts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>
              <a:lnSpc>
                <a:spcPts val="1425"/>
              </a:lnSpc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post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))}</a:t>
            </a:r>
          </a:p>
          <a:p>
            <a:pPr>
              <a:lnSpc>
                <a:spcPts val="1425"/>
              </a:lnSpc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pPr>
              <a:lnSpc>
                <a:spcPts val="1425"/>
              </a:lnSpc>
              <a:buNone/>
            </a:pPr>
            <a:r>
              <a:rPr lang="en-US" sz="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EACF1-5167-4AE5-D874-B6172C8F904C}"/>
              </a:ext>
            </a:extLst>
          </p:cNvPr>
          <p:cNvSpPr txBox="1"/>
          <p:nvPr/>
        </p:nvSpPr>
        <p:spPr>
          <a:xfrm>
            <a:off x="3214576" y="14176"/>
            <a:ext cx="2714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Revalidate Path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FEBB4B-01C0-5850-9158-D7BEA2F48CF6}"/>
              </a:ext>
            </a:extLst>
          </p:cNvPr>
          <p:cNvSpPr txBox="1"/>
          <p:nvPr/>
        </p:nvSpPr>
        <p:spPr>
          <a:xfrm>
            <a:off x="550718" y="799065"/>
            <a:ext cx="10633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Manual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8F56C4-1C80-06C9-CF9A-49FA809826CE}"/>
              </a:ext>
            </a:extLst>
          </p:cNvPr>
          <p:cNvSpPr txBox="1"/>
          <p:nvPr/>
        </p:nvSpPr>
        <p:spPr>
          <a:xfrm>
            <a:off x="4665518" y="506974"/>
            <a:ext cx="10633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Periodic</a:t>
            </a:r>
          </a:p>
        </p:txBody>
      </p:sp>
    </p:spTree>
    <p:extLst>
      <p:ext uri="{BB962C8B-B14F-4D97-AF65-F5344CB8AC3E}">
        <p14:creationId xmlns:p14="http://schemas.microsoft.com/office/powerpoint/2010/main" val="968414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 idx="4294967295"/>
          </p:nvPr>
        </p:nvSpPr>
        <p:spPr>
          <a:xfrm>
            <a:off x="4733925" y="809625"/>
            <a:ext cx="4410075" cy="96202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800" b="0" strike="noStrike" spc="-1" dirty="0">
                <a:solidFill>
                  <a:schemeClr val="lt1"/>
                </a:solidFill>
                <a:latin typeface="Syncopate"/>
                <a:ea typeface="Syncopate"/>
              </a:rPr>
              <a:t>Thank you!</a:t>
            </a:r>
            <a:endParaRPr lang="fr-FR" sz="5800" b="0" strike="noStrike" spc="-1" dirty="0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91" name="Google Shape;298;p46"/>
          <p:cNvGrpSpPr/>
          <p:nvPr/>
        </p:nvGrpSpPr>
        <p:grpSpPr>
          <a:xfrm>
            <a:off x="6944040" y="3053520"/>
            <a:ext cx="275760" cy="275760"/>
            <a:chOff x="6944040" y="3053520"/>
            <a:chExt cx="275760" cy="275760"/>
          </a:xfrm>
        </p:grpSpPr>
        <p:sp>
          <p:nvSpPr>
            <p:cNvPr id="92" name="Google Shape;299;p46"/>
            <p:cNvSpPr/>
            <p:nvPr/>
          </p:nvSpPr>
          <p:spPr>
            <a:xfrm>
              <a:off x="6944040" y="3053520"/>
              <a:ext cx="275760" cy="275760"/>
            </a:xfrm>
            <a:custGeom>
              <a:avLst/>
              <a:gdLst>
                <a:gd name="textAreaLeft" fmla="*/ 0 w 275760"/>
                <a:gd name="textAreaRight" fmla="*/ 276120 w 275760"/>
                <a:gd name="textAreaTop" fmla="*/ 0 h 275760"/>
                <a:gd name="textAreaBottom" fmla="*/ 276120 h 275760"/>
              </a:gdLst>
              <a:ahLst/>
              <a:cxnLst/>
              <a:rect l="textAreaLeft" t="textAreaTop" r="textAreaRight" b="textAreaBottom"/>
              <a:pathLst>
                <a:path w="6764" h="6764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3" name="Google Shape;300;p46"/>
            <p:cNvSpPr/>
            <p:nvPr/>
          </p:nvSpPr>
          <p:spPr>
            <a:xfrm>
              <a:off x="7008120" y="3119040"/>
              <a:ext cx="146880" cy="144000"/>
            </a:xfrm>
            <a:custGeom>
              <a:avLst/>
              <a:gdLst>
                <a:gd name="textAreaLeft" fmla="*/ 0 w 146880"/>
                <a:gd name="textAreaRight" fmla="*/ 147240 w 146880"/>
                <a:gd name="textAreaTop" fmla="*/ 0 h 144000"/>
                <a:gd name="textAreaBottom" fmla="*/ 144360 h 144000"/>
              </a:gdLst>
              <a:ahLst/>
              <a:cxnLst/>
              <a:rect l="textAreaLeft" t="textAreaTop" r="textAreaRight" b="textAreaBottom"/>
              <a:pathLst>
                <a:path w="3607" h="3542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2000" bIns="72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4" name="Google Shape;301;p46"/>
            <p:cNvSpPr/>
            <p:nvPr/>
          </p:nvSpPr>
          <p:spPr>
            <a:xfrm>
              <a:off x="7138080" y="3089160"/>
              <a:ext cx="37440" cy="37080"/>
            </a:xfrm>
            <a:custGeom>
              <a:avLst/>
              <a:gdLst>
                <a:gd name="textAreaLeft" fmla="*/ 0 w 37440"/>
                <a:gd name="textAreaRight" fmla="*/ 37800 w 37440"/>
                <a:gd name="textAreaTop" fmla="*/ 0 h 37080"/>
                <a:gd name="textAreaBottom" fmla="*/ 37440 h 37080"/>
              </a:gdLst>
              <a:ahLst/>
              <a:cxnLst/>
              <a:rect l="textAreaLeft" t="textAreaTop" r="textAreaRight" b="textAreaBottom"/>
              <a:pathLst>
                <a:path w="929" h="918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8720" bIns="187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95" name="Google Shape;302;p46"/>
          <p:cNvGrpSpPr/>
          <p:nvPr/>
        </p:nvGrpSpPr>
        <p:grpSpPr>
          <a:xfrm>
            <a:off x="7505280" y="3072240"/>
            <a:ext cx="266400" cy="238320"/>
            <a:chOff x="7505280" y="3072240"/>
            <a:chExt cx="266400" cy="238320"/>
          </a:xfrm>
        </p:grpSpPr>
        <p:sp>
          <p:nvSpPr>
            <p:cNvPr id="96" name="Google Shape;303;p46"/>
            <p:cNvSpPr/>
            <p:nvPr/>
          </p:nvSpPr>
          <p:spPr>
            <a:xfrm>
              <a:off x="7514640" y="3156480"/>
              <a:ext cx="60840" cy="154080"/>
            </a:xfrm>
            <a:custGeom>
              <a:avLst/>
              <a:gdLst>
                <a:gd name="textAreaLeft" fmla="*/ 0 w 60840"/>
                <a:gd name="textAreaRight" fmla="*/ 61200 w 60840"/>
                <a:gd name="textAreaTop" fmla="*/ 0 h 154080"/>
                <a:gd name="textAreaBottom" fmla="*/ 154440 h 154080"/>
              </a:gdLst>
              <a:ahLst/>
              <a:cxnLst/>
              <a:rect l="textAreaLeft" t="textAreaTop" r="textAreaRight" b="textAreaBottom"/>
              <a:pathLst>
                <a:path w="1502" h="3787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7040" bIns="77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7" name="Google Shape;304;p46"/>
            <p:cNvSpPr/>
            <p:nvPr/>
          </p:nvSpPr>
          <p:spPr>
            <a:xfrm>
              <a:off x="7505280" y="3072240"/>
              <a:ext cx="70200" cy="70200"/>
            </a:xfrm>
            <a:custGeom>
              <a:avLst/>
              <a:gdLst>
                <a:gd name="textAreaLeft" fmla="*/ 0 w 70200"/>
                <a:gd name="textAreaRight" fmla="*/ 70560 w 70200"/>
                <a:gd name="textAreaTop" fmla="*/ 0 h 70200"/>
                <a:gd name="textAreaBottom" fmla="*/ 70560 h 70200"/>
              </a:gdLst>
              <a:ahLst/>
              <a:cxnLst/>
              <a:rect l="textAreaLeft" t="textAreaTop" r="textAreaRight" b="textAreaBottom"/>
              <a:pathLst>
                <a:path w="1728" h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35280" bIns="352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8" name="Google Shape;305;p46"/>
            <p:cNvSpPr/>
            <p:nvPr/>
          </p:nvSpPr>
          <p:spPr>
            <a:xfrm>
              <a:off x="7607880" y="3156480"/>
              <a:ext cx="163800" cy="154080"/>
            </a:xfrm>
            <a:custGeom>
              <a:avLst/>
              <a:gdLst>
                <a:gd name="textAreaLeft" fmla="*/ 0 w 163800"/>
                <a:gd name="textAreaRight" fmla="*/ 164160 w 163800"/>
                <a:gd name="textAreaTop" fmla="*/ 0 h 154080"/>
                <a:gd name="textAreaBottom" fmla="*/ 154440 h 154080"/>
              </a:gdLst>
              <a:ahLst/>
              <a:cxnLst/>
              <a:rect l="textAreaLeft" t="textAreaTop" r="textAreaRight" b="textAreaBottom"/>
              <a:pathLst>
                <a:path w="4026" h="3787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7040" bIns="770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00" name="Google Shape;307;p46"/>
          <p:cNvSpPr/>
          <p:nvPr/>
        </p:nvSpPr>
        <p:spPr>
          <a:xfrm>
            <a:off x="8067600" y="3055680"/>
            <a:ext cx="268200" cy="273960"/>
          </a:xfrm>
          <a:custGeom>
            <a:avLst/>
            <a:gdLst>
              <a:gd name="textAreaLeft" fmla="*/ 0 w 268200"/>
              <a:gd name="textAreaRight" fmla="*/ 268560 w 268200"/>
              <a:gd name="textAreaTop" fmla="*/ 0 h 273960"/>
              <a:gd name="textAreaBottom" fmla="*/ 274320 h 273960"/>
            </a:gdLst>
            <a:ahLst/>
            <a:cxnLst/>
            <a:rect l="textAreaLeft" t="textAreaTop" r="textAreaRight" b="textAreaBottom"/>
            <a:pathLst>
              <a:path w="6712561" h="6860069">
                <a:moveTo>
                  <a:pt x="3994869" y="2904749"/>
                </a:moveTo>
                <a:lnTo>
                  <a:pt x="6493788" y="0"/>
                </a:lnTo>
                <a:lnTo>
                  <a:pt x="5901628" y="0"/>
                </a:lnTo>
                <a:lnTo>
                  <a:pt x="3731848" y="2522189"/>
                </a:lnTo>
                <a:lnTo>
                  <a:pt x="1998833" y="0"/>
                </a:lnTo>
                <a:lnTo>
                  <a:pt x="0" y="0"/>
                </a:lnTo>
                <a:lnTo>
                  <a:pt x="2620640" y="3813966"/>
                </a:lnTo>
                <a:lnTo>
                  <a:pt x="0" y="6860070"/>
                </a:lnTo>
                <a:lnTo>
                  <a:pt x="592216" y="6860070"/>
                </a:lnTo>
                <a:lnTo>
                  <a:pt x="2883548" y="4196581"/>
                </a:lnTo>
                <a:lnTo>
                  <a:pt x="4713728" y="6860070"/>
                </a:lnTo>
                <a:lnTo>
                  <a:pt x="6712561" y="6860070"/>
                </a:lnTo>
                <a:lnTo>
                  <a:pt x="3994757" y="2904749"/>
                </a:lnTo>
                <a:lnTo>
                  <a:pt x="3994925" y="2904749"/>
                </a:lnTo>
                <a:close/>
                <a:moveTo>
                  <a:pt x="3183768" y="3847528"/>
                </a:moveTo>
                <a:lnTo>
                  <a:pt x="2918230" y="3467765"/>
                </a:lnTo>
                <a:lnTo>
                  <a:pt x="805563" y="445770"/>
                </a:lnTo>
                <a:lnTo>
                  <a:pt x="1715115" y="445770"/>
                </a:lnTo>
                <a:lnTo>
                  <a:pt x="3420106" y="2884611"/>
                </a:lnTo>
                <a:lnTo>
                  <a:pt x="3685644" y="3264375"/>
                </a:lnTo>
                <a:lnTo>
                  <a:pt x="5901907" y="6434494"/>
                </a:lnTo>
                <a:lnTo>
                  <a:pt x="4992356" y="6434494"/>
                </a:lnTo>
                <a:lnTo>
                  <a:pt x="3183824" y="3847640"/>
                </a:lnTo>
                <a:lnTo>
                  <a:pt x="3183824" y="3847472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768E29-B755-E229-A301-67779D1F0DF3}"/>
              </a:ext>
            </a:extLst>
          </p:cNvPr>
          <p:cNvSpPr/>
          <p:nvPr/>
        </p:nvSpPr>
        <p:spPr>
          <a:xfrm>
            <a:off x="2757753" y="2110085"/>
            <a:ext cx="36284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idx="4294967295"/>
          </p:nvPr>
        </p:nvSpPr>
        <p:spPr>
          <a:xfrm>
            <a:off x="3268663" y="100013"/>
            <a:ext cx="5875337" cy="494347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0" indent="0" algn="l">
              <a:buNone/>
            </a:pPr>
            <a:endParaRPr lang="en-US" sz="1200" dirty="0">
              <a:solidFill>
                <a:schemeClr val="bg1"/>
              </a:solidFill>
              <a:latin typeface="Geist"/>
            </a:endParaRPr>
          </a:p>
          <a:p>
            <a:pPr marL="0" indent="0" algn="l">
              <a:buNone/>
            </a:pPr>
            <a:endParaRPr lang="en-US" sz="1050" b="0" i="0" dirty="0">
              <a:solidFill>
                <a:schemeClr val="bg1"/>
              </a:solidFill>
              <a:effectLst/>
              <a:latin typeface="Geis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BD253B-8157-4059-1C53-7821CD0A9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18" y="863592"/>
            <a:ext cx="812594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What Is Next.js?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React-based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framework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for full-stack apps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Lets you build UI with React components and adds powerful optimizations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Automatically handles bundling, compiling, and routing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Enables you to focus on features and ship faster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Ideal for individuals or teams building dynamic, high-performance React sites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3AD66B-107D-CFF2-9B70-B4E308FCFF06}"/>
              </a:ext>
            </a:extLst>
          </p:cNvPr>
          <p:cNvSpPr txBox="1"/>
          <p:nvPr/>
        </p:nvSpPr>
        <p:spPr>
          <a:xfrm>
            <a:off x="712033" y="622092"/>
            <a:ext cx="6333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Why use Nextjs?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 code in one repo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Easy to get started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Type safety across frontend and back end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SSR and CSR (SEO optimization)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Static generation and dynamic generation</a:t>
            </a:r>
          </a:p>
        </p:txBody>
      </p:sp>
    </p:spTree>
    <p:extLst>
      <p:ext uri="{BB962C8B-B14F-4D97-AF65-F5344CB8AC3E}">
        <p14:creationId xmlns:p14="http://schemas.microsoft.com/office/powerpoint/2010/main" val="40827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DE273D-F249-A0EF-48C7-9F283006F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716083"/>
              </p:ext>
            </p:extLst>
          </p:nvPr>
        </p:nvGraphicFramePr>
        <p:xfrm>
          <a:off x="831272" y="1376795"/>
          <a:ext cx="7481456" cy="2389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0728">
                  <a:extLst>
                    <a:ext uri="{9D8B030D-6E8A-4147-A177-3AD203B41FA5}">
                      <a16:colId xmlns:a16="http://schemas.microsoft.com/office/drawing/2014/main" val="1101748368"/>
                    </a:ext>
                  </a:extLst>
                </a:gridCol>
                <a:gridCol w="3740728">
                  <a:extLst>
                    <a:ext uri="{9D8B030D-6E8A-4147-A177-3AD203B41FA5}">
                      <a16:colId xmlns:a16="http://schemas.microsoft.com/office/drawing/2014/main" val="4103965947"/>
                    </a:ext>
                  </a:extLst>
                </a:gridCol>
              </a:tblGrid>
              <a:tr h="238991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Client-Side Rendering (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CSR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):</a:t>
                      </a:r>
                    </a:p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Browser fetches a minimal HTML shell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JavaScript loads and renders content dynamically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Common in Single-Page Applications (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SPA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s)</a:t>
                      </a:r>
                      <a:r>
                        <a:rPr lang="en-US" b="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Server-Side Rendering (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SSR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):</a:t>
                      </a:r>
                    </a:p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HTML is generated on the server and sent fully rendered to the client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Improves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SEO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by providing crawlable content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Delivers faster initial page load for users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586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9458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ient-side Rendering (CSR) vs. Server-side Rendering (SSR)">
            <a:extLst>
              <a:ext uri="{FF2B5EF4-FFF2-40B4-BE49-F238E27FC236}">
                <a16:creationId xmlns:a16="http://schemas.microsoft.com/office/drawing/2014/main" id="{A458E085-DBE9-FED6-3A46-65702FA97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113" y="0"/>
            <a:ext cx="63277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173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Server-side Rendering (SSR)?">
            <a:extLst>
              <a:ext uri="{FF2B5EF4-FFF2-40B4-BE49-F238E27FC236}">
                <a16:creationId xmlns:a16="http://schemas.microsoft.com/office/drawing/2014/main" id="{5130D724-D0FB-F87A-6C94-723AFB947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113" y="0"/>
            <a:ext cx="63277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207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AF9E58F-E21C-942D-2902-C64A5A967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86897"/>
              </p:ext>
            </p:extLst>
          </p:nvPr>
        </p:nvGraphicFramePr>
        <p:xfrm>
          <a:off x="606136" y="590983"/>
          <a:ext cx="7931728" cy="3227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5864">
                  <a:extLst>
                    <a:ext uri="{9D8B030D-6E8A-4147-A177-3AD203B41FA5}">
                      <a16:colId xmlns:a16="http://schemas.microsoft.com/office/drawing/2014/main" val="1101748368"/>
                    </a:ext>
                  </a:extLst>
                </a:gridCol>
                <a:gridCol w="3965864">
                  <a:extLst>
                    <a:ext uri="{9D8B030D-6E8A-4147-A177-3AD203B41FA5}">
                      <a16:colId xmlns:a16="http://schemas.microsoft.com/office/drawing/2014/main" val="4103965947"/>
                    </a:ext>
                  </a:extLst>
                </a:gridCol>
              </a:tblGrid>
              <a:tr h="3227243">
                <a:tc>
                  <a:txBody>
                    <a:bodyPr/>
                    <a:lstStyle/>
                    <a:p>
                      <a:r>
                        <a:rPr lang="en-US" sz="1800" b="1" u="sng" dirty="0">
                          <a:solidFill>
                            <a:schemeClr val="tx1"/>
                          </a:solidFill>
                        </a:rPr>
                        <a:t>Static Rendering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With static rendering, data fetching and rendering happens on the server at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build time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(when you deploy) or when revalidating data.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Whenever a user visits your application, the cached result is served. There are a couple of benefits of static rendering: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Faster Websites -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Prerendered content can be cached and globally distributed when deployed to platforms like Vercel. This ensures that users around the world can access your website's content more quickly and reliably.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Reduced Server Load -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Because the content is cached, your server does not have to dynamically generate content for each user request. This can reduce compute costs.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tx1"/>
                          </a:solidFill>
                        </a:rPr>
                        <a:t>Dynamic Rendering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 dynamic rendering, content is rendered on the server for each user at </a:t>
                      </a:r>
                      <a:r>
                        <a:rPr lang="en-U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 time</a:t>
                      </a: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(when the user visits the page). There are a couple of benefits of dynamic rendering: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Real-Time Data</a:t>
                      </a: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Dynamic rendering allows your application to display real-time or frequently updated data. This is ideal for applications where data changes often.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User-Specific Content</a:t>
                      </a: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It's easier to serve personalized content, such as dashboards or user profiles, and update the data based on user interaction.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1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1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 Time Information</a:t>
                      </a: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- Dynamic rendering allows you to access information that can only be known at request time, such as cookies or the URL search parameters.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58659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B17541F-D680-5D45-C770-F1E0F2F55D85}"/>
              </a:ext>
            </a:extLst>
          </p:cNvPr>
          <p:cNvSpPr txBox="1"/>
          <p:nvPr/>
        </p:nvSpPr>
        <p:spPr>
          <a:xfrm>
            <a:off x="540327" y="3947749"/>
            <a:ext cx="79975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00000"/>
                </a:solidFill>
              </a:rPr>
              <a:t>Static rendering is useful for UI with no data or data that is shared across users, such as a static blog post or a product page. It might not be a good fit for a dashboard that has personalized data which is regularly updated.</a:t>
            </a:r>
          </a:p>
        </p:txBody>
      </p:sp>
    </p:spTree>
    <p:extLst>
      <p:ext uri="{BB962C8B-B14F-4D97-AF65-F5344CB8AC3E}">
        <p14:creationId xmlns:p14="http://schemas.microsoft.com/office/powerpoint/2010/main" val="99245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 idx="4294967295"/>
          </p:nvPr>
        </p:nvSpPr>
        <p:spPr>
          <a:xfrm>
            <a:off x="1689986" y="1693862"/>
            <a:ext cx="3118266" cy="175577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900" b="1" strike="noStrike" spc="-1" dirty="0">
                <a:solidFill>
                  <a:schemeClr val="dk1"/>
                </a:solidFill>
                <a:latin typeface="Syncopate"/>
                <a:ea typeface="Syncopate"/>
              </a:rPr>
              <a:t>Project Setup</a:t>
            </a:r>
            <a:br>
              <a:rPr lang="en" sz="3900" b="1" strike="noStrike" spc="-1" dirty="0">
                <a:solidFill>
                  <a:schemeClr val="dk1"/>
                </a:solidFill>
                <a:latin typeface="Syncopate"/>
                <a:ea typeface="Syncopate"/>
              </a:rPr>
            </a:br>
            <a:r>
              <a:rPr lang="en" sz="3900" b="1" strike="noStrike" spc="-1" dirty="0">
                <a:solidFill>
                  <a:schemeClr val="dk1"/>
                </a:solidFill>
                <a:latin typeface="Syncopate"/>
                <a:ea typeface="Syncopate"/>
              </a:rPr>
              <a:t>&amp;</a:t>
            </a:r>
            <a:br>
              <a:rPr lang="en" sz="3900" b="1" strike="noStrike" spc="-1" dirty="0">
                <a:solidFill>
                  <a:schemeClr val="dk1"/>
                </a:solidFill>
                <a:latin typeface="Syncopate"/>
                <a:ea typeface="Syncopate"/>
              </a:rPr>
            </a:br>
            <a:r>
              <a:rPr lang="en" sz="3900" b="1" strike="noStrike" spc="-1" dirty="0">
                <a:solidFill>
                  <a:schemeClr val="dk1"/>
                </a:solidFill>
                <a:latin typeface="Syncopate"/>
                <a:ea typeface="Syncopate"/>
              </a:rPr>
              <a:t>Tech Stack</a:t>
            </a:r>
            <a:endParaRPr lang="fr-FR" sz="3900" b="1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title" idx="4294967295"/>
          </p:nvPr>
        </p:nvSpPr>
        <p:spPr>
          <a:xfrm>
            <a:off x="7858125" y="638175"/>
            <a:ext cx="1285875" cy="82867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300" b="0" strike="noStrike" spc="-1">
                <a:solidFill>
                  <a:schemeClr val="dk1"/>
                </a:solidFill>
                <a:latin typeface="Syncopate"/>
                <a:ea typeface="Syncopate"/>
              </a:rPr>
              <a:t>01</a:t>
            </a:r>
            <a:endParaRPr lang="fr-FR" sz="4300" b="0" strike="noStrike" spc="-1">
              <a:solidFill>
                <a:schemeClr val="dk1"/>
              </a:solid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50D1EA-38D9-EED6-9E46-6FF19B895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0"/>
            <a:ext cx="3429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1_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2934</TotalTime>
  <Words>2310</Words>
  <Application>Microsoft Office PowerPoint</Application>
  <PresentationFormat>On-screen Show (16:9)</PresentationFormat>
  <Paragraphs>346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Aptos</vt:lpstr>
      <vt:lpstr>Arial</vt:lpstr>
      <vt:lpstr>Arial Unicode MS</vt:lpstr>
      <vt:lpstr>Consolas</vt:lpstr>
      <vt:lpstr>Garamond</vt:lpstr>
      <vt:lpstr>Geist</vt:lpstr>
      <vt:lpstr>OpenSymbol</vt:lpstr>
      <vt:lpstr>Syncopate</vt:lpstr>
      <vt:lpstr>Organic</vt:lpstr>
      <vt:lpstr>1_Organic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 Setup &amp; Tech Stack</vt:lpstr>
      <vt:lpstr>PowerPoint Presentation</vt:lpstr>
      <vt:lpstr>NextJs Frontend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Ibrahim Seda</cp:lastModifiedBy>
  <cp:revision>1</cp:revision>
  <dcterms:modified xsi:type="dcterms:W3CDTF">2025-05-07T00:43:29Z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2025-05-04T04:15:03Z</dcterms:created>
  <dc:creator>Unknown Creator</dc:creator>
  <dc:description/>
  <dc:language>en-US</dc:language>
  <cp:lastModifiedBy>Unknown Creator</cp:lastModifiedBy>
  <dcterms:modified xsi:type="dcterms:W3CDTF">2025-05-04T04:15:03Z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