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9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Travel Experts Project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Anthony, Hamish, Jared, </a:t>
            </a:r>
            <a:r>
              <a:rPr lang="en-US" sz="2000" dirty="0" err="1"/>
              <a:t>Zoha</a:t>
            </a:r>
            <a:endParaRPr lang="en-US" sz="2000" dirty="0"/>
          </a:p>
          <a:p>
            <a:r>
              <a:rPr lang="en-US" sz="2000" dirty="0"/>
              <a:t>Aka The Brogrammers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Two brand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Windows Form Application</a:t>
            </a:r>
          </a:p>
          <a:p>
            <a:pPr lvl="1"/>
            <a:r>
              <a:rPr lang="en-US" dirty="0"/>
              <a:t>Packages, products, and suppliers</a:t>
            </a:r>
          </a:p>
          <a:p>
            <a:pPr lvl="1"/>
            <a:r>
              <a:rPr lang="en-US" dirty="0"/>
              <a:t>Modify, add</a:t>
            </a:r>
            <a:r>
              <a:rPr lang="en-US"/>
              <a:t>, and </a:t>
            </a:r>
            <a:r>
              <a:rPr lang="en-US" dirty="0"/>
              <a:t>delete</a:t>
            </a:r>
          </a:p>
          <a:p>
            <a:pPr lvl="1"/>
            <a:endParaRPr lang="en-US" i="1" dirty="0"/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Enables clients to register </a:t>
            </a:r>
          </a:p>
          <a:p>
            <a:pPr lvl="1"/>
            <a:r>
              <a:rPr lang="en-US" dirty="0"/>
              <a:t>Review their booking details</a:t>
            </a:r>
          </a:p>
          <a:p>
            <a:pPr lvl="1"/>
            <a:r>
              <a:rPr lang="en-US" dirty="0"/>
              <a:t>Update their personal information </a:t>
            </a:r>
          </a:p>
          <a:p>
            <a:pPr lvl="1"/>
            <a:r>
              <a:rPr lang="en-US" dirty="0"/>
              <a:t>View their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Windows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Grants agents direct access to database</a:t>
            </a:r>
          </a:p>
          <a:p>
            <a:r>
              <a:rPr lang="en-US" dirty="0"/>
              <a:t>Update/modify packages</a:t>
            </a:r>
          </a:p>
          <a:p>
            <a:r>
              <a:rPr lang="en-US" dirty="0"/>
              <a:t>Add new packages</a:t>
            </a:r>
          </a:p>
          <a:p>
            <a:r>
              <a:rPr lang="en-US" dirty="0"/>
              <a:t>Delete unwanted packages</a:t>
            </a:r>
          </a:p>
          <a:p>
            <a:r>
              <a:rPr lang="en-US" dirty="0"/>
              <a:t>Can also do the above for Products and Suppliers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723-099C-4D86-9BD6-D710DAF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CCB-EB48-4189-8F32-7AE46A83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Easy to navigate through the site</a:t>
            </a:r>
          </a:p>
          <a:p>
            <a:r>
              <a:rPr lang="en-US" dirty="0"/>
              <a:t>View and edit your personal information</a:t>
            </a:r>
          </a:p>
          <a:p>
            <a:r>
              <a:rPr lang="en-US" dirty="0"/>
              <a:t>View your booking details</a:t>
            </a:r>
          </a:p>
          <a:p>
            <a:r>
              <a:rPr lang="en-US" dirty="0"/>
              <a:t>Secure password login and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A6-E244-47AF-BEA1-62A9B81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589A-DCEE-4F11-9FBE-7011E5A36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4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103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Travel Experts Project II</vt:lpstr>
      <vt:lpstr>Two brand new applications</vt:lpstr>
      <vt:lpstr>Windows Application</vt:lpstr>
      <vt:lpstr>Web Application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2020-02-18T19:44:58Z</dcterms:created>
  <dcterms:modified xsi:type="dcterms:W3CDTF">2020-02-19T14:43:53Z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